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  <p:sldMasterId id="2147483828" r:id="rId2"/>
    <p:sldMasterId id="2147483832" r:id="rId3"/>
  </p:sldMasterIdLst>
  <p:notesMasterIdLst>
    <p:notesMasterId r:id="rId13"/>
  </p:notesMasterIdLst>
  <p:handoutMasterIdLst>
    <p:handoutMasterId r:id="rId14"/>
  </p:handoutMasterIdLst>
  <p:sldIdLst>
    <p:sldId id="302" r:id="rId4"/>
    <p:sldId id="443" r:id="rId5"/>
    <p:sldId id="461" r:id="rId6"/>
    <p:sldId id="459" r:id="rId7"/>
    <p:sldId id="458" r:id="rId8"/>
    <p:sldId id="460" r:id="rId9"/>
    <p:sldId id="457" r:id="rId10"/>
    <p:sldId id="462" r:id="rId11"/>
    <p:sldId id="455" r:id="rId12"/>
  </p:sldIdLst>
  <p:sldSz cx="9144000" cy="6858000" type="screen4x3"/>
  <p:notesSz cx="10234613" cy="7104063"/>
  <p:defaultTextStyle>
    <a:defPPr>
      <a:defRPr lang="es-ES"/>
    </a:defPPr>
    <a:lvl1pPr algn="l" defTabSz="45711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116" algn="l" defTabSz="45711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231" algn="l" defTabSz="45711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348" algn="l" defTabSz="45711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463" algn="l" defTabSz="45711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5579" algn="l" defTabSz="457116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2695" algn="l" defTabSz="457116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199811" algn="l" defTabSz="457116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6927" algn="l" defTabSz="457116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77">
          <p15:clr>
            <a:srgbClr val="A4A3A4"/>
          </p15:clr>
        </p15:guide>
        <p15:guide id="2" orient="horz" pos="1388">
          <p15:clr>
            <a:srgbClr val="A4A3A4"/>
          </p15:clr>
        </p15:guide>
        <p15:guide id="3" orient="horz" pos="3379">
          <p15:clr>
            <a:srgbClr val="A4A3A4"/>
          </p15:clr>
        </p15:guide>
        <p15:guide id="4" pos="2903" userDrawn="1">
          <p15:clr>
            <a:srgbClr val="A4A3A4"/>
          </p15:clr>
        </p15:guide>
        <p15:guide id="5" pos="7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E7E"/>
    <a:srgbClr val="48769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Énfasi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1" autoAdjust="0"/>
    <p:restoredTop sz="94434" autoAdjust="0"/>
  </p:normalViewPr>
  <p:slideViewPr>
    <p:cSldViewPr snapToGrid="0" snapToObjects="1">
      <p:cViewPr varScale="1">
        <p:scale>
          <a:sx n="52" d="100"/>
          <a:sy n="52" d="100"/>
        </p:scale>
        <p:origin x="1029" y="55"/>
      </p:cViewPr>
      <p:guideLst>
        <p:guide orient="horz" pos="3377"/>
        <p:guide orient="horz" pos="1388"/>
        <p:guide orient="horz" pos="3379"/>
        <p:guide pos="2903"/>
        <p:guide pos="7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1506" y="-90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434999" cy="355203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797249" y="0"/>
            <a:ext cx="4434999" cy="355203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r">
              <a:defRPr sz="1200"/>
            </a:lvl1pPr>
          </a:lstStyle>
          <a:p>
            <a:fld id="{7B66DB15-A557-194D-8912-30C4A6D28516}" type="datetimeFigureOut">
              <a:rPr lang="es-ES" smtClean="0"/>
              <a:pPr/>
              <a:t>24/11/2019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4" y="6747628"/>
            <a:ext cx="4434999" cy="355203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797249" y="6747628"/>
            <a:ext cx="4434999" cy="355203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r">
              <a:defRPr sz="1200"/>
            </a:lvl1pPr>
          </a:lstStyle>
          <a:p>
            <a:fld id="{669E038E-FE43-9A46-BC2C-85A0276EFE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017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434999" cy="355203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7" tIns="47389" rIns="94777" bIns="473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23463" y="3374430"/>
            <a:ext cx="8187690" cy="3196829"/>
          </a:xfrm>
          <a:prstGeom prst="rect">
            <a:avLst/>
          </a:prstGeom>
        </p:spPr>
        <p:txBody>
          <a:bodyPr vert="horz" lIns="94777" tIns="47389" rIns="94777" bIns="473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6747628"/>
            <a:ext cx="4434999" cy="355203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97249" y="6747628"/>
            <a:ext cx="4434999" cy="355203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r">
              <a:defRPr sz="1200"/>
            </a:lvl1pPr>
          </a:lstStyle>
          <a:p>
            <a:fld id="{AC819192-BAEE-2E4B-BD8A-88E45EB20FA6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11" descr="EVE LOGO HORIZONTAL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40" y="64249"/>
            <a:ext cx="1514963" cy="5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4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457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1" algn="l" defTabSz="457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457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457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457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5" algn="l" defTabSz="457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457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27" algn="l" defTabSz="457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54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9192-BAEE-2E4B-BD8A-88E45EB20FA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65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5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9192-BAEE-2E4B-BD8A-88E45EB20FA6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2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5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9192-BAEE-2E4B-BD8A-88E45EB20FA6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5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5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9192-BAEE-2E4B-BD8A-88E45EB20FA6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0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5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9192-BAEE-2E4B-BD8A-88E45EB20FA6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07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5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9192-BAEE-2E4B-BD8A-88E45EB20FA6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2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5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9192-BAEE-2E4B-BD8A-88E45EB20FA6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29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5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9192-BAEE-2E4B-BD8A-88E45EB20FA6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7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1813"/>
            <a:ext cx="3551237" cy="26654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19192-BAEE-2E4B-BD8A-88E45EB20FA6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2"/>
          <p:cNvSpPr>
            <a:spLocks noGrp="1"/>
          </p:cNvSpPr>
          <p:nvPr>
            <p:ph type="pic" sz="quarter" idx="12"/>
          </p:nvPr>
        </p:nvSpPr>
        <p:spPr>
          <a:xfrm>
            <a:off x="3285283" y="5307852"/>
            <a:ext cx="5902510" cy="1581272"/>
          </a:xfrm>
          <a:custGeom>
            <a:avLst/>
            <a:gdLst>
              <a:gd name="connsiteX0" fmla="*/ 0 w 1295400"/>
              <a:gd name="connsiteY0" fmla="*/ 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0 h 1295400"/>
              <a:gd name="connsiteX0" fmla="*/ 0 w 1295400"/>
              <a:gd name="connsiteY0" fmla="*/ 38100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381000 h 1295400"/>
              <a:gd name="connsiteX0" fmla="*/ 2646 w 1295400"/>
              <a:gd name="connsiteY0" fmla="*/ 575389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2646 w 1295400"/>
              <a:gd name="connsiteY4" fmla="*/ 575389 h 1295400"/>
              <a:gd name="connsiteX0" fmla="*/ 0 w 1299992"/>
              <a:gd name="connsiteY0" fmla="*/ 573663 h 1295400"/>
              <a:gd name="connsiteX1" fmla="*/ 1299992 w 1299992"/>
              <a:gd name="connsiteY1" fmla="*/ 0 h 1295400"/>
              <a:gd name="connsiteX2" fmla="*/ 1299992 w 1299992"/>
              <a:gd name="connsiteY2" fmla="*/ 1295400 h 1295400"/>
              <a:gd name="connsiteX3" fmla="*/ 4592 w 1299992"/>
              <a:gd name="connsiteY3" fmla="*/ 1295400 h 1295400"/>
              <a:gd name="connsiteX4" fmla="*/ 0 w 1299992"/>
              <a:gd name="connsiteY4" fmla="*/ 573663 h 1295400"/>
              <a:gd name="connsiteX0" fmla="*/ 45 w 1300037"/>
              <a:gd name="connsiteY0" fmla="*/ 573663 h 1295400"/>
              <a:gd name="connsiteX1" fmla="*/ 1300037 w 1300037"/>
              <a:gd name="connsiteY1" fmla="*/ 0 h 1295400"/>
              <a:gd name="connsiteX2" fmla="*/ 1300037 w 1300037"/>
              <a:gd name="connsiteY2" fmla="*/ 1295400 h 1295400"/>
              <a:gd name="connsiteX3" fmla="*/ 501 w 1300037"/>
              <a:gd name="connsiteY3" fmla="*/ 1291947 h 1295400"/>
              <a:gd name="connsiteX4" fmla="*/ 45 w 1300037"/>
              <a:gd name="connsiteY4" fmla="*/ 573663 h 1295400"/>
              <a:gd name="connsiteX0" fmla="*/ 45 w 1309343"/>
              <a:gd name="connsiteY0" fmla="*/ 573663 h 1291947"/>
              <a:gd name="connsiteX1" fmla="*/ 1300037 w 1309343"/>
              <a:gd name="connsiteY1" fmla="*/ 0 h 1291947"/>
              <a:gd name="connsiteX2" fmla="*/ 1309343 w 1309343"/>
              <a:gd name="connsiteY2" fmla="*/ 1291947 h 1291947"/>
              <a:gd name="connsiteX3" fmla="*/ 501 w 1309343"/>
              <a:gd name="connsiteY3" fmla="*/ 1291947 h 1291947"/>
              <a:gd name="connsiteX4" fmla="*/ 45 w 1309343"/>
              <a:gd name="connsiteY4" fmla="*/ 573663 h 1291947"/>
              <a:gd name="connsiteX0" fmla="*/ 45 w 1309343"/>
              <a:gd name="connsiteY0" fmla="*/ 580569 h 1298853"/>
              <a:gd name="connsiteX1" fmla="*/ 1306241 w 1309343"/>
              <a:gd name="connsiteY1" fmla="*/ 0 h 1298853"/>
              <a:gd name="connsiteX2" fmla="*/ 1309343 w 1309343"/>
              <a:gd name="connsiteY2" fmla="*/ 1298853 h 1298853"/>
              <a:gd name="connsiteX3" fmla="*/ 501 w 1309343"/>
              <a:gd name="connsiteY3" fmla="*/ 1298853 h 1298853"/>
              <a:gd name="connsiteX4" fmla="*/ 45 w 1309343"/>
              <a:gd name="connsiteY4" fmla="*/ 580569 h 1298853"/>
              <a:gd name="connsiteX0" fmla="*/ 5444 w 1314742"/>
              <a:gd name="connsiteY0" fmla="*/ 580569 h 1298853"/>
              <a:gd name="connsiteX1" fmla="*/ 1311640 w 1314742"/>
              <a:gd name="connsiteY1" fmla="*/ 0 h 1298853"/>
              <a:gd name="connsiteX2" fmla="*/ 1314742 w 1314742"/>
              <a:gd name="connsiteY2" fmla="*/ 1298853 h 1298853"/>
              <a:gd name="connsiteX3" fmla="*/ 189 w 1314742"/>
              <a:gd name="connsiteY3" fmla="*/ 674286 h 1298853"/>
              <a:gd name="connsiteX4" fmla="*/ 5444 w 1314742"/>
              <a:gd name="connsiteY4" fmla="*/ 580569 h 1298853"/>
              <a:gd name="connsiteX0" fmla="*/ 5255 w 1314553"/>
              <a:gd name="connsiteY0" fmla="*/ 580569 h 1298853"/>
              <a:gd name="connsiteX1" fmla="*/ 1311451 w 1314553"/>
              <a:gd name="connsiteY1" fmla="*/ 0 h 1298853"/>
              <a:gd name="connsiteX2" fmla="*/ 1314553 w 1314553"/>
              <a:gd name="connsiteY2" fmla="*/ 1298853 h 1298853"/>
              <a:gd name="connsiteX3" fmla="*/ 0 w 1314553"/>
              <a:gd name="connsiteY3" fmla="*/ 674286 h 1298853"/>
              <a:gd name="connsiteX4" fmla="*/ 5255 w 1314553"/>
              <a:gd name="connsiteY4" fmla="*/ 580569 h 1298853"/>
              <a:gd name="connsiteX0" fmla="*/ 5255 w 1311451"/>
              <a:gd name="connsiteY0" fmla="*/ 580569 h 705917"/>
              <a:gd name="connsiteX1" fmla="*/ 1311451 w 1311451"/>
              <a:gd name="connsiteY1" fmla="*/ 0 h 705917"/>
              <a:gd name="connsiteX2" fmla="*/ 1308842 w 1311451"/>
              <a:gd name="connsiteY2" fmla="*/ 688588 h 705917"/>
              <a:gd name="connsiteX3" fmla="*/ 0 w 1311451"/>
              <a:gd name="connsiteY3" fmla="*/ 674286 h 705917"/>
              <a:gd name="connsiteX4" fmla="*/ 5255 w 1311451"/>
              <a:gd name="connsiteY4" fmla="*/ 580569 h 705917"/>
              <a:gd name="connsiteX0" fmla="*/ 0 w 1306196"/>
              <a:gd name="connsiteY0" fmla="*/ 580569 h 711218"/>
              <a:gd name="connsiteX1" fmla="*/ 1306196 w 1306196"/>
              <a:gd name="connsiteY1" fmla="*/ 0 h 711218"/>
              <a:gd name="connsiteX2" fmla="*/ 1303587 w 1306196"/>
              <a:gd name="connsiteY2" fmla="*/ 688588 h 711218"/>
              <a:gd name="connsiteX3" fmla="*/ 281 w 1306196"/>
              <a:gd name="connsiteY3" fmla="*/ 688151 h 711218"/>
              <a:gd name="connsiteX4" fmla="*/ 0 w 1306196"/>
              <a:gd name="connsiteY4" fmla="*/ 580569 h 711218"/>
              <a:gd name="connsiteX0" fmla="*/ 21 w 1306217"/>
              <a:gd name="connsiteY0" fmla="*/ 580569 h 705501"/>
              <a:gd name="connsiteX1" fmla="*/ 1306217 w 1306217"/>
              <a:gd name="connsiteY1" fmla="*/ 0 h 705501"/>
              <a:gd name="connsiteX2" fmla="*/ 1303608 w 1306217"/>
              <a:gd name="connsiteY2" fmla="*/ 688588 h 705501"/>
              <a:gd name="connsiteX3" fmla="*/ 302 w 1306217"/>
              <a:gd name="connsiteY3" fmla="*/ 688151 h 705501"/>
              <a:gd name="connsiteX4" fmla="*/ 21 w 1306217"/>
              <a:gd name="connsiteY4" fmla="*/ 580569 h 705501"/>
              <a:gd name="connsiteX0" fmla="*/ 0 w 1306196"/>
              <a:gd name="connsiteY0" fmla="*/ 580569 h 688588"/>
              <a:gd name="connsiteX1" fmla="*/ 1306196 w 1306196"/>
              <a:gd name="connsiteY1" fmla="*/ 0 h 688588"/>
              <a:gd name="connsiteX2" fmla="*/ 1303587 w 1306196"/>
              <a:gd name="connsiteY2" fmla="*/ 688588 h 688588"/>
              <a:gd name="connsiteX3" fmla="*/ 281 w 1306196"/>
              <a:gd name="connsiteY3" fmla="*/ 688151 h 688588"/>
              <a:gd name="connsiteX4" fmla="*/ 0 w 1306196"/>
              <a:gd name="connsiteY4" fmla="*/ 580569 h 688588"/>
              <a:gd name="connsiteX0" fmla="*/ 0 w 1306196"/>
              <a:gd name="connsiteY0" fmla="*/ 580569 h 688151"/>
              <a:gd name="connsiteX1" fmla="*/ 1306196 w 1306196"/>
              <a:gd name="connsiteY1" fmla="*/ 0 h 688151"/>
              <a:gd name="connsiteX2" fmla="*/ 1287260 w 1306196"/>
              <a:gd name="connsiteY2" fmla="*/ 575636 h 688151"/>
              <a:gd name="connsiteX3" fmla="*/ 281 w 1306196"/>
              <a:gd name="connsiteY3" fmla="*/ 688151 h 688151"/>
              <a:gd name="connsiteX4" fmla="*/ 0 w 1306196"/>
              <a:gd name="connsiteY4" fmla="*/ 580569 h 688151"/>
              <a:gd name="connsiteX0" fmla="*/ 0 w 1306196"/>
              <a:gd name="connsiteY0" fmla="*/ 580569 h 580569"/>
              <a:gd name="connsiteX1" fmla="*/ 1306196 w 1306196"/>
              <a:gd name="connsiteY1" fmla="*/ 0 h 580569"/>
              <a:gd name="connsiteX2" fmla="*/ 1287260 w 1306196"/>
              <a:gd name="connsiteY2" fmla="*/ 575636 h 580569"/>
              <a:gd name="connsiteX3" fmla="*/ 0 w 1306196"/>
              <a:gd name="connsiteY3" fmla="*/ 580569 h 580569"/>
              <a:gd name="connsiteX0" fmla="*/ 0 w 1311767"/>
              <a:gd name="connsiteY0" fmla="*/ 586770 h 586770"/>
              <a:gd name="connsiteX1" fmla="*/ 1311767 w 1311767"/>
              <a:gd name="connsiteY1" fmla="*/ 0 h 586770"/>
              <a:gd name="connsiteX2" fmla="*/ 1292831 w 1311767"/>
              <a:gd name="connsiteY2" fmla="*/ 575636 h 586770"/>
              <a:gd name="connsiteX3" fmla="*/ 0 w 1311767"/>
              <a:gd name="connsiteY3" fmla="*/ 586770 h 586770"/>
              <a:gd name="connsiteX0" fmla="*/ 0 w 1311767"/>
              <a:gd name="connsiteY0" fmla="*/ 586770 h 586770"/>
              <a:gd name="connsiteX1" fmla="*/ 1311767 w 1311767"/>
              <a:gd name="connsiteY1" fmla="*/ 0 h 586770"/>
              <a:gd name="connsiteX2" fmla="*/ 1309544 w 1311767"/>
              <a:gd name="connsiteY2" fmla="*/ 584938 h 586770"/>
              <a:gd name="connsiteX3" fmla="*/ 0 w 1311767"/>
              <a:gd name="connsiteY3" fmla="*/ 586770 h 58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1767" h="586770">
                <a:moveTo>
                  <a:pt x="0" y="586770"/>
                </a:moveTo>
                <a:lnTo>
                  <a:pt x="1311767" y="0"/>
                </a:lnTo>
                <a:cubicBezTo>
                  <a:pt x="1310897" y="229529"/>
                  <a:pt x="1310414" y="355409"/>
                  <a:pt x="1309544" y="584938"/>
                </a:cubicBezTo>
                <a:lnTo>
                  <a:pt x="0" y="58677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lIns="91423" tIns="45711" rIns="91423" bIns="45711" anchor="b" anchorCtr="0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endParaRPr lang="es-ES" dirty="0"/>
          </a:p>
        </p:txBody>
      </p:sp>
      <p:sp>
        <p:nvSpPr>
          <p:cNvPr id="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1466851" y="1098665"/>
            <a:ext cx="6411913" cy="29829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7200" b="0" i="0">
                <a:solidFill>
                  <a:schemeClr val="tx2"/>
                </a:solidFill>
                <a:latin typeface="Univers 45 Light"/>
                <a:cs typeface="Univers 45 Light"/>
              </a:defRPr>
            </a:lvl1pPr>
          </a:lstStyle>
          <a:p>
            <a:pPr lvl="0"/>
            <a:r>
              <a:rPr lang="es-ES_tradnl" dirty="0"/>
              <a:t>Título presentación</a:t>
            </a:r>
            <a:endParaRPr lang="es-ES" dirty="0"/>
          </a:p>
        </p:txBody>
      </p:sp>
      <p:sp>
        <p:nvSpPr>
          <p:cNvPr id="9" name="Marcador de texto vertical 8"/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207952" y="4578588"/>
            <a:ext cx="309563" cy="2062162"/>
          </a:xfrm>
          <a:prstGeom prst="rect">
            <a:avLst/>
          </a:prstGeom>
        </p:spPr>
        <p:txBody>
          <a:bodyPr vert="eaVert" lIns="91423" tIns="45711" rIns="91423" bIns="45711"/>
          <a:lstStyle>
            <a:lvl1pPr marL="0" indent="0">
              <a:buFontTx/>
              <a:buNone/>
              <a:defRPr sz="800" b="0" i="0">
                <a:latin typeface="Univers 45 Light"/>
                <a:cs typeface="Univers 45 Light"/>
              </a:defRPr>
            </a:lvl1pPr>
          </a:lstStyle>
          <a:p>
            <a:pPr lvl="0"/>
            <a:r>
              <a:rPr lang="es-ES_tradnl" dirty="0"/>
              <a:t>LUGAR Y FECHA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388768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768" y="4328585"/>
            <a:ext cx="8414488" cy="1291167"/>
          </a:xfrm>
          <a:ln algn="ctr"/>
        </p:spPr>
        <p:txBody>
          <a:bodyPr lIns="85876" tIns="42938" rIns="85876" bIns="42938"/>
          <a:lstStyle>
            <a:lvl1pPr>
              <a:defRPr sz="1300">
                <a:solidFill>
                  <a:schemeClr val="tx2"/>
                </a:solidFill>
                <a:latin typeface="Lato" panose="020F0502020204030203" pitchFamily="34" charset="0"/>
                <a:cs typeface="Latha" panose="020B0604020202020204" pitchFamily="34" charset="0"/>
              </a:defRPr>
            </a:lvl1pPr>
          </a:lstStyle>
          <a:p>
            <a:r>
              <a:rPr lang="es-ES" noProof="0" dirty="0"/>
              <a:t>Haga clic para cambiar el estilo de título	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768" y="5226657"/>
            <a:ext cx="8414488" cy="245113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tx2"/>
                </a:solidFill>
                <a:latin typeface="Lato" panose="020F0502020204030203" pitchFamily="34" charset="0"/>
                <a:cs typeface="Latha" panose="020B0604020202020204" pitchFamily="34" charset="0"/>
              </a:defRPr>
            </a:lvl1pPr>
          </a:lstStyle>
          <a:p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5767" y="5651500"/>
            <a:ext cx="2132419" cy="284238"/>
          </a:xfrm>
          <a:prstGeom prst="rect">
            <a:avLst/>
          </a:prstGeom>
        </p:spPr>
        <p:txBody>
          <a:bodyPr lIns="85892" tIns="42946" rIns="85892" bIns="42946"/>
          <a:lstStyle>
            <a:lvl1pPr defTabSz="914231">
              <a:defRPr sz="1100" b="0">
                <a:solidFill>
                  <a:schemeClr val="tx2"/>
                </a:solidFill>
                <a:latin typeface="Lato" panose="020F0502020204030203" pitchFamily="34" charset="0"/>
                <a:cs typeface="Latha" panose="020B0604020202020204" pitchFamily="34" charset="0"/>
              </a:defRPr>
            </a:lvl1pPr>
          </a:lstStyle>
          <a:p>
            <a:pPr>
              <a:defRPr/>
            </a:pPr>
            <a:endParaRPr lang="es-ES" dirty="0">
              <a:solidFill>
                <a:srgbClr val="1F497D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130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4267460"/>
              </p:ext>
            </p:extLst>
          </p:nvPr>
        </p:nvGraphicFramePr>
        <p:xfrm>
          <a:off x="1479" y="1514"/>
          <a:ext cx="1476" cy="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Diapositiva de think-cell" r:id="rId4" imgW="360" imgH="360" progId="">
                  <p:embed/>
                </p:oleObj>
              </mc:Choice>
              <mc:Fallback>
                <p:oleObj name="Diapositiva de think-cell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" y="1514"/>
                        <a:ext cx="1476" cy="1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2233" y="84042"/>
            <a:ext cx="7720040" cy="342857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0"/>
          </p:nvPr>
        </p:nvSpPr>
        <p:spPr>
          <a:xfrm>
            <a:off x="224466" y="636361"/>
            <a:ext cx="8683257" cy="523578"/>
          </a:xfrm>
          <a:noFill/>
          <a:ln>
            <a:noFill/>
          </a:ln>
        </p:spPr>
        <p:txBody>
          <a:bodyPr vert="horz" wrap="square" lIns="0" tIns="33815" rIns="0" bIns="33815" numCol="1" anchor="t" anchorCtr="0" compatLnSpc="1">
            <a:prstTxWarp prst="textNoShape">
              <a:avLst/>
            </a:prstTxWarp>
            <a:spAutoFit/>
          </a:bodyPr>
          <a:lstStyle>
            <a:lvl1pPr marL="334024" indent="-334024">
              <a:spcBef>
                <a:spcPts val="1126"/>
              </a:spcBef>
              <a:spcAft>
                <a:spcPts val="0"/>
              </a:spcAft>
              <a:buFont typeface="Wingdings" pitchFamily="2" charset="2"/>
              <a:buChar char="q"/>
              <a:defRPr lang="es-ES" noProof="0" dirty="0" smtClean="0"/>
            </a:lvl1pPr>
            <a:lvl2pPr marL="1348027" indent="-1183998">
              <a:spcBef>
                <a:spcPts val="1126"/>
              </a:spcBef>
              <a:spcAft>
                <a:spcPts val="0"/>
              </a:spcAft>
              <a:defRPr lang="es-ES" noProof="0" dirty="0" smtClean="0"/>
            </a:lvl2pPr>
          </a:lstStyle>
          <a:p>
            <a:pPr lvl="0">
              <a:spcBef>
                <a:spcPts val="0"/>
              </a:spcBef>
              <a:spcAft>
                <a:spcPts val="564"/>
              </a:spcAft>
            </a:pPr>
            <a:r>
              <a:rPr lang="es-ES" noProof="0" dirty="0"/>
              <a:t>Haga clic para modificar el estilo de texto del patrón</a:t>
            </a:r>
          </a:p>
          <a:p>
            <a:pPr marL="335516" lvl="1" indent="-171486">
              <a:spcBef>
                <a:spcPts val="0"/>
              </a:spcBef>
              <a:spcAft>
                <a:spcPts val="564"/>
              </a:spcAft>
              <a:buClrTx/>
            </a:pPr>
            <a:r>
              <a:rPr lang="es-ES" noProof="0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72604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9962983"/>
              </p:ext>
            </p:extLst>
          </p:nvPr>
        </p:nvGraphicFramePr>
        <p:xfrm>
          <a:off x="1479" y="1514"/>
          <a:ext cx="1476" cy="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Diapositiva de think-cell" r:id="rId4" imgW="360" imgH="360" progId="">
                  <p:embed/>
                </p:oleObj>
              </mc:Choice>
              <mc:Fallback>
                <p:oleObj name="Diapositiva de think-cell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" y="1514"/>
                        <a:ext cx="1476" cy="1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0"/>
          </p:nvPr>
        </p:nvSpPr>
        <p:spPr>
          <a:xfrm>
            <a:off x="295350" y="721027"/>
            <a:ext cx="8541488" cy="523578"/>
          </a:xfrm>
          <a:noFill/>
          <a:ln>
            <a:noFill/>
          </a:ln>
        </p:spPr>
        <p:txBody>
          <a:bodyPr vert="horz" wrap="square" lIns="0" tIns="33815" rIns="0" bIns="33815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s-ES" noProof="0" dirty="0" smtClean="0"/>
            </a:lvl1pPr>
            <a:lvl2pPr>
              <a:defRPr lang="es-ES" noProof="0" dirty="0" smtClean="0"/>
            </a:lvl2pPr>
          </a:lstStyle>
          <a:p>
            <a:pPr lvl="0">
              <a:spcBef>
                <a:spcPts val="0"/>
              </a:spcBef>
              <a:spcAft>
                <a:spcPts val="564"/>
              </a:spcAft>
            </a:pPr>
            <a:r>
              <a:rPr lang="es-ES" noProof="0" dirty="0"/>
              <a:t>Haga clic para modificar el estilo de texto del patrón</a:t>
            </a:r>
          </a:p>
          <a:p>
            <a:pPr marL="335516" lvl="1" indent="-171486">
              <a:spcBef>
                <a:spcPts val="0"/>
              </a:spcBef>
              <a:spcAft>
                <a:spcPts val="564"/>
              </a:spcAft>
              <a:buClrTx/>
            </a:pPr>
            <a:r>
              <a:rPr lang="es-ES" noProof="0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193843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768" y="4328584"/>
            <a:ext cx="8414488" cy="1291167"/>
          </a:xfrm>
          <a:ln algn="ctr"/>
        </p:spPr>
        <p:txBody>
          <a:bodyPr lIns="85892" tIns="42946" rIns="85892" bIns="42946"/>
          <a:lstStyle>
            <a:lvl1pPr>
              <a:defRPr sz="1300">
                <a:solidFill>
                  <a:schemeClr val="tx2"/>
                </a:solidFill>
                <a:latin typeface="Lato" panose="020F0502020204030203" pitchFamily="34" charset="0"/>
                <a:cs typeface="Latha" panose="020B0604020202020204" pitchFamily="34" charset="0"/>
              </a:defRPr>
            </a:lvl1pPr>
          </a:lstStyle>
          <a:p>
            <a:r>
              <a:rPr lang="es-ES" noProof="0" dirty="0"/>
              <a:t>Haga clic para cambiar el estilo de título	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768" y="5226656"/>
            <a:ext cx="8414488" cy="245113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tx2"/>
                </a:solidFill>
                <a:latin typeface="Lato" panose="020F0502020204030203" pitchFamily="34" charset="0"/>
                <a:cs typeface="Latha" panose="020B0604020202020204" pitchFamily="34" charset="0"/>
              </a:defRPr>
            </a:lvl1pPr>
          </a:lstStyle>
          <a:p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5767" y="5651500"/>
            <a:ext cx="2132419" cy="284238"/>
          </a:xfrm>
          <a:prstGeom prst="rect">
            <a:avLst/>
          </a:prstGeom>
        </p:spPr>
        <p:txBody>
          <a:bodyPr lIns="85908" tIns="42954" rIns="85908" bIns="42954"/>
          <a:lstStyle>
            <a:lvl1pPr>
              <a:defRPr sz="1100" b="0">
                <a:solidFill>
                  <a:schemeClr val="tx2"/>
                </a:solidFill>
                <a:latin typeface="Lato" panose="020F0502020204030203" pitchFamily="34" charset="0"/>
                <a:cs typeface="Latha" panose="020B0604020202020204" pitchFamily="34" charset="0"/>
              </a:defRPr>
            </a:lvl1pPr>
          </a:lstStyle>
          <a:p>
            <a:pPr defTabSz="914400">
              <a:defRPr/>
            </a:pPr>
            <a:endParaRPr lang="es-ES" dirty="0">
              <a:solidFill>
                <a:srgbClr val="1F497D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130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4267460"/>
              </p:ext>
            </p:extLst>
          </p:nvPr>
        </p:nvGraphicFramePr>
        <p:xfrm>
          <a:off x="1478" y="1513"/>
          <a:ext cx="1476" cy="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Diapositiva de think-cell" r:id="rId4" imgW="360" imgH="360" progId="">
                  <p:embed/>
                </p:oleObj>
              </mc:Choice>
              <mc:Fallback>
                <p:oleObj name="Diapositiva de think-cell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" y="1513"/>
                        <a:ext cx="1476" cy="1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2233" y="84041"/>
            <a:ext cx="7720040" cy="342857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0"/>
          </p:nvPr>
        </p:nvSpPr>
        <p:spPr>
          <a:xfrm>
            <a:off x="224465" y="636361"/>
            <a:ext cx="8683257" cy="523578"/>
          </a:xfrm>
          <a:noFill/>
          <a:ln>
            <a:noFill/>
          </a:ln>
        </p:spPr>
        <p:txBody>
          <a:bodyPr vert="horz" wrap="square" lIns="0" tIns="33822" rIns="0" bIns="33822" numCol="1" anchor="t" anchorCtr="0" compatLnSpc="1">
            <a:prstTxWarp prst="textNoShape">
              <a:avLst/>
            </a:prstTxWarp>
            <a:spAutoFit/>
          </a:bodyPr>
          <a:lstStyle>
            <a:lvl1pPr marL="334086" indent="-334086">
              <a:spcBef>
                <a:spcPts val="1127"/>
              </a:spcBef>
              <a:spcAft>
                <a:spcPts val="0"/>
              </a:spcAft>
              <a:buFont typeface="Wingdings" pitchFamily="2" charset="2"/>
              <a:buChar char="q"/>
              <a:defRPr lang="es-ES" noProof="0" dirty="0" smtClean="0"/>
            </a:lvl1pPr>
            <a:lvl2pPr marL="1348276" indent="-1184216">
              <a:spcBef>
                <a:spcPts val="1127"/>
              </a:spcBef>
              <a:spcAft>
                <a:spcPts val="0"/>
              </a:spcAft>
              <a:defRPr lang="es-ES" noProof="0" dirty="0" smtClean="0"/>
            </a:lvl2pPr>
          </a:lstStyle>
          <a:p>
            <a:pPr lvl="0">
              <a:spcBef>
                <a:spcPts val="0"/>
              </a:spcBef>
              <a:spcAft>
                <a:spcPts val="564"/>
              </a:spcAft>
            </a:pPr>
            <a:r>
              <a:rPr lang="es-ES" noProof="0" dirty="0"/>
              <a:t>Haga clic para modificar el estilo de texto del patrón</a:t>
            </a:r>
          </a:p>
          <a:p>
            <a:pPr marL="335578" lvl="1" indent="-171518">
              <a:spcBef>
                <a:spcPts val="0"/>
              </a:spcBef>
              <a:spcAft>
                <a:spcPts val="564"/>
              </a:spcAft>
              <a:buClrTx/>
            </a:pPr>
            <a:r>
              <a:rPr lang="es-ES" noProof="0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72604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9962983"/>
              </p:ext>
            </p:extLst>
          </p:nvPr>
        </p:nvGraphicFramePr>
        <p:xfrm>
          <a:off x="1478" y="1513"/>
          <a:ext cx="1476" cy="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Diapositiva de think-cell" r:id="rId4" imgW="360" imgH="360" progId="">
                  <p:embed/>
                </p:oleObj>
              </mc:Choice>
              <mc:Fallback>
                <p:oleObj name="Diapositiva de think-cell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" y="1513"/>
                        <a:ext cx="1476" cy="1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0"/>
          </p:nvPr>
        </p:nvSpPr>
        <p:spPr>
          <a:xfrm>
            <a:off x="295350" y="721027"/>
            <a:ext cx="8541488" cy="523578"/>
          </a:xfrm>
          <a:noFill/>
          <a:ln>
            <a:noFill/>
          </a:ln>
        </p:spPr>
        <p:txBody>
          <a:bodyPr vert="horz" wrap="square" lIns="0" tIns="33822" rIns="0" bIns="33822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s-ES" noProof="0" dirty="0" smtClean="0"/>
            </a:lvl1pPr>
            <a:lvl2pPr>
              <a:defRPr lang="es-ES" noProof="0" dirty="0" smtClean="0"/>
            </a:lvl2pPr>
          </a:lstStyle>
          <a:p>
            <a:pPr lvl="0">
              <a:spcBef>
                <a:spcPts val="0"/>
              </a:spcBef>
              <a:spcAft>
                <a:spcPts val="564"/>
              </a:spcAft>
            </a:pPr>
            <a:r>
              <a:rPr lang="es-ES" noProof="0" dirty="0"/>
              <a:t>Haga clic para modificar el estilo de texto del patrón</a:t>
            </a:r>
          </a:p>
          <a:p>
            <a:pPr marL="335578" lvl="1" indent="-171518">
              <a:spcBef>
                <a:spcPts val="0"/>
              </a:spcBef>
              <a:spcAft>
                <a:spcPts val="564"/>
              </a:spcAft>
              <a:buClrTx/>
            </a:pPr>
            <a:r>
              <a:rPr lang="es-ES" noProof="0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19384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-24581" y="6776066"/>
            <a:ext cx="9168582" cy="819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ES"/>
          </a:p>
        </p:txBody>
      </p:sp>
      <p:sp>
        <p:nvSpPr>
          <p:cNvPr id="5" name="Forma libre 4"/>
          <p:cNvSpPr/>
          <p:nvPr userDrawn="1"/>
        </p:nvSpPr>
        <p:spPr>
          <a:xfrm>
            <a:off x="-24582" y="-32774"/>
            <a:ext cx="9185756" cy="1302774"/>
          </a:xfrm>
          <a:custGeom>
            <a:avLst/>
            <a:gdLst>
              <a:gd name="connsiteX0" fmla="*/ 1220839 w 9193162"/>
              <a:gd name="connsiteY0" fmla="*/ 901290 h 1351935"/>
              <a:gd name="connsiteX1" fmla="*/ 9193162 w 9193162"/>
              <a:gd name="connsiteY1" fmla="*/ 901290 h 1351935"/>
              <a:gd name="connsiteX2" fmla="*/ 9184968 w 9193162"/>
              <a:gd name="connsiteY2" fmla="*/ 0 h 1351935"/>
              <a:gd name="connsiteX3" fmla="*/ 0 w 9193162"/>
              <a:gd name="connsiteY3" fmla="*/ 16387 h 1351935"/>
              <a:gd name="connsiteX4" fmla="*/ 0 w 9193162"/>
              <a:gd name="connsiteY4" fmla="*/ 1351935 h 1351935"/>
              <a:gd name="connsiteX5" fmla="*/ 1220839 w 9193162"/>
              <a:gd name="connsiteY5" fmla="*/ 901290 h 1351935"/>
              <a:gd name="connsiteX0" fmla="*/ 1229033 w 9193162"/>
              <a:gd name="connsiteY0" fmla="*/ 802967 h 1351935"/>
              <a:gd name="connsiteX1" fmla="*/ 9193162 w 9193162"/>
              <a:gd name="connsiteY1" fmla="*/ 901290 h 1351935"/>
              <a:gd name="connsiteX2" fmla="*/ 9184968 w 9193162"/>
              <a:gd name="connsiteY2" fmla="*/ 0 h 1351935"/>
              <a:gd name="connsiteX3" fmla="*/ 0 w 9193162"/>
              <a:gd name="connsiteY3" fmla="*/ 16387 h 1351935"/>
              <a:gd name="connsiteX4" fmla="*/ 0 w 9193162"/>
              <a:gd name="connsiteY4" fmla="*/ 1351935 h 1351935"/>
              <a:gd name="connsiteX5" fmla="*/ 1229033 w 9193162"/>
              <a:gd name="connsiteY5" fmla="*/ 802967 h 1351935"/>
              <a:gd name="connsiteX0" fmla="*/ 1229033 w 9185083"/>
              <a:gd name="connsiteY0" fmla="*/ 802967 h 1351935"/>
              <a:gd name="connsiteX1" fmla="*/ 9144000 w 9185083"/>
              <a:gd name="connsiteY1" fmla="*/ 745613 h 1351935"/>
              <a:gd name="connsiteX2" fmla="*/ 9184968 w 9185083"/>
              <a:gd name="connsiteY2" fmla="*/ 0 h 1351935"/>
              <a:gd name="connsiteX3" fmla="*/ 0 w 9185083"/>
              <a:gd name="connsiteY3" fmla="*/ 16387 h 1351935"/>
              <a:gd name="connsiteX4" fmla="*/ 0 w 9185083"/>
              <a:gd name="connsiteY4" fmla="*/ 1351935 h 1351935"/>
              <a:gd name="connsiteX5" fmla="*/ 1229033 w 9185083"/>
              <a:gd name="connsiteY5" fmla="*/ 802967 h 1351935"/>
              <a:gd name="connsiteX0" fmla="*/ 1229033 w 9201355"/>
              <a:gd name="connsiteY0" fmla="*/ 802967 h 1351935"/>
              <a:gd name="connsiteX1" fmla="*/ 9201355 w 9201355"/>
              <a:gd name="connsiteY1" fmla="*/ 778387 h 1351935"/>
              <a:gd name="connsiteX2" fmla="*/ 9184968 w 9201355"/>
              <a:gd name="connsiteY2" fmla="*/ 0 h 1351935"/>
              <a:gd name="connsiteX3" fmla="*/ 0 w 9201355"/>
              <a:gd name="connsiteY3" fmla="*/ 16387 h 1351935"/>
              <a:gd name="connsiteX4" fmla="*/ 0 w 9201355"/>
              <a:gd name="connsiteY4" fmla="*/ 1351935 h 1351935"/>
              <a:gd name="connsiteX5" fmla="*/ 1229033 w 9201355"/>
              <a:gd name="connsiteY5" fmla="*/ 802967 h 1351935"/>
              <a:gd name="connsiteX0" fmla="*/ 1229033 w 9193162"/>
              <a:gd name="connsiteY0" fmla="*/ 802967 h 1351935"/>
              <a:gd name="connsiteX1" fmla="*/ 9193162 w 9193162"/>
              <a:gd name="connsiteY1" fmla="*/ 811162 h 1351935"/>
              <a:gd name="connsiteX2" fmla="*/ 9184968 w 9193162"/>
              <a:gd name="connsiteY2" fmla="*/ 0 h 1351935"/>
              <a:gd name="connsiteX3" fmla="*/ 0 w 9193162"/>
              <a:gd name="connsiteY3" fmla="*/ 16387 h 1351935"/>
              <a:gd name="connsiteX4" fmla="*/ 0 w 9193162"/>
              <a:gd name="connsiteY4" fmla="*/ 1351935 h 1351935"/>
              <a:gd name="connsiteX5" fmla="*/ 1229033 w 9193162"/>
              <a:gd name="connsiteY5" fmla="*/ 802967 h 1351935"/>
              <a:gd name="connsiteX0" fmla="*/ 1229033 w 9185756"/>
              <a:gd name="connsiteY0" fmla="*/ 802967 h 1351935"/>
              <a:gd name="connsiteX1" fmla="*/ 9184969 w 9185756"/>
              <a:gd name="connsiteY1" fmla="*/ 786581 h 1351935"/>
              <a:gd name="connsiteX2" fmla="*/ 9184968 w 9185756"/>
              <a:gd name="connsiteY2" fmla="*/ 0 h 1351935"/>
              <a:gd name="connsiteX3" fmla="*/ 0 w 9185756"/>
              <a:gd name="connsiteY3" fmla="*/ 16387 h 1351935"/>
              <a:gd name="connsiteX4" fmla="*/ 0 w 9185756"/>
              <a:gd name="connsiteY4" fmla="*/ 1351935 h 1351935"/>
              <a:gd name="connsiteX5" fmla="*/ 1229033 w 9185756"/>
              <a:gd name="connsiteY5" fmla="*/ 802967 h 1351935"/>
              <a:gd name="connsiteX0" fmla="*/ 1229033 w 9185756"/>
              <a:gd name="connsiteY0" fmla="*/ 802967 h 1302774"/>
              <a:gd name="connsiteX1" fmla="*/ 9184969 w 9185756"/>
              <a:gd name="connsiteY1" fmla="*/ 786581 h 1302774"/>
              <a:gd name="connsiteX2" fmla="*/ 9184968 w 9185756"/>
              <a:gd name="connsiteY2" fmla="*/ 0 h 1302774"/>
              <a:gd name="connsiteX3" fmla="*/ 0 w 9185756"/>
              <a:gd name="connsiteY3" fmla="*/ 16387 h 1302774"/>
              <a:gd name="connsiteX4" fmla="*/ 8194 w 9185756"/>
              <a:gd name="connsiteY4" fmla="*/ 1302774 h 1302774"/>
              <a:gd name="connsiteX5" fmla="*/ 1229033 w 9185756"/>
              <a:gd name="connsiteY5" fmla="*/ 802967 h 130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5756" h="1302774">
                <a:moveTo>
                  <a:pt x="1229033" y="802967"/>
                </a:moveTo>
                <a:lnTo>
                  <a:pt x="9184969" y="786581"/>
                </a:lnTo>
                <a:cubicBezTo>
                  <a:pt x="9182238" y="486151"/>
                  <a:pt x="9187699" y="300430"/>
                  <a:pt x="9184968" y="0"/>
                </a:cubicBezTo>
                <a:lnTo>
                  <a:pt x="0" y="16387"/>
                </a:lnTo>
                <a:cubicBezTo>
                  <a:pt x="2731" y="445183"/>
                  <a:pt x="5463" y="873978"/>
                  <a:pt x="8194" y="1302774"/>
                </a:cubicBezTo>
                <a:lnTo>
                  <a:pt x="1229033" y="80296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ES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636713" y="1326445"/>
            <a:ext cx="7167691" cy="52775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/>
                <a:cs typeface="Univers 45 Light"/>
              </a:defRPr>
            </a:lvl1pPr>
            <a:lvl2pPr marL="1371348" indent="0">
              <a:spcBef>
                <a:spcPts val="700"/>
              </a:spcBef>
              <a:buFontTx/>
              <a:buNone/>
              <a:defRPr sz="1800" b="0" i="0">
                <a:latin typeface="Univers 45 Light"/>
                <a:cs typeface="Univers 45 Light"/>
              </a:defRPr>
            </a:lvl2pPr>
          </a:lstStyle>
          <a:p>
            <a:pPr lvl="0"/>
            <a:r>
              <a:rPr lang="es-ES_tradnl" dirty="0"/>
              <a:t>Escriba el texto</a:t>
            </a:r>
          </a:p>
          <a:p>
            <a:pPr lvl="1"/>
            <a:r>
              <a:rPr lang="es-ES_tradnl" dirty="0"/>
              <a:t>Segundo nivel</a:t>
            </a:r>
          </a:p>
        </p:txBody>
      </p:sp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78" y="221277"/>
            <a:ext cx="564802" cy="438378"/>
          </a:xfrm>
          <a:prstGeom prst="rect">
            <a:avLst/>
          </a:prstGeom>
        </p:spPr>
      </p:pic>
      <p:pic>
        <p:nvPicPr>
          <p:cNvPr id="8" name="Imagen 1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26" y="204965"/>
            <a:ext cx="1306612" cy="4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796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2"/>
          <p:cNvSpPr>
            <a:spLocks noGrp="1"/>
          </p:cNvSpPr>
          <p:nvPr>
            <p:ph type="pic" sz="quarter" idx="12"/>
          </p:nvPr>
        </p:nvSpPr>
        <p:spPr>
          <a:xfrm>
            <a:off x="-32415" y="3975976"/>
            <a:ext cx="9220209" cy="2911056"/>
          </a:xfrm>
          <a:custGeom>
            <a:avLst/>
            <a:gdLst>
              <a:gd name="connsiteX0" fmla="*/ 0 w 1295400"/>
              <a:gd name="connsiteY0" fmla="*/ 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0 h 1295400"/>
              <a:gd name="connsiteX0" fmla="*/ 0 w 1295400"/>
              <a:gd name="connsiteY0" fmla="*/ 38100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381000 h 1295400"/>
              <a:gd name="connsiteX0" fmla="*/ 2646 w 1295400"/>
              <a:gd name="connsiteY0" fmla="*/ 575389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2646 w 1295400"/>
              <a:gd name="connsiteY4" fmla="*/ 575389 h 1295400"/>
              <a:gd name="connsiteX0" fmla="*/ 0 w 1299992"/>
              <a:gd name="connsiteY0" fmla="*/ 573663 h 1295400"/>
              <a:gd name="connsiteX1" fmla="*/ 1299992 w 1299992"/>
              <a:gd name="connsiteY1" fmla="*/ 0 h 1295400"/>
              <a:gd name="connsiteX2" fmla="*/ 1299992 w 1299992"/>
              <a:gd name="connsiteY2" fmla="*/ 1295400 h 1295400"/>
              <a:gd name="connsiteX3" fmla="*/ 4592 w 1299992"/>
              <a:gd name="connsiteY3" fmla="*/ 1295400 h 1295400"/>
              <a:gd name="connsiteX4" fmla="*/ 0 w 1299992"/>
              <a:gd name="connsiteY4" fmla="*/ 573663 h 1295400"/>
              <a:gd name="connsiteX0" fmla="*/ 45 w 1300037"/>
              <a:gd name="connsiteY0" fmla="*/ 573663 h 1295400"/>
              <a:gd name="connsiteX1" fmla="*/ 1300037 w 1300037"/>
              <a:gd name="connsiteY1" fmla="*/ 0 h 1295400"/>
              <a:gd name="connsiteX2" fmla="*/ 1300037 w 1300037"/>
              <a:gd name="connsiteY2" fmla="*/ 1295400 h 1295400"/>
              <a:gd name="connsiteX3" fmla="*/ 501 w 1300037"/>
              <a:gd name="connsiteY3" fmla="*/ 1291947 h 1295400"/>
              <a:gd name="connsiteX4" fmla="*/ 45 w 1300037"/>
              <a:gd name="connsiteY4" fmla="*/ 573663 h 1295400"/>
              <a:gd name="connsiteX0" fmla="*/ 45 w 1309343"/>
              <a:gd name="connsiteY0" fmla="*/ 573663 h 1291947"/>
              <a:gd name="connsiteX1" fmla="*/ 1300037 w 1309343"/>
              <a:gd name="connsiteY1" fmla="*/ 0 h 1291947"/>
              <a:gd name="connsiteX2" fmla="*/ 1309343 w 1309343"/>
              <a:gd name="connsiteY2" fmla="*/ 1291947 h 1291947"/>
              <a:gd name="connsiteX3" fmla="*/ 501 w 1309343"/>
              <a:gd name="connsiteY3" fmla="*/ 1291947 h 1291947"/>
              <a:gd name="connsiteX4" fmla="*/ 45 w 1309343"/>
              <a:gd name="connsiteY4" fmla="*/ 573663 h 1291947"/>
              <a:gd name="connsiteX0" fmla="*/ 45 w 1309343"/>
              <a:gd name="connsiteY0" fmla="*/ 580569 h 1298853"/>
              <a:gd name="connsiteX1" fmla="*/ 1306241 w 1309343"/>
              <a:gd name="connsiteY1" fmla="*/ 0 h 1298853"/>
              <a:gd name="connsiteX2" fmla="*/ 1309343 w 1309343"/>
              <a:gd name="connsiteY2" fmla="*/ 1298853 h 1298853"/>
              <a:gd name="connsiteX3" fmla="*/ 501 w 1309343"/>
              <a:gd name="connsiteY3" fmla="*/ 1298853 h 1298853"/>
              <a:gd name="connsiteX4" fmla="*/ 45 w 1309343"/>
              <a:gd name="connsiteY4" fmla="*/ 580569 h 1298853"/>
              <a:gd name="connsiteX0" fmla="*/ 5444 w 1314742"/>
              <a:gd name="connsiteY0" fmla="*/ 580569 h 1298853"/>
              <a:gd name="connsiteX1" fmla="*/ 1311640 w 1314742"/>
              <a:gd name="connsiteY1" fmla="*/ 0 h 1298853"/>
              <a:gd name="connsiteX2" fmla="*/ 1314742 w 1314742"/>
              <a:gd name="connsiteY2" fmla="*/ 1298853 h 1298853"/>
              <a:gd name="connsiteX3" fmla="*/ 189 w 1314742"/>
              <a:gd name="connsiteY3" fmla="*/ 674286 h 1298853"/>
              <a:gd name="connsiteX4" fmla="*/ 5444 w 1314742"/>
              <a:gd name="connsiteY4" fmla="*/ 580569 h 1298853"/>
              <a:gd name="connsiteX0" fmla="*/ 5255 w 1314553"/>
              <a:gd name="connsiteY0" fmla="*/ 580569 h 1298853"/>
              <a:gd name="connsiteX1" fmla="*/ 1311451 w 1314553"/>
              <a:gd name="connsiteY1" fmla="*/ 0 h 1298853"/>
              <a:gd name="connsiteX2" fmla="*/ 1314553 w 1314553"/>
              <a:gd name="connsiteY2" fmla="*/ 1298853 h 1298853"/>
              <a:gd name="connsiteX3" fmla="*/ 0 w 1314553"/>
              <a:gd name="connsiteY3" fmla="*/ 674286 h 1298853"/>
              <a:gd name="connsiteX4" fmla="*/ 5255 w 1314553"/>
              <a:gd name="connsiteY4" fmla="*/ 580569 h 1298853"/>
              <a:gd name="connsiteX0" fmla="*/ 5255 w 1311451"/>
              <a:gd name="connsiteY0" fmla="*/ 580569 h 705917"/>
              <a:gd name="connsiteX1" fmla="*/ 1311451 w 1311451"/>
              <a:gd name="connsiteY1" fmla="*/ 0 h 705917"/>
              <a:gd name="connsiteX2" fmla="*/ 1308842 w 1311451"/>
              <a:gd name="connsiteY2" fmla="*/ 688588 h 705917"/>
              <a:gd name="connsiteX3" fmla="*/ 0 w 1311451"/>
              <a:gd name="connsiteY3" fmla="*/ 674286 h 705917"/>
              <a:gd name="connsiteX4" fmla="*/ 5255 w 1311451"/>
              <a:gd name="connsiteY4" fmla="*/ 580569 h 705917"/>
              <a:gd name="connsiteX0" fmla="*/ 0 w 1306196"/>
              <a:gd name="connsiteY0" fmla="*/ 580569 h 711218"/>
              <a:gd name="connsiteX1" fmla="*/ 1306196 w 1306196"/>
              <a:gd name="connsiteY1" fmla="*/ 0 h 711218"/>
              <a:gd name="connsiteX2" fmla="*/ 1303587 w 1306196"/>
              <a:gd name="connsiteY2" fmla="*/ 688588 h 711218"/>
              <a:gd name="connsiteX3" fmla="*/ 281 w 1306196"/>
              <a:gd name="connsiteY3" fmla="*/ 688151 h 711218"/>
              <a:gd name="connsiteX4" fmla="*/ 0 w 1306196"/>
              <a:gd name="connsiteY4" fmla="*/ 580569 h 711218"/>
              <a:gd name="connsiteX0" fmla="*/ 21 w 1306217"/>
              <a:gd name="connsiteY0" fmla="*/ 580569 h 705501"/>
              <a:gd name="connsiteX1" fmla="*/ 1306217 w 1306217"/>
              <a:gd name="connsiteY1" fmla="*/ 0 h 705501"/>
              <a:gd name="connsiteX2" fmla="*/ 1303608 w 1306217"/>
              <a:gd name="connsiteY2" fmla="*/ 688588 h 705501"/>
              <a:gd name="connsiteX3" fmla="*/ 302 w 1306217"/>
              <a:gd name="connsiteY3" fmla="*/ 688151 h 705501"/>
              <a:gd name="connsiteX4" fmla="*/ 21 w 1306217"/>
              <a:gd name="connsiteY4" fmla="*/ 580569 h 705501"/>
              <a:gd name="connsiteX0" fmla="*/ 0 w 1306196"/>
              <a:gd name="connsiteY0" fmla="*/ 580569 h 688588"/>
              <a:gd name="connsiteX1" fmla="*/ 1306196 w 1306196"/>
              <a:gd name="connsiteY1" fmla="*/ 0 h 688588"/>
              <a:gd name="connsiteX2" fmla="*/ 1303587 w 1306196"/>
              <a:gd name="connsiteY2" fmla="*/ 688588 h 688588"/>
              <a:gd name="connsiteX3" fmla="*/ 281 w 1306196"/>
              <a:gd name="connsiteY3" fmla="*/ 688151 h 688588"/>
              <a:gd name="connsiteX4" fmla="*/ 0 w 1306196"/>
              <a:gd name="connsiteY4" fmla="*/ 580569 h 6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196" h="688588">
                <a:moveTo>
                  <a:pt x="0" y="580569"/>
                </a:moveTo>
                <a:lnTo>
                  <a:pt x="1306196" y="0"/>
                </a:lnTo>
                <a:cubicBezTo>
                  <a:pt x="1305326" y="229529"/>
                  <a:pt x="1304457" y="459059"/>
                  <a:pt x="1303587" y="688588"/>
                </a:cubicBezTo>
                <a:lnTo>
                  <a:pt x="281" y="688151"/>
                </a:lnTo>
                <a:cubicBezTo>
                  <a:pt x="-812" y="629328"/>
                  <a:pt x="3278" y="640336"/>
                  <a:pt x="0" y="580569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lIns="91423" tIns="45711" rIns="91423" bIns="45711" anchor="b" anchorCtr="0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1466851" y="1098665"/>
            <a:ext cx="6411913" cy="29829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6000" b="0" i="0">
                <a:solidFill>
                  <a:schemeClr val="tx2"/>
                </a:solidFill>
                <a:latin typeface="Univers 45 Light"/>
                <a:cs typeface="Univers 45 Light"/>
              </a:defRPr>
            </a:lvl1pPr>
          </a:lstStyle>
          <a:p>
            <a:pPr lvl="0"/>
            <a:r>
              <a:rPr lang="es-ES_tradnl" dirty="0"/>
              <a:t>Título separata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915470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os c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 userDrawn="1"/>
        </p:nvSpPr>
        <p:spPr>
          <a:xfrm>
            <a:off x="-18011" y="0"/>
            <a:ext cx="9222808" cy="691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ES"/>
          </a:p>
        </p:txBody>
      </p:sp>
      <p:sp>
        <p:nvSpPr>
          <p:cNvPr id="16" name="Forma libre 15"/>
          <p:cNvSpPr/>
          <p:nvPr userDrawn="1"/>
        </p:nvSpPr>
        <p:spPr>
          <a:xfrm>
            <a:off x="-18012" y="711585"/>
            <a:ext cx="9222808" cy="3008467"/>
          </a:xfrm>
          <a:custGeom>
            <a:avLst/>
            <a:gdLst>
              <a:gd name="connsiteX0" fmla="*/ 0 w 9222808"/>
              <a:gd name="connsiteY0" fmla="*/ 468384 h 3008467"/>
              <a:gd name="connsiteX1" fmla="*/ 1296957 w 9222808"/>
              <a:gd name="connsiteY1" fmla="*/ 0 h 3008467"/>
              <a:gd name="connsiteX2" fmla="*/ 9222808 w 9222808"/>
              <a:gd name="connsiteY2" fmla="*/ 0 h 3008467"/>
              <a:gd name="connsiteX3" fmla="*/ 9204795 w 9222808"/>
              <a:gd name="connsiteY3" fmla="*/ 2666186 h 3008467"/>
              <a:gd name="connsiteX4" fmla="*/ 1287950 w 9222808"/>
              <a:gd name="connsiteY4" fmla="*/ 2648172 h 3008467"/>
              <a:gd name="connsiteX5" fmla="*/ 0 w 9222808"/>
              <a:gd name="connsiteY5" fmla="*/ 3008467 h 3008467"/>
              <a:gd name="connsiteX6" fmla="*/ 0 w 9222808"/>
              <a:gd name="connsiteY6" fmla="*/ 468384 h 300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2808" h="3008467">
                <a:moveTo>
                  <a:pt x="0" y="468384"/>
                </a:moveTo>
                <a:lnTo>
                  <a:pt x="1296957" y="0"/>
                </a:lnTo>
                <a:lnTo>
                  <a:pt x="9222808" y="0"/>
                </a:lnTo>
                <a:lnTo>
                  <a:pt x="9204795" y="2666186"/>
                </a:lnTo>
                <a:lnTo>
                  <a:pt x="1287950" y="2648172"/>
                </a:lnTo>
                <a:lnTo>
                  <a:pt x="0" y="3008467"/>
                </a:lnTo>
                <a:lnTo>
                  <a:pt x="0" y="4683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ES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636713" y="1296989"/>
            <a:ext cx="7243843" cy="7269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8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Título</a:t>
            </a:r>
            <a:endParaRPr lang="es-ES" dirty="0"/>
          </a:p>
        </p:txBody>
      </p:sp>
      <p:sp>
        <p:nvSpPr>
          <p:cNvPr id="20" name="Forma libre 19"/>
          <p:cNvSpPr/>
          <p:nvPr userDrawn="1"/>
        </p:nvSpPr>
        <p:spPr>
          <a:xfrm>
            <a:off x="-26840" y="1164816"/>
            <a:ext cx="1377837" cy="1324086"/>
          </a:xfrm>
          <a:custGeom>
            <a:avLst/>
            <a:gdLst>
              <a:gd name="connsiteX0" fmla="*/ 1341990 w 1341990"/>
              <a:gd name="connsiteY0" fmla="*/ 0 h 1324086"/>
              <a:gd name="connsiteX1" fmla="*/ 1341990 w 1341990"/>
              <a:gd name="connsiteY1" fmla="*/ 837687 h 1324086"/>
              <a:gd name="connsiteX2" fmla="*/ 0 w 1341990"/>
              <a:gd name="connsiteY2" fmla="*/ 1324086 h 1324086"/>
              <a:gd name="connsiteX3" fmla="*/ 9006 w 1341990"/>
              <a:gd name="connsiteY3" fmla="*/ 495406 h 1324086"/>
              <a:gd name="connsiteX4" fmla="*/ 1341990 w 1341990"/>
              <a:gd name="connsiteY4" fmla="*/ 0 h 1324086"/>
              <a:gd name="connsiteX0" fmla="*/ 1350643 w 1350643"/>
              <a:gd name="connsiteY0" fmla="*/ 0 h 1324086"/>
              <a:gd name="connsiteX1" fmla="*/ 1350643 w 1350643"/>
              <a:gd name="connsiteY1" fmla="*/ 837687 h 1324086"/>
              <a:gd name="connsiteX2" fmla="*/ 8653 w 1350643"/>
              <a:gd name="connsiteY2" fmla="*/ 1324086 h 1324086"/>
              <a:gd name="connsiteX3" fmla="*/ 0 w 1350643"/>
              <a:gd name="connsiteY3" fmla="*/ 504413 h 1324086"/>
              <a:gd name="connsiteX4" fmla="*/ 1350643 w 1350643"/>
              <a:gd name="connsiteY4" fmla="*/ 0 h 132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643" h="1324086">
                <a:moveTo>
                  <a:pt x="1350643" y="0"/>
                </a:moveTo>
                <a:lnTo>
                  <a:pt x="1350643" y="837687"/>
                </a:lnTo>
                <a:lnTo>
                  <a:pt x="8653" y="1324086"/>
                </a:lnTo>
                <a:cubicBezTo>
                  <a:pt x="5769" y="1050862"/>
                  <a:pt x="2884" y="777637"/>
                  <a:pt x="0" y="504413"/>
                </a:cubicBezTo>
                <a:lnTo>
                  <a:pt x="135064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62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yec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4"/>
          <p:cNvSpPr>
            <a:spLocks noGrp="1"/>
          </p:cNvSpPr>
          <p:nvPr>
            <p:ph type="body" sz="quarter" idx="16" hasCustomPrompt="1"/>
          </p:nvPr>
        </p:nvSpPr>
        <p:spPr>
          <a:xfrm>
            <a:off x="877476" y="2495227"/>
            <a:ext cx="949006" cy="1721239"/>
          </a:xfrm>
          <a:custGeom>
            <a:avLst/>
            <a:gdLst>
              <a:gd name="connsiteX0" fmla="*/ 0 w 1152525"/>
              <a:gd name="connsiteY0" fmla="*/ 0 h 1295400"/>
              <a:gd name="connsiteX1" fmla="*/ 1152525 w 1152525"/>
              <a:gd name="connsiteY1" fmla="*/ 0 h 1295400"/>
              <a:gd name="connsiteX2" fmla="*/ 1152525 w 1152525"/>
              <a:gd name="connsiteY2" fmla="*/ 1295400 h 1295400"/>
              <a:gd name="connsiteX3" fmla="*/ 0 w 1152525"/>
              <a:gd name="connsiteY3" fmla="*/ 1295400 h 1295400"/>
              <a:gd name="connsiteX4" fmla="*/ 0 w 1152525"/>
              <a:gd name="connsiteY4" fmla="*/ 0 h 1295400"/>
              <a:gd name="connsiteX0" fmla="*/ 0 w 1165225"/>
              <a:gd name="connsiteY0" fmla="*/ 0 h 1295400"/>
              <a:gd name="connsiteX1" fmla="*/ 1152525 w 1165225"/>
              <a:gd name="connsiteY1" fmla="*/ 0 h 1295400"/>
              <a:gd name="connsiteX2" fmla="*/ 1165225 w 1165225"/>
              <a:gd name="connsiteY2" fmla="*/ 838200 h 1295400"/>
              <a:gd name="connsiteX3" fmla="*/ 0 w 1165225"/>
              <a:gd name="connsiteY3" fmla="*/ 1295400 h 1295400"/>
              <a:gd name="connsiteX4" fmla="*/ 0 w 1165225"/>
              <a:gd name="connsiteY4" fmla="*/ 0 h 1295400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838200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9641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5774"/>
              <a:gd name="connsiteY0" fmla="*/ 2215 h 1423878"/>
              <a:gd name="connsiteX1" fmla="*/ 1175346 w 1175774"/>
              <a:gd name="connsiteY1" fmla="*/ 0 h 1423878"/>
              <a:gd name="connsiteX2" fmla="*/ 1174734 w 1175774"/>
              <a:gd name="connsiteY2" fmla="*/ 1013196 h 1423878"/>
              <a:gd name="connsiteX3" fmla="*/ 0 w 1175774"/>
              <a:gd name="connsiteY3" fmla="*/ 1423878 h 1423878"/>
              <a:gd name="connsiteX4" fmla="*/ 9509 w 1175774"/>
              <a:gd name="connsiteY4" fmla="*/ 2215 h 1423878"/>
              <a:gd name="connsiteX0" fmla="*/ 5706 w 1171971"/>
              <a:gd name="connsiteY0" fmla="*/ 2215 h 1421663"/>
              <a:gd name="connsiteX1" fmla="*/ 1171543 w 1171971"/>
              <a:gd name="connsiteY1" fmla="*/ 0 h 1421663"/>
              <a:gd name="connsiteX2" fmla="*/ 1170931 w 1171971"/>
              <a:gd name="connsiteY2" fmla="*/ 1013196 h 1421663"/>
              <a:gd name="connsiteX3" fmla="*/ 0 w 1171971"/>
              <a:gd name="connsiteY3" fmla="*/ 1421663 h 1421663"/>
              <a:gd name="connsiteX4" fmla="*/ 5706 w 1171971"/>
              <a:gd name="connsiteY4" fmla="*/ 2215 h 1421663"/>
              <a:gd name="connsiteX0" fmla="*/ 916 w 1167181"/>
              <a:gd name="connsiteY0" fmla="*/ 2215 h 1417233"/>
              <a:gd name="connsiteX1" fmla="*/ 1166753 w 1167181"/>
              <a:gd name="connsiteY1" fmla="*/ 0 h 1417233"/>
              <a:gd name="connsiteX2" fmla="*/ 1166141 w 1167181"/>
              <a:gd name="connsiteY2" fmla="*/ 1013196 h 1417233"/>
              <a:gd name="connsiteX3" fmla="*/ 915 w 1167181"/>
              <a:gd name="connsiteY3" fmla="*/ 1417233 h 1417233"/>
              <a:gd name="connsiteX4" fmla="*/ 916 w 1167181"/>
              <a:gd name="connsiteY4" fmla="*/ 2215 h 1417233"/>
              <a:gd name="connsiteX0" fmla="*/ 916 w 1167181"/>
              <a:gd name="connsiteY0" fmla="*/ 2215 h 1403942"/>
              <a:gd name="connsiteX1" fmla="*/ 1166753 w 1167181"/>
              <a:gd name="connsiteY1" fmla="*/ 0 h 1403942"/>
              <a:gd name="connsiteX2" fmla="*/ 1166141 w 1167181"/>
              <a:gd name="connsiteY2" fmla="*/ 1013196 h 1403942"/>
              <a:gd name="connsiteX3" fmla="*/ 915 w 1167181"/>
              <a:gd name="connsiteY3" fmla="*/ 1403942 h 1403942"/>
              <a:gd name="connsiteX4" fmla="*/ 916 w 1167181"/>
              <a:gd name="connsiteY4" fmla="*/ 2215 h 1403942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86483 w 1252749"/>
              <a:gd name="connsiteY3" fmla="*/ 1403942 h 1438510"/>
              <a:gd name="connsiteX4" fmla="*/ 86104 w 1252749"/>
              <a:gd name="connsiteY4" fmla="*/ 1260419 h 1438510"/>
              <a:gd name="connsiteX5" fmla="*/ 86484 w 1252749"/>
              <a:gd name="connsiteY5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77386 w 1252749"/>
              <a:gd name="connsiteY3" fmla="*/ 1373391 h 1438510"/>
              <a:gd name="connsiteX4" fmla="*/ 86483 w 1252749"/>
              <a:gd name="connsiteY4" fmla="*/ 1403942 h 1438510"/>
              <a:gd name="connsiteX5" fmla="*/ 86104 w 1252749"/>
              <a:gd name="connsiteY5" fmla="*/ 1260419 h 1438510"/>
              <a:gd name="connsiteX6" fmla="*/ 86484 w 1252749"/>
              <a:gd name="connsiteY6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154863 w 1252749"/>
              <a:gd name="connsiteY3" fmla="*/ 1041119 h 1438510"/>
              <a:gd name="connsiteX4" fmla="*/ 177386 w 1252749"/>
              <a:gd name="connsiteY4" fmla="*/ 1373391 h 1438510"/>
              <a:gd name="connsiteX5" fmla="*/ 86483 w 1252749"/>
              <a:gd name="connsiteY5" fmla="*/ 1403942 h 1438510"/>
              <a:gd name="connsiteX6" fmla="*/ 86104 w 1252749"/>
              <a:gd name="connsiteY6" fmla="*/ 1260419 h 1438510"/>
              <a:gd name="connsiteX7" fmla="*/ 86484 w 1252749"/>
              <a:gd name="connsiteY7" fmla="*/ 2215 h 1438510"/>
              <a:gd name="connsiteX0" fmla="*/ 86484 w 1337915"/>
              <a:gd name="connsiteY0" fmla="*/ 2215 h 1438510"/>
              <a:gd name="connsiteX1" fmla="*/ 1252321 w 1337915"/>
              <a:gd name="connsiteY1" fmla="*/ 0 h 1438510"/>
              <a:gd name="connsiteX2" fmla="*/ 1249949 w 1337915"/>
              <a:gd name="connsiteY2" fmla="*/ 894920 h 1438510"/>
              <a:gd name="connsiteX3" fmla="*/ 1251709 w 1337915"/>
              <a:gd name="connsiteY3" fmla="*/ 1013196 h 1438510"/>
              <a:gd name="connsiteX4" fmla="*/ 1154863 w 1337915"/>
              <a:gd name="connsiteY4" fmla="*/ 1041119 h 1438510"/>
              <a:gd name="connsiteX5" fmla="*/ 177386 w 1337915"/>
              <a:gd name="connsiteY5" fmla="*/ 1373391 h 1438510"/>
              <a:gd name="connsiteX6" fmla="*/ 86483 w 1337915"/>
              <a:gd name="connsiteY6" fmla="*/ 1403942 h 1438510"/>
              <a:gd name="connsiteX7" fmla="*/ 86104 w 1337915"/>
              <a:gd name="connsiteY7" fmla="*/ 1260419 h 1438510"/>
              <a:gd name="connsiteX8" fmla="*/ 86484 w 1337915"/>
              <a:gd name="connsiteY8" fmla="*/ 2215 h 1438510"/>
              <a:gd name="connsiteX0" fmla="*/ 86484 w 1341572"/>
              <a:gd name="connsiteY0" fmla="*/ 2215 h 1438510"/>
              <a:gd name="connsiteX1" fmla="*/ 1252321 w 1341572"/>
              <a:gd name="connsiteY1" fmla="*/ 0 h 1438510"/>
              <a:gd name="connsiteX2" fmla="*/ 1249949 w 1341572"/>
              <a:gd name="connsiteY2" fmla="*/ 894920 h 1438510"/>
              <a:gd name="connsiteX3" fmla="*/ 1154863 w 1341572"/>
              <a:gd name="connsiteY3" fmla="*/ 1041119 h 1438510"/>
              <a:gd name="connsiteX4" fmla="*/ 177386 w 1341572"/>
              <a:gd name="connsiteY4" fmla="*/ 1373391 h 1438510"/>
              <a:gd name="connsiteX5" fmla="*/ 86483 w 1341572"/>
              <a:gd name="connsiteY5" fmla="*/ 1403942 h 1438510"/>
              <a:gd name="connsiteX6" fmla="*/ 86104 w 1341572"/>
              <a:gd name="connsiteY6" fmla="*/ 1260419 h 1438510"/>
              <a:gd name="connsiteX7" fmla="*/ 86484 w 1341572"/>
              <a:gd name="connsiteY7" fmla="*/ 2215 h 1438510"/>
              <a:gd name="connsiteX0" fmla="*/ 86484 w 1341572"/>
              <a:gd name="connsiteY0" fmla="*/ 2215 h 1373391"/>
              <a:gd name="connsiteX1" fmla="*/ 1252321 w 1341572"/>
              <a:gd name="connsiteY1" fmla="*/ 0 h 1373391"/>
              <a:gd name="connsiteX2" fmla="*/ 1249949 w 1341572"/>
              <a:gd name="connsiteY2" fmla="*/ 894920 h 1373391"/>
              <a:gd name="connsiteX3" fmla="*/ 1154863 w 1341572"/>
              <a:gd name="connsiteY3" fmla="*/ 1041119 h 1373391"/>
              <a:gd name="connsiteX4" fmla="*/ 177386 w 1341572"/>
              <a:gd name="connsiteY4" fmla="*/ 1373391 h 1373391"/>
              <a:gd name="connsiteX5" fmla="*/ 86104 w 1341572"/>
              <a:gd name="connsiteY5" fmla="*/ 1260419 h 1373391"/>
              <a:gd name="connsiteX6" fmla="*/ 86484 w 1341572"/>
              <a:gd name="connsiteY6" fmla="*/ 2215 h 1373391"/>
              <a:gd name="connsiteX0" fmla="*/ 86484 w 1341572"/>
              <a:gd name="connsiteY0" fmla="*/ 2215 h 1380291"/>
              <a:gd name="connsiteX1" fmla="*/ 1252321 w 1341572"/>
              <a:gd name="connsiteY1" fmla="*/ 0 h 1380291"/>
              <a:gd name="connsiteX2" fmla="*/ 1249949 w 1341572"/>
              <a:gd name="connsiteY2" fmla="*/ 894920 h 1380291"/>
              <a:gd name="connsiteX3" fmla="*/ 1154863 w 1341572"/>
              <a:gd name="connsiteY3" fmla="*/ 1041119 h 1380291"/>
              <a:gd name="connsiteX4" fmla="*/ 177386 w 1341572"/>
              <a:gd name="connsiteY4" fmla="*/ 1373391 h 1380291"/>
              <a:gd name="connsiteX5" fmla="*/ 86104 w 1341572"/>
              <a:gd name="connsiteY5" fmla="*/ 1260419 h 1380291"/>
              <a:gd name="connsiteX6" fmla="*/ 86484 w 1341572"/>
              <a:gd name="connsiteY6" fmla="*/ 2215 h 1380291"/>
              <a:gd name="connsiteX0" fmla="*/ 86484 w 1341572"/>
              <a:gd name="connsiteY0" fmla="*/ 2215 h 1425606"/>
              <a:gd name="connsiteX1" fmla="*/ 1252321 w 1341572"/>
              <a:gd name="connsiteY1" fmla="*/ 0 h 1425606"/>
              <a:gd name="connsiteX2" fmla="*/ 1249949 w 1341572"/>
              <a:gd name="connsiteY2" fmla="*/ 894920 h 1425606"/>
              <a:gd name="connsiteX3" fmla="*/ 1154863 w 1341572"/>
              <a:gd name="connsiteY3" fmla="*/ 1041119 h 1425606"/>
              <a:gd name="connsiteX4" fmla="*/ 177386 w 1341572"/>
              <a:gd name="connsiteY4" fmla="*/ 1373391 h 1425606"/>
              <a:gd name="connsiteX5" fmla="*/ 86104 w 1341572"/>
              <a:gd name="connsiteY5" fmla="*/ 1260419 h 1425606"/>
              <a:gd name="connsiteX6" fmla="*/ 86484 w 1341572"/>
              <a:gd name="connsiteY6" fmla="*/ 2215 h 1425606"/>
              <a:gd name="connsiteX0" fmla="*/ 86484 w 1341572"/>
              <a:gd name="connsiteY0" fmla="*/ 2215 h 1410556"/>
              <a:gd name="connsiteX1" fmla="*/ 1252321 w 1341572"/>
              <a:gd name="connsiteY1" fmla="*/ 0 h 1410556"/>
              <a:gd name="connsiteX2" fmla="*/ 1249949 w 1341572"/>
              <a:gd name="connsiteY2" fmla="*/ 894920 h 1410556"/>
              <a:gd name="connsiteX3" fmla="*/ 1154863 w 1341572"/>
              <a:gd name="connsiteY3" fmla="*/ 1041119 h 1410556"/>
              <a:gd name="connsiteX4" fmla="*/ 177386 w 1341572"/>
              <a:gd name="connsiteY4" fmla="*/ 1373391 h 1410556"/>
              <a:gd name="connsiteX5" fmla="*/ 86104 w 1341572"/>
              <a:gd name="connsiteY5" fmla="*/ 1260419 h 1410556"/>
              <a:gd name="connsiteX6" fmla="*/ 86484 w 1341572"/>
              <a:gd name="connsiteY6" fmla="*/ 2215 h 1410556"/>
              <a:gd name="connsiteX0" fmla="*/ 86484 w 1341572"/>
              <a:gd name="connsiteY0" fmla="*/ 2215 h 1416904"/>
              <a:gd name="connsiteX1" fmla="*/ 1252321 w 1341572"/>
              <a:gd name="connsiteY1" fmla="*/ 0 h 1416904"/>
              <a:gd name="connsiteX2" fmla="*/ 1249949 w 1341572"/>
              <a:gd name="connsiteY2" fmla="*/ 894920 h 1416904"/>
              <a:gd name="connsiteX3" fmla="*/ 1154863 w 1341572"/>
              <a:gd name="connsiteY3" fmla="*/ 1041119 h 1416904"/>
              <a:gd name="connsiteX4" fmla="*/ 177386 w 1341572"/>
              <a:gd name="connsiteY4" fmla="*/ 1373391 h 1416904"/>
              <a:gd name="connsiteX5" fmla="*/ 86104 w 1341572"/>
              <a:gd name="connsiteY5" fmla="*/ 1260419 h 1416904"/>
              <a:gd name="connsiteX6" fmla="*/ 86484 w 1341572"/>
              <a:gd name="connsiteY6" fmla="*/ 2215 h 1416904"/>
              <a:gd name="connsiteX0" fmla="*/ 86484 w 1341572"/>
              <a:gd name="connsiteY0" fmla="*/ 2215 h 1383845"/>
              <a:gd name="connsiteX1" fmla="*/ 1252321 w 1341572"/>
              <a:gd name="connsiteY1" fmla="*/ 0 h 1383845"/>
              <a:gd name="connsiteX2" fmla="*/ 1249949 w 1341572"/>
              <a:gd name="connsiteY2" fmla="*/ 894920 h 1383845"/>
              <a:gd name="connsiteX3" fmla="*/ 1154863 w 1341572"/>
              <a:gd name="connsiteY3" fmla="*/ 1041119 h 1383845"/>
              <a:gd name="connsiteX4" fmla="*/ 177386 w 1341572"/>
              <a:gd name="connsiteY4" fmla="*/ 1373391 h 1383845"/>
              <a:gd name="connsiteX5" fmla="*/ 86104 w 1341572"/>
              <a:gd name="connsiteY5" fmla="*/ 1260419 h 1383845"/>
              <a:gd name="connsiteX6" fmla="*/ 86484 w 1341572"/>
              <a:gd name="connsiteY6" fmla="*/ 2215 h 1383845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380 w 1255468"/>
              <a:gd name="connsiteY0" fmla="*/ 2215 h 1375531"/>
              <a:gd name="connsiteX1" fmla="*/ 1166217 w 1255468"/>
              <a:gd name="connsiteY1" fmla="*/ 0 h 1375531"/>
              <a:gd name="connsiteX2" fmla="*/ 1163845 w 1255468"/>
              <a:gd name="connsiteY2" fmla="*/ 894920 h 1375531"/>
              <a:gd name="connsiteX3" fmla="*/ 1068759 w 1255468"/>
              <a:gd name="connsiteY3" fmla="*/ 1041119 h 1375531"/>
              <a:gd name="connsiteX4" fmla="*/ 91282 w 1255468"/>
              <a:gd name="connsiteY4" fmla="*/ 1373391 h 1375531"/>
              <a:gd name="connsiteX5" fmla="*/ 0 w 1255468"/>
              <a:gd name="connsiteY5" fmla="*/ 1260419 h 1375531"/>
              <a:gd name="connsiteX6" fmla="*/ 380 w 1255468"/>
              <a:gd name="connsiteY6" fmla="*/ 2215 h 1375531"/>
              <a:gd name="connsiteX0" fmla="*/ 380 w 1177259"/>
              <a:gd name="connsiteY0" fmla="*/ 2215 h 1375531"/>
              <a:gd name="connsiteX1" fmla="*/ 1166217 w 1177259"/>
              <a:gd name="connsiteY1" fmla="*/ 0 h 1375531"/>
              <a:gd name="connsiteX2" fmla="*/ 1163845 w 1177259"/>
              <a:gd name="connsiteY2" fmla="*/ 894920 h 1375531"/>
              <a:gd name="connsiteX3" fmla="*/ 1068759 w 1177259"/>
              <a:gd name="connsiteY3" fmla="*/ 1041119 h 1375531"/>
              <a:gd name="connsiteX4" fmla="*/ 91282 w 1177259"/>
              <a:gd name="connsiteY4" fmla="*/ 1373391 h 1375531"/>
              <a:gd name="connsiteX5" fmla="*/ 0 w 1177259"/>
              <a:gd name="connsiteY5" fmla="*/ 1260419 h 1375531"/>
              <a:gd name="connsiteX6" fmla="*/ 380 w 1177259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246984"/>
              <a:gd name="connsiteY0" fmla="*/ 2215 h 1375531"/>
              <a:gd name="connsiteX1" fmla="*/ 1166217 w 1246984"/>
              <a:gd name="connsiteY1" fmla="*/ 0 h 1375531"/>
              <a:gd name="connsiteX2" fmla="*/ 1163845 w 1246984"/>
              <a:gd name="connsiteY2" fmla="*/ 894920 h 1375531"/>
              <a:gd name="connsiteX3" fmla="*/ 1068759 w 1246984"/>
              <a:gd name="connsiteY3" fmla="*/ 1041119 h 1375531"/>
              <a:gd name="connsiteX4" fmla="*/ 91282 w 1246984"/>
              <a:gd name="connsiteY4" fmla="*/ 1373391 h 1375531"/>
              <a:gd name="connsiteX5" fmla="*/ 0 w 1246984"/>
              <a:gd name="connsiteY5" fmla="*/ 1260419 h 1375531"/>
              <a:gd name="connsiteX6" fmla="*/ 380 w 1246984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183009"/>
              <a:gd name="connsiteY0" fmla="*/ 2215 h 1375531"/>
              <a:gd name="connsiteX1" fmla="*/ 1166217 w 1183009"/>
              <a:gd name="connsiteY1" fmla="*/ 0 h 1375531"/>
              <a:gd name="connsiteX2" fmla="*/ 1163845 w 1183009"/>
              <a:gd name="connsiteY2" fmla="*/ 894920 h 1375531"/>
              <a:gd name="connsiteX3" fmla="*/ 1068759 w 1183009"/>
              <a:gd name="connsiteY3" fmla="*/ 1041119 h 1375531"/>
              <a:gd name="connsiteX4" fmla="*/ 91282 w 1183009"/>
              <a:gd name="connsiteY4" fmla="*/ 1373391 h 1375531"/>
              <a:gd name="connsiteX5" fmla="*/ 0 w 1183009"/>
              <a:gd name="connsiteY5" fmla="*/ 1260419 h 1375531"/>
              <a:gd name="connsiteX6" fmla="*/ 380 w 1183009"/>
              <a:gd name="connsiteY6" fmla="*/ 2215 h 1375531"/>
              <a:gd name="connsiteX0" fmla="*/ 380 w 1166217"/>
              <a:gd name="connsiteY0" fmla="*/ 2215 h 1375531"/>
              <a:gd name="connsiteX1" fmla="*/ 1166217 w 1166217"/>
              <a:gd name="connsiteY1" fmla="*/ 0 h 1375531"/>
              <a:gd name="connsiteX2" fmla="*/ 1163845 w 1166217"/>
              <a:gd name="connsiteY2" fmla="*/ 894920 h 1375531"/>
              <a:gd name="connsiteX3" fmla="*/ 1068759 w 1166217"/>
              <a:gd name="connsiteY3" fmla="*/ 1041119 h 1375531"/>
              <a:gd name="connsiteX4" fmla="*/ 91282 w 1166217"/>
              <a:gd name="connsiteY4" fmla="*/ 1373391 h 1375531"/>
              <a:gd name="connsiteX5" fmla="*/ 0 w 1166217"/>
              <a:gd name="connsiteY5" fmla="*/ 1260419 h 1375531"/>
              <a:gd name="connsiteX6" fmla="*/ 380 w 1166217"/>
              <a:gd name="connsiteY6" fmla="*/ 2215 h 1375531"/>
              <a:gd name="connsiteX0" fmla="*/ 6420 w 1172257"/>
              <a:gd name="connsiteY0" fmla="*/ 2215 h 1399780"/>
              <a:gd name="connsiteX1" fmla="*/ 1172257 w 1172257"/>
              <a:gd name="connsiteY1" fmla="*/ 0 h 1399780"/>
              <a:gd name="connsiteX2" fmla="*/ 1169885 w 1172257"/>
              <a:gd name="connsiteY2" fmla="*/ 894920 h 1399780"/>
              <a:gd name="connsiteX3" fmla="*/ 1074799 w 1172257"/>
              <a:gd name="connsiteY3" fmla="*/ 1041119 h 1399780"/>
              <a:gd name="connsiteX4" fmla="*/ 93519 w 1172257"/>
              <a:gd name="connsiteY4" fmla="*/ 1360100 h 1399780"/>
              <a:gd name="connsiteX5" fmla="*/ 6040 w 1172257"/>
              <a:gd name="connsiteY5" fmla="*/ 1260419 h 1399780"/>
              <a:gd name="connsiteX6" fmla="*/ 6420 w 1172257"/>
              <a:gd name="connsiteY6" fmla="*/ 2215 h 1399780"/>
              <a:gd name="connsiteX0" fmla="*/ 6420 w 1172257"/>
              <a:gd name="connsiteY0" fmla="*/ 2215 h 1400114"/>
              <a:gd name="connsiteX1" fmla="*/ 1172257 w 1172257"/>
              <a:gd name="connsiteY1" fmla="*/ 0 h 1400114"/>
              <a:gd name="connsiteX2" fmla="*/ 1169885 w 1172257"/>
              <a:gd name="connsiteY2" fmla="*/ 894920 h 1400114"/>
              <a:gd name="connsiteX3" fmla="*/ 1074799 w 1172257"/>
              <a:gd name="connsiteY3" fmla="*/ 1041119 h 1400114"/>
              <a:gd name="connsiteX4" fmla="*/ 93519 w 1172257"/>
              <a:gd name="connsiteY4" fmla="*/ 1360100 h 1400114"/>
              <a:gd name="connsiteX5" fmla="*/ 6040 w 1172257"/>
              <a:gd name="connsiteY5" fmla="*/ 1260419 h 1400114"/>
              <a:gd name="connsiteX6" fmla="*/ 6420 w 1172257"/>
              <a:gd name="connsiteY6" fmla="*/ 2215 h 1400114"/>
              <a:gd name="connsiteX0" fmla="*/ 666 w 1166503"/>
              <a:gd name="connsiteY0" fmla="*/ 2215 h 1363444"/>
              <a:gd name="connsiteX1" fmla="*/ 1166503 w 1166503"/>
              <a:gd name="connsiteY1" fmla="*/ 0 h 1363444"/>
              <a:gd name="connsiteX2" fmla="*/ 1164131 w 1166503"/>
              <a:gd name="connsiteY2" fmla="*/ 894920 h 1363444"/>
              <a:gd name="connsiteX3" fmla="*/ 1069045 w 1166503"/>
              <a:gd name="connsiteY3" fmla="*/ 1041119 h 1363444"/>
              <a:gd name="connsiteX4" fmla="*/ 87765 w 1166503"/>
              <a:gd name="connsiteY4" fmla="*/ 1360100 h 1363444"/>
              <a:gd name="connsiteX5" fmla="*/ 286 w 1166503"/>
              <a:gd name="connsiteY5" fmla="*/ 1260419 h 1363444"/>
              <a:gd name="connsiteX6" fmla="*/ 666 w 1166503"/>
              <a:gd name="connsiteY6" fmla="*/ 2215 h 1363444"/>
              <a:gd name="connsiteX0" fmla="*/ 666 w 1168481"/>
              <a:gd name="connsiteY0" fmla="*/ 6645 h 1367874"/>
              <a:gd name="connsiteX1" fmla="*/ 1156995 w 1168481"/>
              <a:gd name="connsiteY1" fmla="*/ 0 h 1367874"/>
              <a:gd name="connsiteX2" fmla="*/ 1164131 w 1168481"/>
              <a:gd name="connsiteY2" fmla="*/ 899350 h 1367874"/>
              <a:gd name="connsiteX3" fmla="*/ 1069045 w 1168481"/>
              <a:gd name="connsiteY3" fmla="*/ 1045549 h 1367874"/>
              <a:gd name="connsiteX4" fmla="*/ 87765 w 1168481"/>
              <a:gd name="connsiteY4" fmla="*/ 1364530 h 1367874"/>
              <a:gd name="connsiteX5" fmla="*/ 286 w 1168481"/>
              <a:gd name="connsiteY5" fmla="*/ 1264849 h 1367874"/>
              <a:gd name="connsiteX6" fmla="*/ 666 w 1168481"/>
              <a:gd name="connsiteY6" fmla="*/ 6645 h 1367874"/>
              <a:gd name="connsiteX0" fmla="*/ 666 w 1169473"/>
              <a:gd name="connsiteY0" fmla="*/ 6645 h 1367874"/>
              <a:gd name="connsiteX1" fmla="*/ 1156995 w 1169473"/>
              <a:gd name="connsiteY1" fmla="*/ 0 h 1367874"/>
              <a:gd name="connsiteX2" fmla="*/ 1164131 w 1169473"/>
              <a:gd name="connsiteY2" fmla="*/ 899350 h 1367874"/>
              <a:gd name="connsiteX3" fmla="*/ 1069045 w 1169473"/>
              <a:gd name="connsiteY3" fmla="*/ 1045549 h 1367874"/>
              <a:gd name="connsiteX4" fmla="*/ 87765 w 1169473"/>
              <a:gd name="connsiteY4" fmla="*/ 1364530 h 1367874"/>
              <a:gd name="connsiteX5" fmla="*/ 286 w 1169473"/>
              <a:gd name="connsiteY5" fmla="*/ 1264849 h 1367874"/>
              <a:gd name="connsiteX6" fmla="*/ 666 w 1169473"/>
              <a:gd name="connsiteY6" fmla="*/ 6645 h 1367874"/>
              <a:gd name="connsiteX0" fmla="*/ 666 w 1162319"/>
              <a:gd name="connsiteY0" fmla="*/ 6645 h 1367874"/>
              <a:gd name="connsiteX1" fmla="*/ 1156995 w 1162319"/>
              <a:gd name="connsiteY1" fmla="*/ 0 h 1367874"/>
              <a:gd name="connsiteX2" fmla="*/ 1154622 w 1162319"/>
              <a:gd name="connsiteY2" fmla="*/ 886059 h 1367874"/>
              <a:gd name="connsiteX3" fmla="*/ 1069045 w 1162319"/>
              <a:gd name="connsiteY3" fmla="*/ 1045549 h 1367874"/>
              <a:gd name="connsiteX4" fmla="*/ 87765 w 1162319"/>
              <a:gd name="connsiteY4" fmla="*/ 1364530 h 1367874"/>
              <a:gd name="connsiteX5" fmla="*/ 286 w 1162319"/>
              <a:gd name="connsiteY5" fmla="*/ 1264849 h 1367874"/>
              <a:gd name="connsiteX6" fmla="*/ 666 w 1162319"/>
              <a:gd name="connsiteY6" fmla="*/ 6645 h 1367874"/>
              <a:gd name="connsiteX0" fmla="*/ 666 w 1157419"/>
              <a:gd name="connsiteY0" fmla="*/ 6645 h 1367874"/>
              <a:gd name="connsiteX1" fmla="*/ 1156995 w 1157419"/>
              <a:gd name="connsiteY1" fmla="*/ 0 h 1367874"/>
              <a:gd name="connsiteX2" fmla="*/ 1154622 w 1157419"/>
              <a:gd name="connsiteY2" fmla="*/ 886059 h 1367874"/>
              <a:gd name="connsiteX3" fmla="*/ 1069045 w 1157419"/>
              <a:gd name="connsiteY3" fmla="*/ 1045549 h 1367874"/>
              <a:gd name="connsiteX4" fmla="*/ 87765 w 1157419"/>
              <a:gd name="connsiteY4" fmla="*/ 1364530 h 1367874"/>
              <a:gd name="connsiteX5" fmla="*/ 286 w 1157419"/>
              <a:gd name="connsiteY5" fmla="*/ 1264849 h 1367874"/>
              <a:gd name="connsiteX6" fmla="*/ 666 w 1157419"/>
              <a:gd name="connsiteY6" fmla="*/ 6645 h 1367874"/>
              <a:gd name="connsiteX0" fmla="*/ 666 w 1157396"/>
              <a:gd name="connsiteY0" fmla="*/ 6645 h 1367874"/>
              <a:gd name="connsiteX1" fmla="*/ 1156995 w 1157396"/>
              <a:gd name="connsiteY1" fmla="*/ 0 h 1367874"/>
              <a:gd name="connsiteX2" fmla="*/ 1154622 w 1157396"/>
              <a:gd name="connsiteY2" fmla="*/ 886059 h 1367874"/>
              <a:gd name="connsiteX3" fmla="*/ 1069045 w 1157396"/>
              <a:gd name="connsiteY3" fmla="*/ 1045549 h 1367874"/>
              <a:gd name="connsiteX4" fmla="*/ 87765 w 1157396"/>
              <a:gd name="connsiteY4" fmla="*/ 1364530 h 1367874"/>
              <a:gd name="connsiteX5" fmla="*/ 286 w 1157396"/>
              <a:gd name="connsiteY5" fmla="*/ 1264849 h 1367874"/>
              <a:gd name="connsiteX6" fmla="*/ 666 w 1157396"/>
              <a:gd name="connsiteY6" fmla="*/ 6645 h 1367874"/>
              <a:gd name="connsiteX0" fmla="*/ 666 w 1157396"/>
              <a:gd name="connsiteY0" fmla="*/ 7103 h 1368332"/>
              <a:gd name="connsiteX1" fmla="*/ 183958 w 1157396"/>
              <a:gd name="connsiteY1" fmla="*/ 0 h 1368332"/>
              <a:gd name="connsiteX2" fmla="*/ 1156995 w 1157396"/>
              <a:gd name="connsiteY2" fmla="*/ 458 h 1368332"/>
              <a:gd name="connsiteX3" fmla="*/ 1154622 w 1157396"/>
              <a:gd name="connsiteY3" fmla="*/ 886517 h 1368332"/>
              <a:gd name="connsiteX4" fmla="*/ 1069045 w 1157396"/>
              <a:gd name="connsiteY4" fmla="*/ 1046007 h 1368332"/>
              <a:gd name="connsiteX5" fmla="*/ 87765 w 1157396"/>
              <a:gd name="connsiteY5" fmla="*/ 1364988 h 1368332"/>
              <a:gd name="connsiteX6" fmla="*/ 286 w 1157396"/>
              <a:gd name="connsiteY6" fmla="*/ 1265307 h 1368332"/>
              <a:gd name="connsiteX7" fmla="*/ 666 w 1157396"/>
              <a:gd name="connsiteY7" fmla="*/ 7103 h 1368332"/>
              <a:gd name="connsiteX0" fmla="*/ 14385 w 1171115"/>
              <a:gd name="connsiteY0" fmla="*/ 7103 h 1368332"/>
              <a:gd name="connsiteX1" fmla="*/ 197677 w 1171115"/>
              <a:gd name="connsiteY1" fmla="*/ 0 h 1368332"/>
              <a:gd name="connsiteX2" fmla="*/ 1170714 w 1171115"/>
              <a:gd name="connsiteY2" fmla="*/ 458 h 1368332"/>
              <a:gd name="connsiteX3" fmla="*/ 1168341 w 1171115"/>
              <a:gd name="connsiteY3" fmla="*/ 886517 h 1368332"/>
              <a:gd name="connsiteX4" fmla="*/ 1082764 w 1171115"/>
              <a:gd name="connsiteY4" fmla="*/ 1046007 h 1368332"/>
              <a:gd name="connsiteX5" fmla="*/ 101484 w 1171115"/>
              <a:gd name="connsiteY5" fmla="*/ 1364988 h 1368332"/>
              <a:gd name="connsiteX6" fmla="*/ 14005 w 1171115"/>
              <a:gd name="connsiteY6" fmla="*/ 1265307 h 1368332"/>
              <a:gd name="connsiteX7" fmla="*/ 12000 w 1171115"/>
              <a:gd name="connsiteY7" fmla="*/ 145300 h 1368332"/>
              <a:gd name="connsiteX8" fmla="*/ 14385 w 1171115"/>
              <a:gd name="connsiteY8" fmla="*/ 7103 h 1368332"/>
              <a:gd name="connsiteX0" fmla="*/ 16814 w 1175929"/>
              <a:gd name="connsiteY0" fmla="*/ 145300 h 1368332"/>
              <a:gd name="connsiteX1" fmla="*/ 202491 w 1175929"/>
              <a:gd name="connsiteY1" fmla="*/ 0 h 1368332"/>
              <a:gd name="connsiteX2" fmla="*/ 1175528 w 1175929"/>
              <a:gd name="connsiteY2" fmla="*/ 458 h 1368332"/>
              <a:gd name="connsiteX3" fmla="*/ 1173155 w 1175929"/>
              <a:gd name="connsiteY3" fmla="*/ 886517 h 1368332"/>
              <a:gd name="connsiteX4" fmla="*/ 1087578 w 1175929"/>
              <a:gd name="connsiteY4" fmla="*/ 1046007 h 1368332"/>
              <a:gd name="connsiteX5" fmla="*/ 106298 w 1175929"/>
              <a:gd name="connsiteY5" fmla="*/ 1364988 h 1368332"/>
              <a:gd name="connsiteX6" fmla="*/ 18819 w 1175929"/>
              <a:gd name="connsiteY6" fmla="*/ 1265307 h 1368332"/>
              <a:gd name="connsiteX7" fmla="*/ 16814 w 1175929"/>
              <a:gd name="connsiteY7" fmla="*/ 145300 h 1368332"/>
              <a:gd name="connsiteX0" fmla="*/ 16814 w 1175929"/>
              <a:gd name="connsiteY0" fmla="*/ 145300 h 1368332"/>
              <a:gd name="connsiteX1" fmla="*/ 202491 w 1175929"/>
              <a:gd name="connsiteY1" fmla="*/ 0 h 1368332"/>
              <a:gd name="connsiteX2" fmla="*/ 1175528 w 1175929"/>
              <a:gd name="connsiteY2" fmla="*/ 458 h 1368332"/>
              <a:gd name="connsiteX3" fmla="*/ 1173155 w 1175929"/>
              <a:gd name="connsiteY3" fmla="*/ 886517 h 1368332"/>
              <a:gd name="connsiteX4" fmla="*/ 1087578 w 1175929"/>
              <a:gd name="connsiteY4" fmla="*/ 1046007 h 1368332"/>
              <a:gd name="connsiteX5" fmla="*/ 106298 w 1175929"/>
              <a:gd name="connsiteY5" fmla="*/ 1364988 h 1368332"/>
              <a:gd name="connsiteX6" fmla="*/ 18819 w 1175929"/>
              <a:gd name="connsiteY6" fmla="*/ 1265307 h 1368332"/>
              <a:gd name="connsiteX7" fmla="*/ 16814 w 1175929"/>
              <a:gd name="connsiteY7" fmla="*/ 145300 h 1368332"/>
              <a:gd name="connsiteX0" fmla="*/ 4446 w 1163561"/>
              <a:gd name="connsiteY0" fmla="*/ 145300 h 1368332"/>
              <a:gd name="connsiteX1" fmla="*/ 190123 w 1163561"/>
              <a:gd name="connsiteY1" fmla="*/ 0 h 1368332"/>
              <a:gd name="connsiteX2" fmla="*/ 1163160 w 1163561"/>
              <a:gd name="connsiteY2" fmla="*/ 458 h 1368332"/>
              <a:gd name="connsiteX3" fmla="*/ 1160787 w 1163561"/>
              <a:gd name="connsiteY3" fmla="*/ 886517 h 1368332"/>
              <a:gd name="connsiteX4" fmla="*/ 1075210 w 1163561"/>
              <a:gd name="connsiteY4" fmla="*/ 1046007 h 1368332"/>
              <a:gd name="connsiteX5" fmla="*/ 93930 w 1163561"/>
              <a:gd name="connsiteY5" fmla="*/ 1364988 h 1368332"/>
              <a:gd name="connsiteX6" fmla="*/ 6451 w 1163561"/>
              <a:gd name="connsiteY6" fmla="*/ 1265307 h 1368332"/>
              <a:gd name="connsiteX7" fmla="*/ 4446 w 1163561"/>
              <a:gd name="connsiteY7" fmla="*/ 145300 h 1368332"/>
              <a:gd name="connsiteX0" fmla="*/ 4446 w 1163561"/>
              <a:gd name="connsiteY0" fmla="*/ 145300 h 1368332"/>
              <a:gd name="connsiteX1" fmla="*/ 190123 w 1163561"/>
              <a:gd name="connsiteY1" fmla="*/ 0 h 1368332"/>
              <a:gd name="connsiteX2" fmla="*/ 1163160 w 1163561"/>
              <a:gd name="connsiteY2" fmla="*/ 458 h 1368332"/>
              <a:gd name="connsiteX3" fmla="*/ 1160787 w 1163561"/>
              <a:gd name="connsiteY3" fmla="*/ 886517 h 1368332"/>
              <a:gd name="connsiteX4" fmla="*/ 1075210 w 1163561"/>
              <a:gd name="connsiteY4" fmla="*/ 1046007 h 1368332"/>
              <a:gd name="connsiteX5" fmla="*/ 93930 w 1163561"/>
              <a:gd name="connsiteY5" fmla="*/ 1364988 h 1368332"/>
              <a:gd name="connsiteX6" fmla="*/ 6451 w 1163561"/>
              <a:gd name="connsiteY6" fmla="*/ 1265307 h 1368332"/>
              <a:gd name="connsiteX7" fmla="*/ 4446 w 1163561"/>
              <a:gd name="connsiteY7" fmla="*/ 145300 h 1368332"/>
              <a:gd name="connsiteX0" fmla="*/ 4446 w 1163561"/>
              <a:gd name="connsiteY0" fmla="*/ 148041 h 1371073"/>
              <a:gd name="connsiteX1" fmla="*/ 228102 w 1163561"/>
              <a:gd name="connsiteY1" fmla="*/ 0 h 1371073"/>
              <a:gd name="connsiteX2" fmla="*/ 1163160 w 1163561"/>
              <a:gd name="connsiteY2" fmla="*/ 3199 h 1371073"/>
              <a:gd name="connsiteX3" fmla="*/ 1160787 w 1163561"/>
              <a:gd name="connsiteY3" fmla="*/ 889258 h 1371073"/>
              <a:gd name="connsiteX4" fmla="*/ 1075210 w 1163561"/>
              <a:gd name="connsiteY4" fmla="*/ 1048748 h 1371073"/>
              <a:gd name="connsiteX5" fmla="*/ 93930 w 1163561"/>
              <a:gd name="connsiteY5" fmla="*/ 1367729 h 1371073"/>
              <a:gd name="connsiteX6" fmla="*/ 6451 w 1163561"/>
              <a:gd name="connsiteY6" fmla="*/ 1268048 h 1371073"/>
              <a:gd name="connsiteX7" fmla="*/ 4446 w 1163561"/>
              <a:gd name="connsiteY7" fmla="*/ 148041 h 1371073"/>
              <a:gd name="connsiteX0" fmla="*/ 4446 w 1163561"/>
              <a:gd name="connsiteY0" fmla="*/ 148041 h 1371073"/>
              <a:gd name="connsiteX1" fmla="*/ 228102 w 1163561"/>
              <a:gd name="connsiteY1" fmla="*/ 0 h 1371073"/>
              <a:gd name="connsiteX2" fmla="*/ 1163160 w 1163561"/>
              <a:gd name="connsiteY2" fmla="*/ 3199 h 1371073"/>
              <a:gd name="connsiteX3" fmla="*/ 1160787 w 1163561"/>
              <a:gd name="connsiteY3" fmla="*/ 889258 h 1371073"/>
              <a:gd name="connsiteX4" fmla="*/ 1075210 w 1163561"/>
              <a:gd name="connsiteY4" fmla="*/ 1048748 h 1371073"/>
              <a:gd name="connsiteX5" fmla="*/ 93930 w 1163561"/>
              <a:gd name="connsiteY5" fmla="*/ 1367729 h 1371073"/>
              <a:gd name="connsiteX6" fmla="*/ 6451 w 1163561"/>
              <a:gd name="connsiteY6" fmla="*/ 1268048 h 1371073"/>
              <a:gd name="connsiteX7" fmla="*/ 4446 w 1163561"/>
              <a:gd name="connsiteY7" fmla="*/ 148041 h 1371073"/>
              <a:gd name="connsiteX0" fmla="*/ 4446 w 1163561"/>
              <a:gd name="connsiteY0" fmla="*/ 148041 h 1371073"/>
              <a:gd name="connsiteX1" fmla="*/ 228102 w 1163561"/>
              <a:gd name="connsiteY1" fmla="*/ 0 h 1371073"/>
              <a:gd name="connsiteX2" fmla="*/ 1163160 w 1163561"/>
              <a:gd name="connsiteY2" fmla="*/ 3199 h 1371073"/>
              <a:gd name="connsiteX3" fmla="*/ 1160787 w 1163561"/>
              <a:gd name="connsiteY3" fmla="*/ 889258 h 1371073"/>
              <a:gd name="connsiteX4" fmla="*/ 1075210 w 1163561"/>
              <a:gd name="connsiteY4" fmla="*/ 1048748 h 1371073"/>
              <a:gd name="connsiteX5" fmla="*/ 93930 w 1163561"/>
              <a:gd name="connsiteY5" fmla="*/ 1367729 h 1371073"/>
              <a:gd name="connsiteX6" fmla="*/ 6451 w 1163561"/>
              <a:gd name="connsiteY6" fmla="*/ 1268048 h 1371073"/>
              <a:gd name="connsiteX7" fmla="*/ 4446 w 1163561"/>
              <a:gd name="connsiteY7" fmla="*/ 148041 h 137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3561" h="1371073">
                <a:moveTo>
                  <a:pt x="4446" y="148041"/>
                </a:moveTo>
                <a:cubicBezTo>
                  <a:pt x="13958" y="57783"/>
                  <a:pt x="98283" y="7692"/>
                  <a:pt x="228102" y="0"/>
                </a:cubicBezTo>
                <a:lnTo>
                  <a:pt x="1163160" y="3199"/>
                </a:lnTo>
                <a:cubicBezTo>
                  <a:pt x="1164999" y="271600"/>
                  <a:pt x="1159872" y="710571"/>
                  <a:pt x="1160787" y="889258"/>
                </a:cubicBezTo>
                <a:cubicBezTo>
                  <a:pt x="1161331" y="995461"/>
                  <a:pt x="1155081" y="1024381"/>
                  <a:pt x="1075210" y="1048748"/>
                </a:cubicBezTo>
                <a:cubicBezTo>
                  <a:pt x="749384" y="1159505"/>
                  <a:pt x="409899" y="1278998"/>
                  <a:pt x="93930" y="1367729"/>
                </a:cubicBezTo>
                <a:cubicBezTo>
                  <a:pt x="47270" y="1380832"/>
                  <a:pt x="7655" y="1357023"/>
                  <a:pt x="6451" y="1268048"/>
                </a:cubicBezTo>
                <a:cubicBezTo>
                  <a:pt x="-8463" y="1064767"/>
                  <a:pt x="7593" y="416497"/>
                  <a:pt x="4446" y="1480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lIns="251953" tIns="0" rIns="215960" bIns="0" anchor="b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57116" indent="0">
              <a:buFontTx/>
              <a:buNone/>
              <a:defRPr/>
            </a:lvl2pPr>
            <a:lvl3pPr marL="914231" indent="0">
              <a:buFontTx/>
              <a:buNone/>
              <a:defRPr/>
            </a:lvl3pPr>
            <a:lvl4pPr marL="1263417" indent="0">
              <a:buFontTx/>
              <a:buNone/>
              <a:defRPr/>
            </a:lvl4pPr>
            <a:lvl5pPr marL="1599906" indent="0">
              <a:buFontTx/>
              <a:buNone/>
              <a:defRPr/>
            </a:lvl5pPr>
          </a:lstStyle>
          <a:p>
            <a:pPr lvl="0"/>
            <a:r>
              <a:rPr lang="es-ES_tradnl" dirty="0"/>
              <a:t>a</a:t>
            </a:r>
            <a:endParaRPr lang="es-ES" dirty="0"/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sz="quarter" idx="12"/>
          </p:nvPr>
        </p:nvSpPr>
        <p:spPr>
          <a:xfrm>
            <a:off x="-32732" y="1418281"/>
            <a:ext cx="9242422" cy="5490997"/>
          </a:xfrm>
          <a:custGeom>
            <a:avLst/>
            <a:gdLst>
              <a:gd name="connsiteX0" fmla="*/ 0 w 1295400"/>
              <a:gd name="connsiteY0" fmla="*/ 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0 h 1295400"/>
              <a:gd name="connsiteX0" fmla="*/ 0 w 1295400"/>
              <a:gd name="connsiteY0" fmla="*/ 38100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381000 h 1295400"/>
              <a:gd name="connsiteX0" fmla="*/ 2646 w 1295400"/>
              <a:gd name="connsiteY0" fmla="*/ 575389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2646 w 1295400"/>
              <a:gd name="connsiteY4" fmla="*/ 575389 h 1295400"/>
              <a:gd name="connsiteX0" fmla="*/ 0 w 1299992"/>
              <a:gd name="connsiteY0" fmla="*/ 573663 h 1295400"/>
              <a:gd name="connsiteX1" fmla="*/ 1299992 w 1299992"/>
              <a:gd name="connsiteY1" fmla="*/ 0 h 1295400"/>
              <a:gd name="connsiteX2" fmla="*/ 1299992 w 1299992"/>
              <a:gd name="connsiteY2" fmla="*/ 1295400 h 1295400"/>
              <a:gd name="connsiteX3" fmla="*/ 4592 w 1299992"/>
              <a:gd name="connsiteY3" fmla="*/ 1295400 h 1295400"/>
              <a:gd name="connsiteX4" fmla="*/ 0 w 1299992"/>
              <a:gd name="connsiteY4" fmla="*/ 573663 h 1295400"/>
              <a:gd name="connsiteX0" fmla="*/ 45 w 1300037"/>
              <a:gd name="connsiteY0" fmla="*/ 573663 h 1295400"/>
              <a:gd name="connsiteX1" fmla="*/ 1300037 w 1300037"/>
              <a:gd name="connsiteY1" fmla="*/ 0 h 1295400"/>
              <a:gd name="connsiteX2" fmla="*/ 1300037 w 1300037"/>
              <a:gd name="connsiteY2" fmla="*/ 1295400 h 1295400"/>
              <a:gd name="connsiteX3" fmla="*/ 501 w 1300037"/>
              <a:gd name="connsiteY3" fmla="*/ 1291947 h 1295400"/>
              <a:gd name="connsiteX4" fmla="*/ 45 w 1300037"/>
              <a:gd name="connsiteY4" fmla="*/ 573663 h 1295400"/>
              <a:gd name="connsiteX0" fmla="*/ 45 w 1309343"/>
              <a:gd name="connsiteY0" fmla="*/ 573663 h 1291947"/>
              <a:gd name="connsiteX1" fmla="*/ 1300037 w 1309343"/>
              <a:gd name="connsiteY1" fmla="*/ 0 h 1291947"/>
              <a:gd name="connsiteX2" fmla="*/ 1309343 w 1309343"/>
              <a:gd name="connsiteY2" fmla="*/ 1291947 h 1291947"/>
              <a:gd name="connsiteX3" fmla="*/ 501 w 1309343"/>
              <a:gd name="connsiteY3" fmla="*/ 1291947 h 1291947"/>
              <a:gd name="connsiteX4" fmla="*/ 45 w 1309343"/>
              <a:gd name="connsiteY4" fmla="*/ 573663 h 1291947"/>
              <a:gd name="connsiteX0" fmla="*/ 45 w 1309343"/>
              <a:gd name="connsiteY0" fmla="*/ 580569 h 1298853"/>
              <a:gd name="connsiteX1" fmla="*/ 1306241 w 1309343"/>
              <a:gd name="connsiteY1" fmla="*/ 0 h 1298853"/>
              <a:gd name="connsiteX2" fmla="*/ 1309343 w 1309343"/>
              <a:gd name="connsiteY2" fmla="*/ 1298853 h 1298853"/>
              <a:gd name="connsiteX3" fmla="*/ 501 w 1309343"/>
              <a:gd name="connsiteY3" fmla="*/ 1298853 h 1298853"/>
              <a:gd name="connsiteX4" fmla="*/ 45 w 1309343"/>
              <a:gd name="connsiteY4" fmla="*/ 580569 h 129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343" h="1298853">
                <a:moveTo>
                  <a:pt x="45" y="580569"/>
                </a:moveTo>
                <a:lnTo>
                  <a:pt x="1306241" y="0"/>
                </a:lnTo>
                <a:lnTo>
                  <a:pt x="1309343" y="1298853"/>
                </a:lnTo>
                <a:lnTo>
                  <a:pt x="501" y="1298853"/>
                </a:lnTo>
                <a:cubicBezTo>
                  <a:pt x="-1030" y="1058274"/>
                  <a:pt x="1576" y="821148"/>
                  <a:pt x="45" y="580569"/>
                </a:cubicBezTo>
                <a:close/>
              </a:path>
            </a:pathLst>
          </a:custGeom>
          <a:ln>
            <a:noFill/>
          </a:ln>
        </p:spPr>
        <p:txBody>
          <a:bodyPr vert="horz" lIns="91423" tIns="45711" rIns="91423" bIns="45711" anchor="b" anchorCtr="0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636713" y="1296989"/>
            <a:ext cx="3966332" cy="7269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8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Título</a:t>
            </a:r>
            <a:endParaRPr lang="es-ES" dirty="0"/>
          </a:p>
        </p:txBody>
      </p:sp>
      <p:sp>
        <p:nvSpPr>
          <p:cNvPr id="1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343707" y="2383913"/>
            <a:ext cx="4133414" cy="4193989"/>
          </a:xfrm>
          <a:custGeom>
            <a:avLst/>
            <a:gdLst>
              <a:gd name="connsiteX0" fmla="*/ 0 w 1152525"/>
              <a:gd name="connsiteY0" fmla="*/ 0 h 1295400"/>
              <a:gd name="connsiteX1" fmla="*/ 1152525 w 1152525"/>
              <a:gd name="connsiteY1" fmla="*/ 0 h 1295400"/>
              <a:gd name="connsiteX2" fmla="*/ 1152525 w 1152525"/>
              <a:gd name="connsiteY2" fmla="*/ 1295400 h 1295400"/>
              <a:gd name="connsiteX3" fmla="*/ 0 w 1152525"/>
              <a:gd name="connsiteY3" fmla="*/ 1295400 h 1295400"/>
              <a:gd name="connsiteX4" fmla="*/ 0 w 1152525"/>
              <a:gd name="connsiteY4" fmla="*/ 0 h 1295400"/>
              <a:gd name="connsiteX0" fmla="*/ 0 w 1165225"/>
              <a:gd name="connsiteY0" fmla="*/ 0 h 1295400"/>
              <a:gd name="connsiteX1" fmla="*/ 1152525 w 1165225"/>
              <a:gd name="connsiteY1" fmla="*/ 0 h 1295400"/>
              <a:gd name="connsiteX2" fmla="*/ 1165225 w 1165225"/>
              <a:gd name="connsiteY2" fmla="*/ 838200 h 1295400"/>
              <a:gd name="connsiteX3" fmla="*/ 0 w 1165225"/>
              <a:gd name="connsiteY3" fmla="*/ 1295400 h 1295400"/>
              <a:gd name="connsiteX4" fmla="*/ 0 w 1165225"/>
              <a:gd name="connsiteY4" fmla="*/ 0 h 1295400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838200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9641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5774"/>
              <a:gd name="connsiteY0" fmla="*/ 2215 h 1423878"/>
              <a:gd name="connsiteX1" fmla="*/ 1175346 w 1175774"/>
              <a:gd name="connsiteY1" fmla="*/ 0 h 1423878"/>
              <a:gd name="connsiteX2" fmla="*/ 1174734 w 1175774"/>
              <a:gd name="connsiteY2" fmla="*/ 1013196 h 1423878"/>
              <a:gd name="connsiteX3" fmla="*/ 0 w 1175774"/>
              <a:gd name="connsiteY3" fmla="*/ 1423878 h 1423878"/>
              <a:gd name="connsiteX4" fmla="*/ 9509 w 1175774"/>
              <a:gd name="connsiteY4" fmla="*/ 2215 h 1423878"/>
              <a:gd name="connsiteX0" fmla="*/ 5706 w 1171971"/>
              <a:gd name="connsiteY0" fmla="*/ 2215 h 1421663"/>
              <a:gd name="connsiteX1" fmla="*/ 1171543 w 1171971"/>
              <a:gd name="connsiteY1" fmla="*/ 0 h 1421663"/>
              <a:gd name="connsiteX2" fmla="*/ 1170931 w 1171971"/>
              <a:gd name="connsiteY2" fmla="*/ 1013196 h 1421663"/>
              <a:gd name="connsiteX3" fmla="*/ 0 w 1171971"/>
              <a:gd name="connsiteY3" fmla="*/ 1421663 h 1421663"/>
              <a:gd name="connsiteX4" fmla="*/ 5706 w 1171971"/>
              <a:gd name="connsiteY4" fmla="*/ 2215 h 1421663"/>
              <a:gd name="connsiteX0" fmla="*/ 916 w 1167181"/>
              <a:gd name="connsiteY0" fmla="*/ 2215 h 1417233"/>
              <a:gd name="connsiteX1" fmla="*/ 1166753 w 1167181"/>
              <a:gd name="connsiteY1" fmla="*/ 0 h 1417233"/>
              <a:gd name="connsiteX2" fmla="*/ 1166141 w 1167181"/>
              <a:gd name="connsiteY2" fmla="*/ 1013196 h 1417233"/>
              <a:gd name="connsiteX3" fmla="*/ 915 w 1167181"/>
              <a:gd name="connsiteY3" fmla="*/ 1417233 h 1417233"/>
              <a:gd name="connsiteX4" fmla="*/ 916 w 1167181"/>
              <a:gd name="connsiteY4" fmla="*/ 2215 h 1417233"/>
              <a:gd name="connsiteX0" fmla="*/ 916 w 1167181"/>
              <a:gd name="connsiteY0" fmla="*/ 2215 h 1403942"/>
              <a:gd name="connsiteX1" fmla="*/ 1166753 w 1167181"/>
              <a:gd name="connsiteY1" fmla="*/ 0 h 1403942"/>
              <a:gd name="connsiteX2" fmla="*/ 1166141 w 1167181"/>
              <a:gd name="connsiteY2" fmla="*/ 1013196 h 1403942"/>
              <a:gd name="connsiteX3" fmla="*/ 915 w 1167181"/>
              <a:gd name="connsiteY3" fmla="*/ 1403942 h 1403942"/>
              <a:gd name="connsiteX4" fmla="*/ 916 w 1167181"/>
              <a:gd name="connsiteY4" fmla="*/ 2215 h 1403942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86483 w 1252749"/>
              <a:gd name="connsiteY3" fmla="*/ 1403942 h 1438510"/>
              <a:gd name="connsiteX4" fmla="*/ 86104 w 1252749"/>
              <a:gd name="connsiteY4" fmla="*/ 1260419 h 1438510"/>
              <a:gd name="connsiteX5" fmla="*/ 86484 w 1252749"/>
              <a:gd name="connsiteY5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77386 w 1252749"/>
              <a:gd name="connsiteY3" fmla="*/ 1373391 h 1438510"/>
              <a:gd name="connsiteX4" fmla="*/ 86483 w 1252749"/>
              <a:gd name="connsiteY4" fmla="*/ 1403942 h 1438510"/>
              <a:gd name="connsiteX5" fmla="*/ 86104 w 1252749"/>
              <a:gd name="connsiteY5" fmla="*/ 1260419 h 1438510"/>
              <a:gd name="connsiteX6" fmla="*/ 86484 w 1252749"/>
              <a:gd name="connsiteY6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154863 w 1252749"/>
              <a:gd name="connsiteY3" fmla="*/ 1041119 h 1438510"/>
              <a:gd name="connsiteX4" fmla="*/ 177386 w 1252749"/>
              <a:gd name="connsiteY4" fmla="*/ 1373391 h 1438510"/>
              <a:gd name="connsiteX5" fmla="*/ 86483 w 1252749"/>
              <a:gd name="connsiteY5" fmla="*/ 1403942 h 1438510"/>
              <a:gd name="connsiteX6" fmla="*/ 86104 w 1252749"/>
              <a:gd name="connsiteY6" fmla="*/ 1260419 h 1438510"/>
              <a:gd name="connsiteX7" fmla="*/ 86484 w 1252749"/>
              <a:gd name="connsiteY7" fmla="*/ 2215 h 1438510"/>
              <a:gd name="connsiteX0" fmla="*/ 86484 w 1337915"/>
              <a:gd name="connsiteY0" fmla="*/ 2215 h 1438510"/>
              <a:gd name="connsiteX1" fmla="*/ 1252321 w 1337915"/>
              <a:gd name="connsiteY1" fmla="*/ 0 h 1438510"/>
              <a:gd name="connsiteX2" fmla="*/ 1249949 w 1337915"/>
              <a:gd name="connsiteY2" fmla="*/ 894920 h 1438510"/>
              <a:gd name="connsiteX3" fmla="*/ 1251709 w 1337915"/>
              <a:gd name="connsiteY3" fmla="*/ 1013196 h 1438510"/>
              <a:gd name="connsiteX4" fmla="*/ 1154863 w 1337915"/>
              <a:gd name="connsiteY4" fmla="*/ 1041119 h 1438510"/>
              <a:gd name="connsiteX5" fmla="*/ 177386 w 1337915"/>
              <a:gd name="connsiteY5" fmla="*/ 1373391 h 1438510"/>
              <a:gd name="connsiteX6" fmla="*/ 86483 w 1337915"/>
              <a:gd name="connsiteY6" fmla="*/ 1403942 h 1438510"/>
              <a:gd name="connsiteX7" fmla="*/ 86104 w 1337915"/>
              <a:gd name="connsiteY7" fmla="*/ 1260419 h 1438510"/>
              <a:gd name="connsiteX8" fmla="*/ 86484 w 1337915"/>
              <a:gd name="connsiteY8" fmla="*/ 2215 h 1438510"/>
              <a:gd name="connsiteX0" fmla="*/ 86484 w 1341572"/>
              <a:gd name="connsiteY0" fmla="*/ 2215 h 1438510"/>
              <a:gd name="connsiteX1" fmla="*/ 1252321 w 1341572"/>
              <a:gd name="connsiteY1" fmla="*/ 0 h 1438510"/>
              <a:gd name="connsiteX2" fmla="*/ 1249949 w 1341572"/>
              <a:gd name="connsiteY2" fmla="*/ 894920 h 1438510"/>
              <a:gd name="connsiteX3" fmla="*/ 1154863 w 1341572"/>
              <a:gd name="connsiteY3" fmla="*/ 1041119 h 1438510"/>
              <a:gd name="connsiteX4" fmla="*/ 177386 w 1341572"/>
              <a:gd name="connsiteY4" fmla="*/ 1373391 h 1438510"/>
              <a:gd name="connsiteX5" fmla="*/ 86483 w 1341572"/>
              <a:gd name="connsiteY5" fmla="*/ 1403942 h 1438510"/>
              <a:gd name="connsiteX6" fmla="*/ 86104 w 1341572"/>
              <a:gd name="connsiteY6" fmla="*/ 1260419 h 1438510"/>
              <a:gd name="connsiteX7" fmla="*/ 86484 w 1341572"/>
              <a:gd name="connsiteY7" fmla="*/ 2215 h 1438510"/>
              <a:gd name="connsiteX0" fmla="*/ 86484 w 1341572"/>
              <a:gd name="connsiteY0" fmla="*/ 2215 h 1373391"/>
              <a:gd name="connsiteX1" fmla="*/ 1252321 w 1341572"/>
              <a:gd name="connsiteY1" fmla="*/ 0 h 1373391"/>
              <a:gd name="connsiteX2" fmla="*/ 1249949 w 1341572"/>
              <a:gd name="connsiteY2" fmla="*/ 894920 h 1373391"/>
              <a:gd name="connsiteX3" fmla="*/ 1154863 w 1341572"/>
              <a:gd name="connsiteY3" fmla="*/ 1041119 h 1373391"/>
              <a:gd name="connsiteX4" fmla="*/ 177386 w 1341572"/>
              <a:gd name="connsiteY4" fmla="*/ 1373391 h 1373391"/>
              <a:gd name="connsiteX5" fmla="*/ 86104 w 1341572"/>
              <a:gd name="connsiteY5" fmla="*/ 1260419 h 1373391"/>
              <a:gd name="connsiteX6" fmla="*/ 86484 w 1341572"/>
              <a:gd name="connsiteY6" fmla="*/ 2215 h 1373391"/>
              <a:gd name="connsiteX0" fmla="*/ 86484 w 1341572"/>
              <a:gd name="connsiteY0" fmla="*/ 2215 h 1380291"/>
              <a:gd name="connsiteX1" fmla="*/ 1252321 w 1341572"/>
              <a:gd name="connsiteY1" fmla="*/ 0 h 1380291"/>
              <a:gd name="connsiteX2" fmla="*/ 1249949 w 1341572"/>
              <a:gd name="connsiteY2" fmla="*/ 894920 h 1380291"/>
              <a:gd name="connsiteX3" fmla="*/ 1154863 w 1341572"/>
              <a:gd name="connsiteY3" fmla="*/ 1041119 h 1380291"/>
              <a:gd name="connsiteX4" fmla="*/ 177386 w 1341572"/>
              <a:gd name="connsiteY4" fmla="*/ 1373391 h 1380291"/>
              <a:gd name="connsiteX5" fmla="*/ 86104 w 1341572"/>
              <a:gd name="connsiteY5" fmla="*/ 1260419 h 1380291"/>
              <a:gd name="connsiteX6" fmla="*/ 86484 w 1341572"/>
              <a:gd name="connsiteY6" fmla="*/ 2215 h 1380291"/>
              <a:gd name="connsiteX0" fmla="*/ 86484 w 1341572"/>
              <a:gd name="connsiteY0" fmla="*/ 2215 h 1425606"/>
              <a:gd name="connsiteX1" fmla="*/ 1252321 w 1341572"/>
              <a:gd name="connsiteY1" fmla="*/ 0 h 1425606"/>
              <a:gd name="connsiteX2" fmla="*/ 1249949 w 1341572"/>
              <a:gd name="connsiteY2" fmla="*/ 894920 h 1425606"/>
              <a:gd name="connsiteX3" fmla="*/ 1154863 w 1341572"/>
              <a:gd name="connsiteY3" fmla="*/ 1041119 h 1425606"/>
              <a:gd name="connsiteX4" fmla="*/ 177386 w 1341572"/>
              <a:gd name="connsiteY4" fmla="*/ 1373391 h 1425606"/>
              <a:gd name="connsiteX5" fmla="*/ 86104 w 1341572"/>
              <a:gd name="connsiteY5" fmla="*/ 1260419 h 1425606"/>
              <a:gd name="connsiteX6" fmla="*/ 86484 w 1341572"/>
              <a:gd name="connsiteY6" fmla="*/ 2215 h 1425606"/>
              <a:gd name="connsiteX0" fmla="*/ 86484 w 1341572"/>
              <a:gd name="connsiteY0" fmla="*/ 2215 h 1410556"/>
              <a:gd name="connsiteX1" fmla="*/ 1252321 w 1341572"/>
              <a:gd name="connsiteY1" fmla="*/ 0 h 1410556"/>
              <a:gd name="connsiteX2" fmla="*/ 1249949 w 1341572"/>
              <a:gd name="connsiteY2" fmla="*/ 894920 h 1410556"/>
              <a:gd name="connsiteX3" fmla="*/ 1154863 w 1341572"/>
              <a:gd name="connsiteY3" fmla="*/ 1041119 h 1410556"/>
              <a:gd name="connsiteX4" fmla="*/ 177386 w 1341572"/>
              <a:gd name="connsiteY4" fmla="*/ 1373391 h 1410556"/>
              <a:gd name="connsiteX5" fmla="*/ 86104 w 1341572"/>
              <a:gd name="connsiteY5" fmla="*/ 1260419 h 1410556"/>
              <a:gd name="connsiteX6" fmla="*/ 86484 w 1341572"/>
              <a:gd name="connsiteY6" fmla="*/ 2215 h 1410556"/>
              <a:gd name="connsiteX0" fmla="*/ 86484 w 1341572"/>
              <a:gd name="connsiteY0" fmla="*/ 2215 h 1416904"/>
              <a:gd name="connsiteX1" fmla="*/ 1252321 w 1341572"/>
              <a:gd name="connsiteY1" fmla="*/ 0 h 1416904"/>
              <a:gd name="connsiteX2" fmla="*/ 1249949 w 1341572"/>
              <a:gd name="connsiteY2" fmla="*/ 894920 h 1416904"/>
              <a:gd name="connsiteX3" fmla="*/ 1154863 w 1341572"/>
              <a:gd name="connsiteY3" fmla="*/ 1041119 h 1416904"/>
              <a:gd name="connsiteX4" fmla="*/ 177386 w 1341572"/>
              <a:gd name="connsiteY4" fmla="*/ 1373391 h 1416904"/>
              <a:gd name="connsiteX5" fmla="*/ 86104 w 1341572"/>
              <a:gd name="connsiteY5" fmla="*/ 1260419 h 1416904"/>
              <a:gd name="connsiteX6" fmla="*/ 86484 w 1341572"/>
              <a:gd name="connsiteY6" fmla="*/ 2215 h 1416904"/>
              <a:gd name="connsiteX0" fmla="*/ 86484 w 1341572"/>
              <a:gd name="connsiteY0" fmla="*/ 2215 h 1383845"/>
              <a:gd name="connsiteX1" fmla="*/ 1252321 w 1341572"/>
              <a:gd name="connsiteY1" fmla="*/ 0 h 1383845"/>
              <a:gd name="connsiteX2" fmla="*/ 1249949 w 1341572"/>
              <a:gd name="connsiteY2" fmla="*/ 894920 h 1383845"/>
              <a:gd name="connsiteX3" fmla="*/ 1154863 w 1341572"/>
              <a:gd name="connsiteY3" fmla="*/ 1041119 h 1383845"/>
              <a:gd name="connsiteX4" fmla="*/ 177386 w 1341572"/>
              <a:gd name="connsiteY4" fmla="*/ 1373391 h 1383845"/>
              <a:gd name="connsiteX5" fmla="*/ 86104 w 1341572"/>
              <a:gd name="connsiteY5" fmla="*/ 1260419 h 1383845"/>
              <a:gd name="connsiteX6" fmla="*/ 86484 w 1341572"/>
              <a:gd name="connsiteY6" fmla="*/ 2215 h 1383845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380 w 1255468"/>
              <a:gd name="connsiteY0" fmla="*/ 2215 h 1375531"/>
              <a:gd name="connsiteX1" fmla="*/ 1166217 w 1255468"/>
              <a:gd name="connsiteY1" fmla="*/ 0 h 1375531"/>
              <a:gd name="connsiteX2" fmla="*/ 1163845 w 1255468"/>
              <a:gd name="connsiteY2" fmla="*/ 894920 h 1375531"/>
              <a:gd name="connsiteX3" fmla="*/ 1068759 w 1255468"/>
              <a:gd name="connsiteY3" fmla="*/ 1041119 h 1375531"/>
              <a:gd name="connsiteX4" fmla="*/ 91282 w 1255468"/>
              <a:gd name="connsiteY4" fmla="*/ 1373391 h 1375531"/>
              <a:gd name="connsiteX5" fmla="*/ 0 w 1255468"/>
              <a:gd name="connsiteY5" fmla="*/ 1260419 h 1375531"/>
              <a:gd name="connsiteX6" fmla="*/ 380 w 1255468"/>
              <a:gd name="connsiteY6" fmla="*/ 2215 h 1375531"/>
              <a:gd name="connsiteX0" fmla="*/ 380 w 1177259"/>
              <a:gd name="connsiteY0" fmla="*/ 2215 h 1375531"/>
              <a:gd name="connsiteX1" fmla="*/ 1166217 w 1177259"/>
              <a:gd name="connsiteY1" fmla="*/ 0 h 1375531"/>
              <a:gd name="connsiteX2" fmla="*/ 1163845 w 1177259"/>
              <a:gd name="connsiteY2" fmla="*/ 894920 h 1375531"/>
              <a:gd name="connsiteX3" fmla="*/ 1068759 w 1177259"/>
              <a:gd name="connsiteY3" fmla="*/ 1041119 h 1375531"/>
              <a:gd name="connsiteX4" fmla="*/ 91282 w 1177259"/>
              <a:gd name="connsiteY4" fmla="*/ 1373391 h 1375531"/>
              <a:gd name="connsiteX5" fmla="*/ 0 w 1177259"/>
              <a:gd name="connsiteY5" fmla="*/ 1260419 h 1375531"/>
              <a:gd name="connsiteX6" fmla="*/ 380 w 1177259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246984"/>
              <a:gd name="connsiteY0" fmla="*/ 2215 h 1375531"/>
              <a:gd name="connsiteX1" fmla="*/ 1166217 w 1246984"/>
              <a:gd name="connsiteY1" fmla="*/ 0 h 1375531"/>
              <a:gd name="connsiteX2" fmla="*/ 1163845 w 1246984"/>
              <a:gd name="connsiteY2" fmla="*/ 894920 h 1375531"/>
              <a:gd name="connsiteX3" fmla="*/ 1068759 w 1246984"/>
              <a:gd name="connsiteY3" fmla="*/ 1041119 h 1375531"/>
              <a:gd name="connsiteX4" fmla="*/ 91282 w 1246984"/>
              <a:gd name="connsiteY4" fmla="*/ 1373391 h 1375531"/>
              <a:gd name="connsiteX5" fmla="*/ 0 w 1246984"/>
              <a:gd name="connsiteY5" fmla="*/ 1260419 h 1375531"/>
              <a:gd name="connsiteX6" fmla="*/ 380 w 1246984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183009"/>
              <a:gd name="connsiteY0" fmla="*/ 2215 h 1375531"/>
              <a:gd name="connsiteX1" fmla="*/ 1166217 w 1183009"/>
              <a:gd name="connsiteY1" fmla="*/ 0 h 1375531"/>
              <a:gd name="connsiteX2" fmla="*/ 1163845 w 1183009"/>
              <a:gd name="connsiteY2" fmla="*/ 894920 h 1375531"/>
              <a:gd name="connsiteX3" fmla="*/ 1068759 w 1183009"/>
              <a:gd name="connsiteY3" fmla="*/ 1041119 h 1375531"/>
              <a:gd name="connsiteX4" fmla="*/ 91282 w 1183009"/>
              <a:gd name="connsiteY4" fmla="*/ 1373391 h 1375531"/>
              <a:gd name="connsiteX5" fmla="*/ 0 w 1183009"/>
              <a:gd name="connsiteY5" fmla="*/ 1260419 h 1375531"/>
              <a:gd name="connsiteX6" fmla="*/ 380 w 1183009"/>
              <a:gd name="connsiteY6" fmla="*/ 2215 h 1375531"/>
              <a:gd name="connsiteX0" fmla="*/ 380 w 1166217"/>
              <a:gd name="connsiteY0" fmla="*/ 2215 h 1375531"/>
              <a:gd name="connsiteX1" fmla="*/ 1166217 w 1166217"/>
              <a:gd name="connsiteY1" fmla="*/ 0 h 1375531"/>
              <a:gd name="connsiteX2" fmla="*/ 1163845 w 1166217"/>
              <a:gd name="connsiteY2" fmla="*/ 894920 h 1375531"/>
              <a:gd name="connsiteX3" fmla="*/ 1068759 w 1166217"/>
              <a:gd name="connsiteY3" fmla="*/ 1041119 h 1375531"/>
              <a:gd name="connsiteX4" fmla="*/ 91282 w 1166217"/>
              <a:gd name="connsiteY4" fmla="*/ 1373391 h 1375531"/>
              <a:gd name="connsiteX5" fmla="*/ 0 w 1166217"/>
              <a:gd name="connsiteY5" fmla="*/ 1260419 h 1375531"/>
              <a:gd name="connsiteX6" fmla="*/ 380 w 1166217"/>
              <a:gd name="connsiteY6" fmla="*/ 2215 h 1375531"/>
              <a:gd name="connsiteX0" fmla="*/ 6420 w 1172257"/>
              <a:gd name="connsiteY0" fmla="*/ 2215 h 1399780"/>
              <a:gd name="connsiteX1" fmla="*/ 1172257 w 1172257"/>
              <a:gd name="connsiteY1" fmla="*/ 0 h 1399780"/>
              <a:gd name="connsiteX2" fmla="*/ 1169885 w 1172257"/>
              <a:gd name="connsiteY2" fmla="*/ 894920 h 1399780"/>
              <a:gd name="connsiteX3" fmla="*/ 1074799 w 1172257"/>
              <a:gd name="connsiteY3" fmla="*/ 1041119 h 1399780"/>
              <a:gd name="connsiteX4" fmla="*/ 93519 w 1172257"/>
              <a:gd name="connsiteY4" fmla="*/ 1360100 h 1399780"/>
              <a:gd name="connsiteX5" fmla="*/ 6040 w 1172257"/>
              <a:gd name="connsiteY5" fmla="*/ 1260419 h 1399780"/>
              <a:gd name="connsiteX6" fmla="*/ 6420 w 1172257"/>
              <a:gd name="connsiteY6" fmla="*/ 2215 h 1399780"/>
              <a:gd name="connsiteX0" fmla="*/ 6420 w 1172257"/>
              <a:gd name="connsiteY0" fmla="*/ 2215 h 1400114"/>
              <a:gd name="connsiteX1" fmla="*/ 1172257 w 1172257"/>
              <a:gd name="connsiteY1" fmla="*/ 0 h 1400114"/>
              <a:gd name="connsiteX2" fmla="*/ 1169885 w 1172257"/>
              <a:gd name="connsiteY2" fmla="*/ 894920 h 1400114"/>
              <a:gd name="connsiteX3" fmla="*/ 1074799 w 1172257"/>
              <a:gd name="connsiteY3" fmla="*/ 1041119 h 1400114"/>
              <a:gd name="connsiteX4" fmla="*/ 93519 w 1172257"/>
              <a:gd name="connsiteY4" fmla="*/ 1360100 h 1400114"/>
              <a:gd name="connsiteX5" fmla="*/ 6040 w 1172257"/>
              <a:gd name="connsiteY5" fmla="*/ 1260419 h 1400114"/>
              <a:gd name="connsiteX6" fmla="*/ 6420 w 1172257"/>
              <a:gd name="connsiteY6" fmla="*/ 2215 h 1400114"/>
              <a:gd name="connsiteX0" fmla="*/ 666 w 1166503"/>
              <a:gd name="connsiteY0" fmla="*/ 2215 h 1363444"/>
              <a:gd name="connsiteX1" fmla="*/ 1166503 w 1166503"/>
              <a:gd name="connsiteY1" fmla="*/ 0 h 1363444"/>
              <a:gd name="connsiteX2" fmla="*/ 1164131 w 1166503"/>
              <a:gd name="connsiteY2" fmla="*/ 894920 h 1363444"/>
              <a:gd name="connsiteX3" fmla="*/ 1069045 w 1166503"/>
              <a:gd name="connsiteY3" fmla="*/ 1041119 h 1363444"/>
              <a:gd name="connsiteX4" fmla="*/ 87765 w 1166503"/>
              <a:gd name="connsiteY4" fmla="*/ 1360100 h 1363444"/>
              <a:gd name="connsiteX5" fmla="*/ 286 w 1166503"/>
              <a:gd name="connsiteY5" fmla="*/ 1260419 h 1363444"/>
              <a:gd name="connsiteX6" fmla="*/ 666 w 1166503"/>
              <a:gd name="connsiteY6" fmla="*/ 2215 h 1363444"/>
              <a:gd name="connsiteX0" fmla="*/ 666 w 1168481"/>
              <a:gd name="connsiteY0" fmla="*/ 6645 h 1367874"/>
              <a:gd name="connsiteX1" fmla="*/ 1156995 w 1168481"/>
              <a:gd name="connsiteY1" fmla="*/ 0 h 1367874"/>
              <a:gd name="connsiteX2" fmla="*/ 1164131 w 1168481"/>
              <a:gd name="connsiteY2" fmla="*/ 899350 h 1367874"/>
              <a:gd name="connsiteX3" fmla="*/ 1069045 w 1168481"/>
              <a:gd name="connsiteY3" fmla="*/ 1045549 h 1367874"/>
              <a:gd name="connsiteX4" fmla="*/ 87765 w 1168481"/>
              <a:gd name="connsiteY4" fmla="*/ 1364530 h 1367874"/>
              <a:gd name="connsiteX5" fmla="*/ 286 w 1168481"/>
              <a:gd name="connsiteY5" fmla="*/ 1264849 h 1367874"/>
              <a:gd name="connsiteX6" fmla="*/ 666 w 1168481"/>
              <a:gd name="connsiteY6" fmla="*/ 6645 h 1367874"/>
              <a:gd name="connsiteX0" fmla="*/ 666 w 1169473"/>
              <a:gd name="connsiteY0" fmla="*/ 6645 h 1367874"/>
              <a:gd name="connsiteX1" fmla="*/ 1156995 w 1169473"/>
              <a:gd name="connsiteY1" fmla="*/ 0 h 1367874"/>
              <a:gd name="connsiteX2" fmla="*/ 1164131 w 1169473"/>
              <a:gd name="connsiteY2" fmla="*/ 899350 h 1367874"/>
              <a:gd name="connsiteX3" fmla="*/ 1069045 w 1169473"/>
              <a:gd name="connsiteY3" fmla="*/ 1045549 h 1367874"/>
              <a:gd name="connsiteX4" fmla="*/ 87765 w 1169473"/>
              <a:gd name="connsiteY4" fmla="*/ 1364530 h 1367874"/>
              <a:gd name="connsiteX5" fmla="*/ 286 w 1169473"/>
              <a:gd name="connsiteY5" fmla="*/ 1264849 h 1367874"/>
              <a:gd name="connsiteX6" fmla="*/ 666 w 1169473"/>
              <a:gd name="connsiteY6" fmla="*/ 6645 h 1367874"/>
              <a:gd name="connsiteX0" fmla="*/ 666 w 1162319"/>
              <a:gd name="connsiteY0" fmla="*/ 6645 h 1367874"/>
              <a:gd name="connsiteX1" fmla="*/ 1156995 w 1162319"/>
              <a:gd name="connsiteY1" fmla="*/ 0 h 1367874"/>
              <a:gd name="connsiteX2" fmla="*/ 1154622 w 1162319"/>
              <a:gd name="connsiteY2" fmla="*/ 886059 h 1367874"/>
              <a:gd name="connsiteX3" fmla="*/ 1069045 w 1162319"/>
              <a:gd name="connsiteY3" fmla="*/ 1045549 h 1367874"/>
              <a:gd name="connsiteX4" fmla="*/ 87765 w 1162319"/>
              <a:gd name="connsiteY4" fmla="*/ 1364530 h 1367874"/>
              <a:gd name="connsiteX5" fmla="*/ 286 w 1162319"/>
              <a:gd name="connsiteY5" fmla="*/ 1264849 h 1367874"/>
              <a:gd name="connsiteX6" fmla="*/ 666 w 1162319"/>
              <a:gd name="connsiteY6" fmla="*/ 6645 h 1367874"/>
              <a:gd name="connsiteX0" fmla="*/ 666 w 1157419"/>
              <a:gd name="connsiteY0" fmla="*/ 6645 h 1367874"/>
              <a:gd name="connsiteX1" fmla="*/ 1156995 w 1157419"/>
              <a:gd name="connsiteY1" fmla="*/ 0 h 1367874"/>
              <a:gd name="connsiteX2" fmla="*/ 1154622 w 1157419"/>
              <a:gd name="connsiteY2" fmla="*/ 886059 h 1367874"/>
              <a:gd name="connsiteX3" fmla="*/ 1069045 w 1157419"/>
              <a:gd name="connsiteY3" fmla="*/ 1045549 h 1367874"/>
              <a:gd name="connsiteX4" fmla="*/ 87765 w 1157419"/>
              <a:gd name="connsiteY4" fmla="*/ 1364530 h 1367874"/>
              <a:gd name="connsiteX5" fmla="*/ 286 w 1157419"/>
              <a:gd name="connsiteY5" fmla="*/ 1264849 h 1367874"/>
              <a:gd name="connsiteX6" fmla="*/ 666 w 1157419"/>
              <a:gd name="connsiteY6" fmla="*/ 6645 h 1367874"/>
              <a:gd name="connsiteX0" fmla="*/ 666 w 1157396"/>
              <a:gd name="connsiteY0" fmla="*/ 6645 h 1367874"/>
              <a:gd name="connsiteX1" fmla="*/ 1156995 w 1157396"/>
              <a:gd name="connsiteY1" fmla="*/ 0 h 1367874"/>
              <a:gd name="connsiteX2" fmla="*/ 1154622 w 1157396"/>
              <a:gd name="connsiteY2" fmla="*/ 886059 h 1367874"/>
              <a:gd name="connsiteX3" fmla="*/ 1069045 w 1157396"/>
              <a:gd name="connsiteY3" fmla="*/ 1045549 h 1367874"/>
              <a:gd name="connsiteX4" fmla="*/ 87765 w 1157396"/>
              <a:gd name="connsiteY4" fmla="*/ 1364530 h 1367874"/>
              <a:gd name="connsiteX5" fmla="*/ 286 w 1157396"/>
              <a:gd name="connsiteY5" fmla="*/ 1264849 h 1367874"/>
              <a:gd name="connsiteX6" fmla="*/ 666 w 1157396"/>
              <a:gd name="connsiteY6" fmla="*/ 6645 h 136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396" h="1367874">
                <a:moveTo>
                  <a:pt x="666" y="6645"/>
                </a:moveTo>
                <a:lnTo>
                  <a:pt x="1156995" y="0"/>
                </a:lnTo>
                <a:cubicBezTo>
                  <a:pt x="1158834" y="268401"/>
                  <a:pt x="1153707" y="707372"/>
                  <a:pt x="1154622" y="886059"/>
                </a:cubicBezTo>
                <a:cubicBezTo>
                  <a:pt x="1155166" y="992262"/>
                  <a:pt x="1148916" y="1021182"/>
                  <a:pt x="1069045" y="1045549"/>
                </a:cubicBezTo>
                <a:cubicBezTo>
                  <a:pt x="743219" y="1156306"/>
                  <a:pt x="403734" y="1275799"/>
                  <a:pt x="87765" y="1364530"/>
                </a:cubicBezTo>
                <a:cubicBezTo>
                  <a:pt x="41105" y="1377633"/>
                  <a:pt x="1490" y="1353824"/>
                  <a:pt x="286" y="1264849"/>
                </a:cubicBezTo>
                <a:cubicBezTo>
                  <a:pt x="-918" y="1175874"/>
                  <a:pt x="2173" y="278739"/>
                  <a:pt x="666" y="66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lIns="251953" tIns="46792" rIns="215960" bIns="93583">
            <a:noAutofit/>
          </a:bodyPr>
          <a:lstStyle>
            <a:lvl1pPr marL="0" indent="0">
              <a:spcBef>
                <a:spcPts val="1800"/>
              </a:spcBef>
              <a:buFontTx/>
              <a:buNone/>
              <a:defRPr b="0" i="0">
                <a:solidFill>
                  <a:schemeClr val="tx1"/>
                </a:solidFill>
                <a:latin typeface="Univers 45 Light"/>
                <a:cs typeface="Univers 45 Light"/>
              </a:defRPr>
            </a:lvl1pPr>
            <a:lvl2pPr marL="457116" indent="0">
              <a:buFontTx/>
              <a:buNone/>
              <a:defRPr/>
            </a:lvl2pPr>
            <a:lvl3pPr marL="914231" indent="0">
              <a:buFontTx/>
              <a:buNone/>
              <a:defRPr/>
            </a:lvl3pPr>
            <a:lvl4pPr marL="1263417" indent="0">
              <a:buFontTx/>
              <a:buNone/>
              <a:defRPr/>
            </a:lvl4pPr>
            <a:lvl5pPr marL="1599906" indent="0">
              <a:buFontTx/>
              <a:buNone/>
              <a:defRPr/>
            </a:lvl5pPr>
          </a:lstStyle>
          <a:p>
            <a:pPr lvl="0"/>
            <a:r>
              <a:rPr lang="es-ES_tradnl" dirty="0"/>
              <a:t>Escriba el texto</a:t>
            </a:r>
            <a:endParaRPr lang="es-ES" dirty="0"/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1636713" y="425606"/>
            <a:ext cx="3033248" cy="185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b="0" i="0" kern="300" spc="50" baseline="0">
                <a:solidFill>
                  <a:schemeClr val="tx2"/>
                </a:solidFill>
                <a:latin typeface="Univers 75 Black"/>
                <a:cs typeface="Univers 75 Black"/>
              </a:defRPr>
            </a:lvl1pPr>
            <a:lvl2pPr marL="0" indent="0">
              <a:spcBef>
                <a:spcPts val="400"/>
              </a:spcBef>
              <a:buFontTx/>
              <a:buNone/>
              <a:defRPr sz="900" kern="500" spc="50">
                <a:solidFill>
                  <a:schemeClr val="tx2"/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_tradnl" dirty="0"/>
              <a:t>NIVEL 1</a:t>
            </a:r>
            <a:endParaRPr lang="es-ES" dirty="0"/>
          </a:p>
        </p:txBody>
      </p:sp>
      <p:sp>
        <p:nvSpPr>
          <p:cNvPr id="26" name="Marcador de texto 4"/>
          <p:cNvSpPr>
            <a:spLocks noGrp="1"/>
          </p:cNvSpPr>
          <p:nvPr>
            <p:ph type="body" sz="quarter" idx="19" hasCustomPrompt="1"/>
          </p:nvPr>
        </p:nvSpPr>
        <p:spPr>
          <a:xfrm>
            <a:off x="1290469" y="195977"/>
            <a:ext cx="346244" cy="4130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2800" b="0" i="0" kern="300" spc="50" baseline="0">
                <a:solidFill>
                  <a:schemeClr val="tx2"/>
                </a:solidFill>
                <a:latin typeface="Univers 57 Condensed"/>
                <a:cs typeface="Univers 57 Condensed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900" kern="500" spc="50">
                <a:solidFill>
                  <a:schemeClr val="tx2"/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_tradnl" dirty="0"/>
              <a:t>N</a:t>
            </a:r>
            <a:endParaRPr lang="es-ES" dirty="0"/>
          </a:p>
        </p:txBody>
      </p:sp>
      <p:sp>
        <p:nvSpPr>
          <p:cNvPr id="27" name="Marcador de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1636713" y="603741"/>
            <a:ext cx="3033248" cy="177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NIVEL 2</a:t>
            </a:r>
            <a:endParaRPr lang="es-ES" dirty="0"/>
          </a:p>
        </p:txBody>
      </p:sp>
      <p:sp>
        <p:nvSpPr>
          <p:cNvPr id="28" name="Marcador de texto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90469" y="603741"/>
            <a:ext cx="346244" cy="177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</a:t>
            </a:r>
            <a:endParaRPr lang="es-E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691233" cy="5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2526416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yec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2"/>
          <p:cNvSpPr>
            <a:spLocks noGrp="1"/>
          </p:cNvSpPr>
          <p:nvPr>
            <p:ph type="pic" sz="quarter" idx="12"/>
          </p:nvPr>
        </p:nvSpPr>
        <p:spPr>
          <a:xfrm>
            <a:off x="-32732" y="1418281"/>
            <a:ext cx="9242422" cy="5490997"/>
          </a:xfrm>
          <a:custGeom>
            <a:avLst/>
            <a:gdLst>
              <a:gd name="connsiteX0" fmla="*/ 0 w 1295400"/>
              <a:gd name="connsiteY0" fmla="*/ 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0 h 1295400"/>
              <a:gd name="connsiteX0" fmla="*/ 0 w 1295400"/>
              <a:gd name="connsiteY0" fmla="*/ 38100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381000 h 1295400"/>
              <a:gd name="connsiteX0" fmla="*/ 2646 w 1295400"/>
              <a:gd name="connsiteY0" fmla="*/ 575389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2646 w 1295400"/>
              <a:gd name="connsiteY4" fmla="*/ 575389 h 1295400"/>
              <a:gd name="connsiteX0" fmla="*/ 0 w 1299992"/>
              <a:gd name="connsiteY0" fmla="*/ 573663 h 1295400"/>
              <a:gd name="connsiteX1" fmla="*/ 1299992 w 1299992"/>
              <a:gd name="connsiteY1" fmla="*/ 0 h 1295400"/>
              <a:gd name="connsiteX2" fmla="*/ 1299992 w 1299992"/>
              <a:gd name="connsiteY2" fmla="*/ 1295400 h 1295400"/>
              <a:gd name="connsiteX3" fmla="*/ 4592 w 1299992"/>
              <a:gd name="connsiteY3" fmla="*/ 1295400 h 1295400"/>
              <a:gd name="connsiteX4" fmla="*/ 0 w 1299992"/>
              <a:gd name="connsiteY4" fmla="*/ 573663 h 1295400"/>
              <a:gd name="connsiteX0" fmla="*/ 45 w 1300037"/>
              <a:gd name="connsiteY0" fmla="*/ 573663 h 1295400"/>
              <a:gd name="connsiteX1" fmla="*/ 1300037 w 1300037"/>
              <a:gd name="connsiteY1" fmla="*/ 0 h 1295400"/>
              <a:gd name="connsiteX2" fmla="*/ 1300037 w 1300037"/>
              <a:gd name="connsiteY2" fmla="*/ 1295400 h 1295400"/>
              <a:gd name="connsiteX3" fmla="*/ 501 w 1300037"/>
              <a:gd name="connsiteY3" fmla="*/ 1291947 h 1295400"/>
              <a:gd name="connsiteX4" fmla="*/ 45 w 1300037"/>
              <a:gd name="connsiteY4" fmla="*/ 573663 h 1295400"/>
              <a:gd name="connsiteX0" fmla="*/ 45 w 1309343"/>
              <a:gd name="connsiteY0" fmla="*/ 573663 h 1291947"/>
              <a:gd name="connsiteX1" fmla="*/ 1300037 w 1309343"/>
              <a:gd name="connsiteY1" fmla="*/ 0 h 1291947"/>
              <a:gd name="connsiteX2" fmla="*/ 1309343 w 1309343"/>
              <a:gd name="connsiteY2" fmla="*/ 1291947 h 1291947"/>
              <a:gd name="connsiteX3" fmla="*/ 501 w 1309343"/>
              <a:gd name="connsiteY3" fmla="*/ 1291947 h 1291947"/>
              <a:gd name="connsiteX4" fmla="*/ 45 w 1309343"/>
              <a:gd name="connsiteY4" fmla="*/ 573663 h 1291947"/>
              <a:gd name="connsiteX0" fmla="*/ 45 w 1309343"/>
              <a:gd name="connsiteY0" fmla="*/ 580569 h 1298853"/>
              <a:gd name="connsiteX1" fmla="*/ 1306241 w 1309343"/>
              <a:gd name="connsiteY1" fmla="*/ 0 h 1298853"/>
              <a:gd name="connsiteX2" fmla="*/ 1309343 w 1309343"/>
              <a:gd name="connsiteY2" fmla="*/ 1298853 h 1298853"/>
              <a:gd name="connsiteX3" fmla="*/ 501 w 1309343"/>
              <a:gd name="connsiteY3" fmla="*/ 1298853 h 1298853"/>
              <a:gd name="connsiteX4" fmla="*/ 45 w 1309343"/>
              <a:gd name="connsiteY4" fmla="*/ 580569 h 129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343" h="1298853">
                <a:moveTo>
                  <a:pt x="45" y="580569"/>
                </a:moveTo>
                <a:lnTo>
                  <a:pt x="1306241" y="0"/>
                </a:lnTo>
                <a:lnTo>
                  <a:pt x="1309343" y="1298853"/>
                </a:lnTo>
                <a:lnTo>
                  <a:pt x="501" y="1298853"/>
                </a:lnTo>
                <a:cubicBezTo>
                  <a:pt x="-1030" y="1058274"/>
                  <a:pt x="1576" y="821148"/>
                  <a:pt x="45" y="580569"/>
                </a:cubicBezTo>
                <a:close/>
              </a:path>
            </a:pathLst>
          </a:custGeom>
          <a:ln>
            <a:noFill/>
          </a:ln>
        </p:spPr>
        <p:txBody>
          <a:bodyPr vert="horz" lIns="91423" tIns="45711" rIns="91423" bIns="45711" anchor="b" anchorCtr="0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636713" y="1296989"/>
            <a:ext cx="3966332" cy="7269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8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Título</a:t>
            </a:r>
            <a:endParaRPr lang="es-ES" dirty="0"/>
          </a:p>
        </p:txBody>
      </p:sp>
      <p:sp>
        <p:nvSpPr>
          <p:cNvPr id="1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343707" y="2984919"/>
            <a:ext cx="2176043" cy="3480374"/>
          </a:xfrm>
          <a:custGeom>
            <a:avLst/>
            <a:gdLst>
              <a:gd name="connsiteX0" fmla="*/ 0 w 1152525"/>
              <a:gd name="connsiteY0" fmla="*/ 0 h 1295400"/>
              <a:gd name="connsiteX1" fmla="*/ 1152525 w 1152525"/>
              <a:gd name="connsiteY1" fmla="*/ 0 h 1295400"/>
              <a:gd name="connsiteX2" fmla="*/ 1152525 w 1152525"/>
              <a:gd name="connsiteY2" fmla="*/ 1295400 h 1295400"/>
              <a:gd name="connsiteX3" fmla="*/ 0 w 1152525"/>
              <a:gd name="connsiteY3" fmla="*/ 1295400 h 1295400"/>
              <a:gd name="connsiteX4" fmla="*/ 0 w 1152525"/>
              <a:gd name="connsiteY4" fmla="*/ 0 h 1295400"/>
              <a:gd name="connsiteX0" fmla="*/ 0 w 1165225"/>
              <a:gd name="connsiteY0" fmla="*/ 0 h 1295400"/>
              <a:gd name="connsiteX1" fmla="*/ 1152525 w 1165225"/>
              <a:gd name="connsiteY1" fmla="*/ 0 h 1295400"/>
              <a:gd name="connsiteX2" fmla="*/ 1165225 w 1165225"/>
              <a:gd name="connsiteY2" fmla="*/ 838200 h 1295400"/>
              <a:gd name="connsiteX3" fmla="*/ 0 w 1165225"/>
              <a:gd name="connsiteY3" fmla="*/ 1295400 h 1295400"/>
              <a:gd name="connsiteX4" fmla="*/ 0 w 1165225"/>
              <a:gd name="connsiteY4" fmla="*/ 0 h 1295400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838200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9641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5774"/>
              <a:gd name="connsiteY0" fmla="*/ 2215 h 1423878"/>
              <a:gd name="connsiteX1" fmla="*/ 1175346 w 1175774"/>
              <a:gd name="connsiteY1" fmla="*/ 0 h 1423878"/>
              <a:gd name="connsiteX2" fmla="*/ 1174734 w 1175774"/>
              <a:gd name="connsiteY2" fmla="*/ 1013196 h 1423878"/>
              <a:gd name="connsiteX3" fmla="*/ 0 w 1175774"/>
              <a:gd name="connsiteY3" fmla="*/ 1423878 h 1423878"/>
              <a:gd name="connsiteX4" fmla="*/ 9509 w 1175774"/>
              <a:gd name="connsiteY4" fmla="*/ 2215 h 1423878"/>
              <a:gd name="connsiteX0" fmla="*/ 5706 w 1171971"/>
              <a:gd name="connsiteY0" fmla="*/ 2215 h 1421663"/>
              <a:gd name="connsiteX1" fmla="*/ 1171543 w 1171971"/>
              <a:gd name="connsiteY1" fmla="*/ 0 h 1421663"/>
              <a:gd name="connsiteX2" fmla="*/ 1170931 w 1171971"/>
              <a:gd name="connsiteY2" fmla="*/ 1013196 h 1421663"/>
              <a:gd name="connsiteX3" fmla="*/ 0 w 1171971"/>
              <a:gd name="connsiteY3" fmla="*/ 1421663 h 1421663"/>
              <a:gd name="connsiteX4" fmla="*/ 5706 w 1171971"/>
              <a:gd name="connsiteY4" fmla="*/ 2215 h 1421663"/>
              <a:gd name="connsiteX0" fmla="*/ 916 w 1167181"/>
              <a:gd name="connsiteY0" fmla="*/ 2215 h 1417233"/>
              <a:gd name="connsiteX1" fmla="*/ 1166753 w 1167181"/>
              <a:gd name="connsiteY1" fmla="*/ 0 h 1417233"/>
              <a:gd name="connsiteX2" fmla="*/ 1166141 w 1167181"/>
              <a:gd name="connsiteY2" fmla="*/ 1013196 h 1417233"/>
              <a:gd name="connsiteX3" fmla="*/ 915 w 1167181"/>
              <a:gd name="connsiteY3" fmla="*/ 1417233 h 1417233"/>
              <a:gd name="connsiteX4" fmla="*/ 916 w 1167181"/>
              <a:gd name="connsiteY4" fmla="*/ 2215 h 1417233"/>
              <a:gd name="connsiteX0" fmla="*/ 916 w 1167181"/>
              <a:gd name="connsiteY0" fmla="*/ 2215 h 1403942"/>
              <a:gd name="connsiteX1" fmla="*/ 1166753 w 1167181"/>
              <a:gd name="connsiteY1" fmla="*/ 0 h 1403942"/>
              <a:gd name="connsiteX2" fmla="*/ 1166141 w 1167181"/>
              <a:gd name="connsiteY2" fmla="*/ 1013196 h 1403942"/>
              <a:gd name="connsiteX3" fmla="*/ 915 w 1167181"/>
              <a:gd name="connsiteY3" fmla="*/ 1403942 h 1403942"/>
              <a:gd name="connsiteX4" fmla="*/ 916 w 1167181"/>
              <a:gd name="connsiteY4" fmla="*/ 2215 h 1403942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86483 w 1252749"/>
              <a:gd name="connsiteY3" fmla="*/ 1403942 h 1438510"/>
              <a:gd name="connsiteX4" fmla="*/ 86104 w 1252749"/>
              <a:gd name="connsiteY4" fmla="*/ 1260419 h 1438510"/>
              <a:gd name="connsiteX5" fmla="*/ 86484 w 1252749"/>
              <a:gd name="connsiteY5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77386 w 1252749"/>
              <a:gd name="connsiteY3" fmla="*/ 1373391 h 1438510"/>
              <a:gd name="connsiteX4" fmla="*/ 86483 w 1252749"/>
              <a:gd name="connsiteY4" fmla="*/ 1403942 h 1438510"/>
              <a:gd name="connsiteX5" fmla="*/ 86104 w 1252749"/>
              <a:gd name="connsiteY5" fmla="*/ 1260419 h 1438510"/>
              <a:gd name="connsiteX6" fmla="*/ 86484 w 1252749"/>
              <a:gd name="connsiteY6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154863 w 1252749"/>
              <a:gd name="connsiteY3" fmla="*/ 1041119 h 1438510"/>
              <a:gd name="connsiteX4" fmla="*/ 177386 w 1252749"/>
              <a:gd name="connsiteY4" fmla="*/ 1373391 h 1438510"/>
              <a:gd name="connsiteX5" fmla="*/ 86483 w 1252749"/>
              <a:gd name="connsiteY5" fmla="*/ 1403942 h 1438510"/>
              <a:gd name="connsiteX6" fmla="*/ 86104 w 1252749"/>
              <a:gd name="connsiteY6" fmla="*/ 1260419 h 1438510"/>
              <a:gd name="connsiteX7" fmla="*/ 86484 w 1252749"/>
              <a:gd name="connsiteY7" fmla="*/ 2215 h 1438510"/>
              <a:gd name="connsiteX0" fmla="*/ 86484 w 1337915"/>
              <a:gd name="connsiteY0" fmla="*/ 2215 h 1438510"/>
              <a:gd name="connsiteX1" fmla="*/ 1252321 w 1337915"/>
              <a:gd name="connsiteY1" fmla="*/ 0 h 1438510"/>
              <a:gd name="connsiteX2" fmla="*/ 1249949 w 1337915"/>
              <a:gd name="connsiteY2" fmla="*/ 894920 h 1438510"/>
              <a:gd name="connsiteX3" fmla="*/ 1251709 w 1337915"/>
              <a:gd name="connsiteY3" fmla="*/ 1013196 h 1438510"/>
              <a:gd name="connsiteX4" fmla="*/ 1154863 w 1337915"/>
              <a:gd name="connsiteY4" fmla="*/ 1041119 h 1438510"/>
              <a:gd name="connsiteX5" fmla="*/ 177386 w 1337915"/>
              <a:gd name="connsiteY5" fmla="*/ 1373391 h 1438510"/>
              <a:gd name="connsiteX6" fmla="*/ 86483 w 1337915"/>
              <a:gd name="connsiteY6" fmla="*/ 1403942 h 1438510"/>
              <a:gd name="connsiteX7" fmla="*/ 86104 w 1337915"/>
              <a:gd name="connsiteY7" fmla="*/ 1260419 h 1438510"/>
              <a:gd name="connsiteX8" fmla="*/ 86484 w 1337915"/>
              <a:gd name="connsiteY8" fmla="*/ 2215 h 1438510"/>
              <a:gd name="connsiteX0" fmla="*/ 86484 w 1341572"/>
              <a:gd name="connsiteY0" fmla="*/ 2215 h 1438510"/>
              <a:gd name="connsiteX1" fmla="*/ 1252321 w 1341572"/>
              <a:gd name="connsiteY1" fmla="*/ 0 h 1438510"/>
              <a:gd name="connsiteX2" fmla="*/ 1249949 w 1341572"/>
              <a:gd name="connsiteY2" fmla="*/ 894920 h 1438510"/>
              <a:gd name="connsiteX3" fmla="*/ 1154863 w 1341572"/>
              <a:gd name="connsiteY3" fmla="*/ 1041119 h 1438510"/>
              <a:gd name="connsiteX4" fmla="*/ 177386 w 1341572"/>
              <a:gd name="connsiteY4" fmla="*/ 1373391 h 1438510"/>
              <a:gd name="connsiteX5" fmla="*/ 86483 w 1341572"/>
              <a:gd name="connsiteY5" fmla="*/ 1403942 h 1438510"/>
              <a:gd name="connsiteX6" fmla="*/ 86104 w 1341572"/>
              <a:gd name="connsiteY6" fmla="*/ 1260419 h 1438510"/>
              <a:gd name="connsiteX7" fmla="*/ 86484 w 1341572"/>
              <a:gd name="connsiteY7" fmla="*/ 2215 h 1438510"/>
              <a:gd name="connsiteX0" fmla="*/ 86484 w 1341572"/>
              <a:gd name="connsiteY0" fmla="*/ 2215 h 1373391"/>
              <a:gd name="connsiteX1" fmla="*/ 1252321 w 1341572"/>
              <a:gd name="connsiteY1" fmla="*/ 0 h 1373391"/>
              <a:gd name="connsiteX2" fmla="*/ 1249949 w 1341572"/>
              <a:gd name="connsiteY2" fmla="*/ 894920 h 1373391"/>
              <a:gd name="connsiteX3" fmla="*/ 1154863 w 1341572"/>
              <a:gd name="connsiteY3" fmla="*/ 1041119 h 1373391"/>
              <a:gd name="connsiteX4" fmla="*/ 177386 w 1341572"/>
              <a:gd name="connsiteY4" fmla="*/ 1373391 h 1373391"/>
              <a:gd name="connsiteX5" fmla="*/ 86104 w 1341572"/>
              <a:gd name="connsiteY5" fmla="*/ 1260419 h 1373391"/>
              <a:gd name="connsiteX6" fmla="*/ 86484 w 1341572"/>
              <a:gd name="connsiteY6" fmla="*/ 2215 h 1373391"/>
              <a:gd name="connsiteX0" fmla="*/ 86484 w 1341572"/>
              <a:gd name="connsiteY0" fmla="*/ 2215 h 1380291"/>
              <a:gd name="connsiteX1" fmla="*/ 1252321 w 1341572"/>
              <a:gd name="connsiteY1" fmla="*/ 0 h 1380291"/>
              <a:gd name="connsiteX2" fmla="*/ 1249949 w 1341572"/>
              <a:gd name="connsiteY2" fmla="*/ 894920 h 1380291"/>
              <a:gd name="connsiteX3" fmla="*/ 1154863 w 1341572"/>
              <a:gd name="connsiteY3" fmla="*/ 1041119 h 1380291"/>
              <a:gd name="connsiteX4" fmla="*/ 177386 w 1341572"/>
              <a:gd name="connsiteY4" fmla="*/ 1373391 h 1380291"/>
              <a:gd name="connsiteX5" fmla="*/ 86104 w 1341572"/>
              <a:gd name="connsiteY5" fmla="*/ 1260419 h 1380291"/>
              <a:gd name="connsiteX6" fmla="*/ 86484 w 1341572"/>
              <a:gd name="connsiteY6" fmla="*/ 2215 h 1380291"/>
              <a:gd name="connsiteX0" fmla="*/ 86484 w 1341572"/>
              <a:gd name="connsiteY0" fmla="*/ 2215 h 1425606"/>
              <a:gd name="connsiteX1" fmla="*/ 1252321 w 1341572"/>
              <a:gd name="connsiteY1" fmla="*/ 0 h 1425606"/>
              <a:gd name="connsiteX2" fmla="*/ 1249949 w 1341572"/>
              <a:gd name="connsiteY2" fmla="*/ 894920 h 1425606"/>
              <a:gd name="connsiteX3" fmla="*/ 1154863 w 1341572"/>
              <a:gd name="connsiteY3" fmla="*/ 1041119 h 1425606"/>
              <a:gd name="connsiteX4" fmla="*/ 177386 w 1341572"/>
              <a:gd name="connsiteY4" fmla="*/ 1373391 h 1425606"/>
              <a:gd name="connsiteX5" fmla="*/ 86104 w 1341572"/>
              <a:gd name="connsiteY5" fmla="*/ 1260419 h 1425606"/>
              <a:gd name="connsiteX6" fmla="*/ 86484 w 1341572"/>
              <a:gd name="connsiteY6" fmla="*/ 2215 h 1425606"/>
              <a:gd name="connsiteX0" fmla="*/ 86484 w 1341572"/>
              <a:gd name="connsiteY0" fmla="*/ 2215 h 1410556"/>
              <a:gd name="connsiteX1" fmla="*/ 1252321 w 1341572"/>
              <a:gd name="connsiteY1" fmla="*/ 0 h 1410556"/>
              <a:gd name="connsiteX2" fmla="*/ 1249949 w 1341572"/>
              <a:gd name="connsiteY2" fmla="*/ 894920 h 1410556"/>
              <a:gd name="connsiteX3" fmla="*/ 1154863 w 1341572"/>
              <a:gd name="connsiteY3" fmla="*/ 1041119 h 1410556"/>
              <a:gd name="connsiteX4" fmla="*/ 177386 w 1341572"/>
              <a:gd name="connsiteY4" fmla="*/ 1373391 h 1410556"/>
              <a:gd name="connsiteX5" fmla="*/ 86104 w 1341572"/>
              <a:gd name="connsiteY5" fmla="*/ 1260419 h 1410556"/>
              <a:gd name="connsiteX6" fmla="*/ 86484 w 1341572"/>
              <a:gd name="connsiteY6" fmla="*/ 2215 h 1410556"/>
              <a:gd name="connsiteX0" fmla="*/ 86484 w 1341572"/>
              <a:gd name="connsiteY0" fmla="*/ 2215 h 1416904"/>
              <a:gd name="connsiteX1" fmla="*/ 1252321 w 1341572"/>
              <a:gd name="connsiteY1" fmla="*/ 0 h 1416904"/>
              <a:gd name="connsiteX2" fmla="*/ 1249949 w 1341572"/>
              <a:gd name="connsiteY2" fmla="*/ 894920 h 1416904"/>
              <a:gd name="connsiteX3" fmla="*/ 1154863 w 1341572"/>
              <a:gd name="connsiteY3" fmla="*/ 1041119 h 1416904"/>
              <a:gd name="connsiteX4" fmla="*/ 177386 w 1341572"/>
              <a:gd name="connsiteY4" fmla="*/ 1373391 h 1416904"/>
              <a:gd name="connsiteX5" fmla="*/ 86104 w 1341572"/>
              <a:gd name="connsiteY5" fmla="*/ 1260419 h 1416904"/>
              <a:gd name="connsiteX6" fmla="*/ 86484 w 1341572"/>
              <a:gd name="connsiteY6" fmla="*/ 2215 h 1416904"/>
              <a:gd name="connsiteX0" fmla="*/ 86484 w 1341572"/>
              <a:gd name="connsiteY0" fmla="*/ 2215 h 1383845"/>
              <a:gd name="connsiteX1" fmla="*/ 1252321 w 1341572"/>
              <a:gd name="connsiteY1" fmla="*/ 0 h 1383845"/>
              <a:gd name="connsiteX2" fmla="*/ 1249949 w 1341572"/>
              <a:gd name="connsiteY2" fmla="*/ 894920 h 1383845"/>
              <a:gd name="connsiteX3" fmla="*/ 1154863 w 1341572"/>
              <a:gd name="connsiteY3" fmla="*/ 1041119 h 1383845"/>
              <a:gd name="connsiteX4" fmla="*/ 177386 w 1341572"/>
              <a:gd name="connsiteY4" fmla="*/ 1373391 h 1383845"/>
              <a:gd name="connsiteX5" fmla="*/ 86104 w 1341572"/>
              <a:gd name="connsiteY5" fmla="*/ 1260419 h 1383845"/>
              <a:gd name="connsiteX6" fmla="*/ 86484 w 1341572"/>
              <a:gd name="connsiteY6" fmla="*/ 2215 h 1383845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380 w 1255468"/>
              <a:gd name="connsiteY0" fmla="*/ 2215 h 1375531"/>
              <a:gd name="connsiteX1" fmla="*/ 1166217 w 1255468"/>
              <a:gd name="connsiteY1" fmla="*/ 0 h 1375531"/>
              <a:gd name="connsiteX2" fmla="*/ 1163845 w 1255468"/>
              <a:gd name="connsiteY2" fmla="*/ 894920 h 1375531"/>
              <a:gd name="connsiteX3" fmla="*/ 1068759 w 1255468"/>
              <a:gd name="connsiteY3" fmla="*/ 1041119 h 1375531"/>
              <a:gd name="connsiteX4" fmla="*/ 91282 w 1255468"/>
              <a:gd name="connsiteY4" fmla="*/ 1373391 h 1375531"/>
              <a:gd name="connsiteX5" fmla="*/ 0 w 1255468"/>
              <a:gd name="connsiteY5" fmla="*/ 1260419 h 1375531"/>
              <a:gd name="connsiteX6" fmla="*/ 380 w 1255468"/>
              <a:gd name="connsiteY6" fmla="*/ 2215 h 1375531"/>
              <a:gd name="connsiteX0" fmla="*/ 380 w 1177259"/>
              <a:gd name="connsiteY0" fmla="*/ 2215 h 1375531"/>
              <a:gd name="connsiteX1" fmla="*/ 1166217 w 1177259"/>
              <a:gd name="connsiteY1" fmla="*/ 0 h 1375531"/>
              <a:gd name="connsiteX2" fmla="*/ 1163845 w 1177259"/>
              <a:gd name="connsiteY2" fmla="*/ 894920 h 1375531"/>
              <a:gd name="connsiteX3" fmla="*/ 1068759 w 1177259"/>
              <a:gd name="connsiteY3" fmla="*/ 1041119 h 1375531"/>
              <a:gd name="connsiteX4" fmla="*/ 91282 w 1177259"/>
              <a:gd name="connsiteY4" fmla="*/ 1373391 h 1375531"/>
              <a:gd name="connsiteX5" fmla="*/ 0 w 1177259"/>
              <a:gd name="connsiteY5" fmla="*/ 1260419 h 1375531"/>
              <a:gd name="connsiteX6" fmla="*/ 380 w 1177259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246984"/>
              <a:gd name="connsiteY0" fmla="*/ 2215 h 1375531"/>
              <a:gd name="connsiteX1" fmla="*/ 1166217 w 1246984"/>
              <a:gd name="connsiteY1" fmla="*/ 0 h 1375531"/>
              <a:gd name="connsiteX2" fmla="*/ 1163845 w 1246984"/>
              <a:gd name="connsiteY2" fmla="*/ 894920 h 1375531"/>
              <a:gd name="connsiteX3" fmla="*/ 1068759 w 1246984"/>
              <a:gd name="connsiteY3" fmla="*/ 1041119 h 1375531"/>
              <a:gd name="connsiteX4" fmla="*/ 91282 w 1246984"/>
              <a:gd name="connsiteY4" fmla="*/ 1373391 h 1375531"/>
              <a:gd name="connsiteX5" fmla="*/ 0 w 1246984"/>
              <a:gd name="connsiteY5" fmla="*/ 1260419 h 1375531"/>
              <a:gd name="connsiteX6" fmla="*/ 380 w 1246984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183009"/>
              <a:gd name="connsiteY0" fmla="*/ 2215 h 1375531"/>
              <a:gd name="connsiteX1" fmla="*/ 1166217 w 1183009"/>
              <a:gd name="connsiteY1" fmla="*/ 0 h 1375531"/>
              <a:gd name="connsiteX2" fmla="*/ 1163845 w 1183009"/>
              <a:gd name="connsiteY2" fmla="*/ 894920 h 1375531"/>
              <a:gd name="connsiteX3" fmla="*/ 1068759 w 1183009"/>
              <a:gd name="connsiteY3" fmla="*/ 1041119 h 1375531"/>
              <a:gd name="connsiteX4" fmla="*/ 91282 w 1183009"/>
              <a:gd name="connsiteY4" fmla="*/ 1373391 h 1375531"/>
              <a:gd name="connsiteX5" fmla="*/ 0 w 1183009"/>
              <a:gd name="connsiteY5" fmla="*/ 1260419 h 1375531"/>
              <a:gd name="connsiteX6" fmla="*/ 380 w 1183009"/>
              <a:gd name="connsiteY6" fmla="*/ 2215 h 1375531"/>
              <a:gd name="connsiteX0" fmla="*/ 380 w 1166217"/>
              <a:gd name="connsiteY0" fmla="*/ 2215 h 1375531"/>
              <a:gd name="connsiteX1" fmla="*/ 1166217 w 1166217"/>
              <a:gd name="connsiteY1" fmla="*/ 0 h 1375531"/>
              <a:gd name="connsiteX2" fmla="*/ 1163845 w 1166217"/>
              <a:gd name="connsiteY2" fmla="*/ 894920 h 1375531"/>
              <a:gd name="connsiteX3" fmla="*/ 1068759 w 1166217"/>
              <a:gd name="connsiteY3" fmla="*/ 1041119 h 1375531"/>
              <a:gd name="connsiteX4" fmla="*/ 91282 w 1166217"/>
              <a:gd name="connsiteY4" fmla="*/ 1373391 h 1375531"/>
              <a:gd name="connsiteX5" fmla="*/ 0 w 1166217"/>
              <a:gd name="connsiteY5" fmla="*/ 1260419 h 1375531"/>
              <a:gd name="connsiteX6" fmla="*/ 380 w 1166217"/>
              <a:gd name="connsiteY6" fmla="*/ 2215 h 1375531"/>
              <a:gd name="connsiteX0" fmla="*/ 6420 w 1172257"/>
              <a:gd name="connsiteY0" fmla="*/ 2215 h 1399780"/>
              <a:gd name="connsiteX1" fmla="*/ 1172257 w 1172257"/>
              <a:gd name="connsiteY1" fmla="*/ 0 h 1399780"/>
              <a:gd name="connsiteX2" fmla="*/ 1169885 w 1172257"/>
              <a:gd name="connsiteY2" fmla="*/ 894920 h 1399780"/>
              <a:gd name="connsiteX3" fmla="*/ 1074799 w 1172257"/>
              <a:gd name="connsiteY3" fmla="*/ 1041119 h 1399780"/>
              <a:gd name="connsiteX4" fmla="*/ 93519 w 1172257"/>
              <a:gd name="connsiteY4" fmla="*/ 1360100 h 1399780"/>
              <a:gd name="connsiteX5" fmla="*/ 6040 w 1172257"/>
              <a:gd name="connsiteY5" fmla="*/ 1260419 h 1399780"/>
              <a:gd name="connsiteX6" fmla="*/ 6420 w 1172257"/>
              <a:gd name="connsiteY6" fmla="*/ 2215 h 1399780"/>
              <a:gd name="connsiteX0" fmla="*/ 6420 w 1172257"/>
              <a:gd name="connsiteY0" fmla="*/ 2215 h 1400114"/>
              <a:gd name="connsiteX1" fmla="*/ 1172257 w 1172257"/>
              <a:gd name="connsiteY1" fmla="*/ 0 h 1400114"/>
              <a:gd name="connsiteX2" fmla="*/ 1169885 w 1172257"/>
              <a:gd name="connsiteY2" fmla="*/ 894920 h 1400114"/>
              <a:gd name="connsiteX3" fmla="*/ 1074799 w 1172257"/>
              <a:gd name="connsiteY3" fmla="*/ 1041119 h 1400114"/>
              <a:gd name="connsiteX4" fmla="*/ 93519 w 1172257"/>
              <a:gd name="connsiteY4" fmla="*/ 1360100 h 1400114"/>
              <a:gd name="connsiteX5" fmla="*/ 6040 w 1172257"/>
              <a:gd name="connsiteY5" fmla="*/ 1260419 h 1400114"/>
              <a:gd name="connsiteX6" fmla="*/ 6420 w 1172257"/>
              <a:gd name="connsiteY6" fmla="*/ 2215 h 1400114"/>
              <a:gd name="connsiteX0" fmla="*/ 666 w 1166503"/>
              <a:gd name="connsiteY0" fmla="*/ 2215 h 1363444"/>
              <a:gd name="connsiteX1" fmla="*/ 1166503 w 1166503"/>
              <a:gd name="connsiteY1" fmla="*/ 0 h 1363444"/>
              <a:gd name="connsiteX2" fmla="*/ 1164131 w 1166503"/>
              <a:gd name="connsiteY2" fmla="*/ 894920 h 1363444"/>
              <a:gd name="connsiteX3" fmla="*/ 1069045 w 1166503"/>
              <a:gd name="connsiteY3" fmla="*/ 1041119 h 1363444"/>
              <a:gd name="connsiteX4" fmla="*/ 87765 w 1166503"/>
              <a:gd name="connsiteY4" fmla="*/ 1360100 h 1363444"/>
              <a:gd name="connsiteX5" fmla="*/ 286 w 1166503"/>
              <a:gd name="connsiteY5" fmla="*/ 1260419 h 1363444"/>
              <a:gd name="connsiteX6" fmla="*/ 666 w 1166503"/>
              <a:gd name="connsiteY6" fmla="*/ 2215 h 1363444"/>
              <a:gd name="connsiteX0" fmla="*/ 666 w 1168481"/>
              <a:gd name="connsiteY0" fmla="*/ 6645 h 1367874"/>
              <a:gd name="connsiteX1" fmla="*/ 1156995 w 1168481"/>
              <a:gd name="connsiteY1" fmla="*/ 0 h 1367874"/>
              <a:gd name="connsiteX2" fmla="*/ 1164131 w 1168481"/>
              <a:gd name="connsiteY2" fmla="*/ 899350 h 1367874"/>
              <a:gd name="connsiteX3" fmla="*/ 1069045 w 1168481"/>
              <a:gd name="connsiteY3" fmla="*/ 1045549 h 1367874"/>
              <a:gd name="connsiteX4" fmla="*/ 87765 w 1168481"/>
              <a:gd name="connsiteY4" fmla="*/ 1364530 h 1367874"/>
              <a:gd name="connsiteX5" fmla="*/ 286 w 1168481"/>
              <a:gd name="connsiteY5" fmla="*/ 1264849 h 1367874"/>
              <a:gd name="connsiteX6" fmla="*/ 666 w 1168481"/>
              <a:gd name="connsiteY6" fmla="*/ 6645 h 1367874"/>
              <a:gd name="connsiteX0" fmla="*/ 666 w 1169473"/>
              <a:gd name="connsiteY0" fmla="*/ 6645 h 1367874"/>
              <a:gd name="connsiteX1" fmla="*/ 1156995 w 1169473"/>
              <a:gd name="connsiteY1" fmla="*/ 0 h 1367874"/>
              <a:gd name="connsiteX2" fmla="*/ 1164131 w 1169473"/>
              <a:gd name="connsiteY2" fmla="*/ 899350 h 1367874"/>
              <a:gd name="connsiteX3" fmla="*/ 1069045 w 1169473"/>
              <a:gd name="connsiteY3" fmla="*/ 1045549 h 1367874"/>
              <a:gd name="connsiteX4" fmla="*/ 87765 w 1169473"/>
              <a:gd name="connsiteY4" fmla="*/ 1364530 h 1367874"/>
              <a:gd name="connsiteX5" fmla="*/ 286 w 1169473"/>
              <a:gd name="connsiteY5" fmla="*/ 1264849 h 1367874"/>
              <a:gd name="connsiteX6" fmla="*/ 666 w 1169473"/>
              <a:gd name="connsiteY6" fmla="*/ 6645 h 1367874"/>
              <a:gd name="connsiteX0" fmla="*/ 666 w 1162319"/>
              <a:gd name="connsiteY0" fmla="*/ 6645 h 1367874"/>
              <a:gd name="connsiteX1" fmla="*/ 1156995 w 1162319"/>
              <a:gd name="connsiteY1" fmla="*/ 0 h 1367874"/>
              <a:gd name="connsiteX2" fmla="*/ 1154622 w 1162319"/>
              <a:gd name="connsiteY2" fmla="*/ 886059 h 1367874"/>
              <a:gd name="connsiteX3" fmla="*/ 1069045 w 1162319"/>
              <a:gd name="connsiteY3" fmla="*/ 1045549 h 1367874"/>
              <a:gd name="connsiteX4" fmla="*/ 87765 w 1162319"/>
              <a:gd name="connsiteY4" fmla="*/ 1364530 h 1367874"/>
              <a:gd name="connsiteX5" fmla="*/ 286 w 1162319"/>
              <a:gd name="connsiteY5" fmla="*/ 1264849 h 1367874"/>
              <a:gd name="connsiteX6" fmla="*/ 666 w 1162319"/>
              <a:gd name="connsiteY6" fmla="*/ 6645 h 1367874"/>
              <a:gd name="connsiteX0" fmla="*/ 666 w 1157419"/>
              <a:gd name="connsiteY0" fmla="*/ 6645 h 1367874"/>
              <a:gd name="connsiteX1" fmla="*/ 1156995 w 1157419"/>
              <a:gd name="connsiteY1" fmla="*/ 0 h 1367874"/>
              <a:gd name="connsiteX2" fmla="*/ 1154622 w 1157419"/>
              <a:gd name="connsiteY2" fmla="*/ 886059 h 1367874"/>
              <a:gd name="connsiteX3" fmla="*/ 1069045 w 1157419"/>
              <a:gd name="connsiteY3" fmla="*/ 1045549 h 1367874"/>
              <a:gd name="connsiteX4" fmla="*/ 87765 w 1157419"/>
              <a:gd name="connsiteY4" fmla="*/ 1364530 h 1367874"/>
              <a:gd name="connsiteX5" fmla="*/ 286 w 1157419"/>
              <a:gd name="connsiteY5" fmla="*/ 1264849 h 1367874"/>
              <a:gd name="connsiteX6" fmla="*/ 666 w 1157419"/>
              <a:gd name="connsiteY6" fmla="*/ 6645 h 1367874"/>
              <a:gd name="connsiteX0" fmla="*/ 666 w 1157396"/>
              <a:gd name="connsiteY0" fmla="*/ 6645 h 1367874"/>
              <a:gd name="connsiteX1" fmla="*/ 1156995 w 1157396"/>
              <a:gd name="connsiteY1" fmla="*/ 0 h 1367874"/>
              <a:gd name="connsiteX2" fmla="*/ 1154622 w 1157396"/>
              <a:gd name="connsiteY2" fmla="*/ 886059 h 1367874"/>
              <a:gd name="connsiteX3" fmla="*/ 1069045 w 1157396"/>
              <a:gd name="connsiteY3" fmla="*/ 1045549 h 1367874"/>
              <a:gd name="connsiteX4" fmla="*/ 87765 w 1157396"/>
              <a:gd name="connsiteY4" fmla="*/ 1364530 h 1367874"/>
              <a:gd name="connsiteX5" fmla="*/ 286 w 1157396"/>
              <a:gd name="connsiteY5" fmla="*/ 1264849 h 1367874"/>
              <a:gd name="connsiteX6" fmla="*/ 666 w 1157396"/>
              <a:gd name="connsiteY6" fmla="*/ 6645 h 1367874"/>
              <a:gd name="connsiteX0" fmla="*/ 666 w 1154651"/>
              <a:gd name="connsiteY0" fmla="*/ 6645 h 1367874"/>
              <a:gd name="connsiteX1" fmla="*/ 726871 w 1154651"/>
              <a:gd name="connsiteY1" fmla="*/ 0 h 1367874"/>
              <a:gd name="connsiteX2" fmla="*/ 1154622 w 1154651"/>
              <a:gd name="connsiteY2" fmla="*/ 886059 h 1367874"/>
              <a:gd name="connsiteX3" fmla="*/ 1069045 w 1154651"/>
              <a:gd name="connsiteY3" fmla="*/ 1045549 h 1367874"/>
              <a:gd name="connsiteX4" fmla="*/ 87765 w 1154651"/>
              <a:gd name="connsiteY4" fmla="*/ 1364530 h 1367874"/>
              <a:gd name="connsiteX5" fmla="*/ 286 w 1154651"/>
              <a:gd name="connsiteY5" fmla="*/ 1264849 h 1367874"/>
              <a:gd name="connsiteX6" fmla="*/ 666 w 1154651"/>
              <a:gd name="connsiteY6" fmla="*/ 6645 h 1367874"/>
              <a:gd name="connsiteX0" fmla="*/ 666 w 1087791"/>
              <a:gd name="connsiteY0" fmla="*/ 6645 h 1367874"/>
              <a:gd name="connsiteX1" fmla="*/ 726871 w 1087791"/>
              <a:gd name="connsiteY1" fmla="*/ 0 h 1367874"/>
              <a:gd name="connsiteX2" fmla="*/ 757197 w 1087791"/>
              <a:gd name="connsiteY2" fmla="*/ 906568 h 1367874"/>
              <a:gd name="connsiteX3" fmla="*/ 1069045 w 1087791"/>
              <a:gd name="connsiteY3" fmla="*/ 1045549 h 1367874"/>
              <a:gd name="connsiteX4" fmla="*/ 87765 w 1087791"/>
              <a:gd name="connsiteY4" fmla="*/ 1364530 h 1367874"/>
              <a:gd name="connsiteX5" fmla="*/ 286 w 1087791"/>
              <a:gd name="connsiteY5" fmla="*/ 1264849 h 1367874"/>
              <a:gd name="connsiteX6" fmla="*/ 666 w 1087791"/>
              <a:gd name="connsiteY6" fmla="*/ 6645 h 1367874"/>
              <a:gd name="connsiteX0" fmla="*/ 666 w 1085800"/>
              <a:gd name="connsiteY0" fmla="*/ 6645 h 1367874"/>
              <a:gd name="connsiteX1" fmla="*/ 726871 w 1085800"/>
              <a:gd name="connsiteY1" fmla="*/ 0 h 1367874"/>
              <a:gd name="connsiteX2" fmla="*/ 732043 w 1085800"/>
              <a:gd name="connsiteY2" fmla="*/ 903638 h 1367874"/>
              <a:gd name="connsiteX3" fmla="*/ 1069045 w 1085800"/>
              <a:gd name="connsiteY3" fmla="*/ 1045549 h 1367874"/>
              <a:gd name="connsiteX4" fmla="*/ 87765 w 1085800"/>
              <a:gd name="connsiteY4" fmla="*/ 1364530 h 1367874"/>
              <a:gd name="connsiteX5" fmla="*/ 286 w 1085800"/>
              <a:gd name="connsiteY5" fmla="*/ 1264849 h 1367874"/>
              <a:gd name="connsiteX6" fmla="*/ 666 w 1085800"/>
              <a:gd name="connsiteY6" fmla="*/ 6645 h 1367874"/>
              <a:gd name="connsiteX0" fmla="*/ 666 w 733624"/>
              <a:gd name="connsiteY0" fmla="*/ 6645 h 1367874"/>
              <a:gd name="connsiteX1" fmla="*/ 726871 w 733624"/>
              <a:gd name="connsiteY1" fmla="*/ 0 h 1367874"/>
              <a:gd name="connsiteX2" fmla="*/ 732043 w 733624"/>
              <a:gd name="connsiteY2" fmla="*/ 903638 h 1367874"/>
              <a:gd name="connsiteX3" fmla="*/ 643952 w 733624"/>
              <a:gd name="connsiteY3" fmla="*/ 1192041 h 1367874"/>
              <a:gd name="connsiteX4" fmla="*/ 87765 w 733624"/>
              <a:gd name="connsiteY4" fmla="*/ 1364530 h 1367874"/>
              <a:gd name="connsiteX5" fmla="*/ 286 w 733624"/>
              <a:gd name="connsiteY5" fmla="*/ 1264849 h 1367874"/>
              <a:gd name="connsiteX6" fmla="*/ 666 w 733624"/>
              <a:gd name="connsiteY6" fmla="*/ 6645 h 1367874"/>
              <a:gd name="connsiteX0" fmla="*/ 666 w 733624"/>
              <a:gd name="connsiteY0" fmla="*/ 6645 h 1367874"/>
              <a:gd name="connsiteX1" fmla="*/ 726871 w 733624"/>
              <a:gd name="connsiteY1" fmla="*/ 0 h 1367874"/>
              <a:gd name="connsiteX2" fmla="*/ 732043 w 733624"/>
              <a:gd name="connsiteY2" fmla="*/ 976884 h 1367874"/>
              <a:gd name="connsiteX3" fmla="*/ 643952 w 733624"/>
              <a:gd name="connsiteY3" fmla="*/ 1192041 h 1367874"/>
              <a:gd name="connsiteX4" fmla="*/ 87765 w 733624"/>
              <a:gd name="connsiteY4" fmla="*/ 1364530 h 1367874"/>
              <a:gd name="connsiteX5" fmla="*/ 286 w 733624"/>
              <a:gd name="connsiteY5" fmla="*/ 1264849 h 1367874"/>
              <a:gd name="connsiteX6" fmla="*/ 666 w 733624"/>
              <a:gd name="connsiteY6" fmla="*/ 6645 h 1367874"/>
              <a:gd name="connsiteX0" fmla="*/ 666 w 732674"/>
              <a:gd name="connsiteY0" fmla="*/ 6645 h 1367874"/>
              <a:gd name="connsiteX1" fmla="*/ 726871 w 732674"/>
              <a:gd name="connsiteY1" fmla="*/ 0 h 1367874"/>
              <a:gd name="connsiteX2" fmla="*/ 732043 w 732674"/>
              <a:gd name="connsiteY2" fmla="*/ 976884 h 1367874"/>
              <a:gd name="connsiteX3" fmla="*/ 643952 w 732674"/>
              <a:gd name="connsiteY3" fmla="*/ 1192041 h 1367874"/>
              <a:gd name="connsiteX4" fmla="*/ 87765 w 732674"/>
              <a:gd name="connsiteY4" fmla="*/ 1364530 h 1367874"/>
              <a:gd name="connsiteX5" fmla="*/ 286 w 732674"/>
              <a:gd name="connsiteY5" fmla="*/ 1264849 h 1367874"/>
              <a:gd name="connsiteX6" fmla="*/ 666 w 732674"/>
              <a:gd name="connsiteY6" fmla="*/ 6645 h 1367874"/>
              <a:gd name="connsiteX0" fmla="*/ 666 w 732674"/>
              <a:gd name="connsiteY0" fmla="*/ 0 h 1361229"/>
              <a:gd name="connsiteX1" fmla="*/ 731902 w 732674"/>
              <a:gd name="connsiteY1" fmla="*/ 8004 h 1361229"/>
              <a:gd name="connsiteX2" fmla="*/ 732043 w 732674"/>
              <a:gd name="connsiteY2" fmla="*/ 970239 h 1361229"/>
              <a:gd name="connsiteX3" fmla="*/ 643952 w 732674"/>
              <a:gd name="connsiteY3" fmla="*/ 1185396 h 1361229"/>
              <a:gd name="connsiteX4" fmla="*/ 87765 w 732674"/>
              <a:gd name="connsiteY4" fmla="*/ 1357885 h 1361229"/>
              <a:gd name="connsiteX5" fmla="*/ 286 w 732674"/>
              <a:gd name="connsiteY5" fmla="*/ 1258204 h 1361229"/>
              <a:gd name="connsiteX6" fmla="*/ 666 w 732674"/>
              <a:gd name="connsiteY6" fmla="*/ 0 h 1361229"/>
              <a:gd name="connsiteX0" fmla="*/ 666 w 732674"/>
              <a:gd name="connsiteY0" fmla="*/ 3715 h 1364944"/>
              <a:gd name="connsiteX1" fmla="*/ 729386 w 732674"/>
              <a:gd name="connsiteY1" fmla="*/ 0 h 1364944"/>
              <a:gd name="connsiteX2" fmla="*/ 732043 w 732674"/>
              <a:gd name="connsiteY2" fmla="*/ 973954 h 1364944"/>
              <a:gd name="connsiteX3" fmla="*/ 643952 w 732674"/>
              <a:gd name="connsiteY3" fmla="*/ 1189111 h 1364944"/>
              <a:gd name="connsiteX4" fmla="*/ 87765 w 732674"/>
              <a:gd name="connsiteY4" fmla="*/ 1361600 h 1364944"/>
              <a:gd name="connsiteX5" fmla="*/ 286 w 732674"/>
              <a:gd name="connsiteY5" fmla="*/ 1261919 h 1364944"/>
              <a:gd name="connsiteX6" fmla="*/ 666 w 732674"/>
              <a:gd name="connsiteY6" fmla="*/ 3715 h 136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674" h="1364944">
                <a:moveTo>
                  <a:pt x="666" y="3715"/>
                </a:moveTo>
                <a:lnTo>
                  <a:pt x="729386" y="0"/>
                </a:lnTo>
                <a:cubicBezTo>
                  <a:pt x="731225" y="268401"/>
                  <a:pt x="731128" y="795267"/>
                  <a:pt x="732043" y="973954"/>
                </a:cubicBezTo>
                <a:cubicBezTo>
                  <a:pt x="732587" y="1080157"/>
                  <a:pt x="743786" y="1153802"/>
                  <a:pt x="643952" y="1189111"/>
                </a:cubicBezTo>
                <a:cubicBezTo>
                  <a:pt x="525805" y="1230897"/>
                  <a:pt x="403734" y="1272869"/>
                  <a:pt x="87765" y="1361600"/>
                </a:cubicBezTo>
                <a:cubicBezTo>
                  <a:pt x="41105" y="1374703"/>
                  <a:pt x="1490" y="1350894"/>
                  <a:pt x="286" y="1261919"/>
                </a:cubicBezTo>
                <a:cubicBezTo>
                  <a:pt x="-918" y="1172944"/>
                  <a:pt x="2173" y="275809"/>
                  <a:pt x="666" y="37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lIns="251953" tIns="233957" rIns="215960" bIns="93583">
            <a:noAutofit/>
          </a:bodyPr>
          <a:lstStyle>
            <a:lvl1pPr marL="0" indent="0">
              <a:spcBef>
                <a:spcPts val="1800"/>
              </a:spcBef>
              <a:buFontTx/>
              <a:buNone/>
              <a:defRPr b="0" i="0">
                <a:solidFill>
                  <a:schemeClr val="bg1"/>
                </a:solidFill>
                <a:latin typeface="Univers 45 Light"/>
                <a:cs typeface="Univers 45 Light"/>
              </a:defRPr>
            </a:lvl1pPr>
            <a:lvl2pPr marL="457116" indent="0">
              <a:buFontTx/>
              <a:buNone/>
              <a:defRPr/>
            </a:lvl2pPr>
            <a:lvl3pPr marL="914231" indent="0">
              <a:buFontTx/>
              <a:buNone/>
              <a:defRPr/>
            </a:lvl3pPr>
            <a:lvl4pPr marL="1263417" indent="0">
              <a:buFontTx/>
              <a:buNone/>
              <a:defRPr/>
            </a:lvl4pPr>
            <a:lvl5pPr marL="1599906" indent="0">
              <a:buFontTx/>
              <a:buNone/>
              <a:defRPr/>
            </a:lvl5pPr>
          </a:lstStyle>
          <a:p>
            <a:pPr lvl="0"/>
            <a:r>
              <a:rPr lang="es-ES_tradnl" dirty="0"/>
              <a:t>Escriba el texto</a:t>
            </a:r>
            <a:endParaRPr lang="es-ES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24" hasCustomPrompt="1"/>
          </p:nvPr>
        </p:nvSpPr>
        <p:spPr>
          <a:xfrm>
            <a:off x="3831100" y="2984919"/>
            <a:ext cx="2176043" cy="3480374"/>
          </a:xfrm>
          <a:custGeom>
            <a:avLst/>
            <a:gdLst>
              <a:gd name="connsiteX0" fmla="*/ 0 w 1152525"/>
              <a:gd name="connsiteY0" fmla="*/ 0 h 1295400"/>
              <a:gd name="connsiteX1" fmla="*/ 1152525 w 1152525"/>
              <a:gd name="connsiteY1" fmla="*/ 0 h 1295400"/>
              <a:gd name="connsiteX2" fmla="*/ 1152525 w 1152525"/>
              <a:gd name="connsiteY2" fmla="*/ 1295400 h 1295400"/>
              <a:gd name="connsiteX3" fmla="*/ 0 w 1152525"/>
              <a:gd name="connsiteY3" fmla="*/ 1295400 h 1295400"/>
              <a:gd name="connsiteX4" fmla="*/ 0 w 1152525"/>
              <a:gd name="connsiteY4" fmla="*/ 0 h 1295400"/>
              <a:gd name="connsiteX0" fmla="*/ 0 w 1165225"/>
              <a:gd name="connsiteY0" fmla="*/ 0 h 1295400"/>
              <a:gd name="connsiteX1" fmla="*/ 1152525 w 1165225"/>
              <a:gd name="connsiteY1" fmla="*/ 0 h 1295400"/>
              <a:gd name="connsiteX2" fmla="*/ 1165225 w 1165225"/>
              <a:gd name="connsiteY2" fmla="*/ 838200 h 1295400"/>
              <a:gd name="connsiteX3" fmla="*/ 0 w 1165225"/>
              <a:gd name="connsiteY3" fmla="*/ 1295400 h 1295400"/>
              <a:gd name="connsiteX4" fmla="*/ 0 w 1165225"/>
              <a:gd name="connsiteY4" fmla="*/ 0 h 1295400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838200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9641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5774"/>
              <a:gd name="connsiteY0" fmla="*/ 2215 h 1423878"/>
              <a:gd name="connsiteX1" fmla="*/ 1175346 w 1175774"/>
              <a:gd name="connsiteY1" fmla="*/ 0 h 1423878"/>
              <a:gd name="connsiteX2" fmla="*/ 1174734 w 1175774"/>
              <a:gd name="connsiteY2" fmla="*/ 1013196 h 1423878"/>
              <a:gd name="connsiteX3" fmla="*/ 0 w 1175774"/>
              <a:gd name="connsiteY3" fmla="*/ 1423878 h 1423878"/>
              <a:gd name="connsiteX4" fmla="*/ 9509 w 1175774"/>
              <a:gd name="connsiteY4" fmla="*/ 2215 h 1423878"/>
              <a:gd name="connsiteX0" fmla="*/ 5706 w 1171971"/>
              <a:gd name="connsiteY0" fmla="*/ 2215 h 1421663"/>
              <a:gd name="connsiteX1" fmla="*/ 1171543 w 1171971"/>
              <a:gd name="connsiteY1" fmla="*/ 0 h 1421663"/>
              <a:gd name="connsiteX2" fmla="*/ 1170931 w 1171971"/>
              <a:gd name="connsiteY2" fmla="*/ 1013196 h 1421663"/>
              <a:gd name="connsiteX3" fmla="*/ 0 w 1171971"/>
              <a:gd name="connsiteY3" fmla="*/ 1421663 h 1421663"/>
              <a:gd name="connsiteX4" fmla="*/ 5706 w 1171971"/>
              <a:gd name="connsiteY4" fmla="*/ 2215 h 1421663"/>
              <a:gd name="connsiteX0" fmla="*/ 916 w 1167181"/>
              <a:gd name="connsiteY0" fmla="*/ 2215 h 1417233"/>
              <a:gd name="connsiteX1" fmla="*/ 1166753 w 1167181"/>
              <a:gd name="connsiteY1" fmla="*/ 0 h 1417233"/>
              <a:gd name="connsiteX2" fmla="*/ 1166141 w 1167181"/>
              <a:gd name="connsiteY2" fmla="*/ 1013196 h 1417233"/>
              <a:gd name="connsiteX3" fmla="*/ 915 w 1167181"/>
              <a:gd name="connsiteY3" fmla="*/ 1417233 h 1417233"/>
              <a:gd name="connsiteX4" fmla="*/ 916 w 1167181"/>
              <a:gd name="connsiteY4" fmla="*/ 2215 h 1417233"/>
              <a:gd name="connsiteX0" fmla="*/ 916 w 1167181"/>
              <a:gd name="connsiteY0" fmla="*/ 2215 h 1403942"/>
              <a:gd name="connsiteX1" fmla="*/ 1166753 w 1167181"/>
              <a:gd name="connsiteY1" fmla="*/ 0 h 1403942"/>
              <a:gd name="connsiteX2" fmla="*/ 1166141 w 1167181"/>
              <a:gd name="connsiteY2" fmla="*/ 1013196 h 1403942"/>
              <a:gd name="connsiteX3" fmla="*/ 915 w 1167181"/>
              <a:gd name="connsiteY3" fmla="*/ 1403942 h 1403942"/>
              <a:gd name="connsiteX4" fmla="*/ 916 w 1167181"/>
              <a:gd name="connsiteY4" fmla="*/ 2215 h 1403942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86483 w 1252749"/>
              <a:gd name="connsiteY3" fmla="*/ 1403942 h 1438510"/>
              <a:gd name="connsiteX4" fmla="*/ 86104 w 1252749"/>
              <a:gd name="connsiteY4" fmla="*/ 1260419 h 1438510"/>
              <a:gd name="connsiteX5" fmla="*/ 86484 w 1252749"/>
              <a:gd name="connsiteY5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77386 w 1252749"/>
              <a:gd name="connsiteY3" fmla="*/ 1373391 h 1438510"/>
              <a:gd name="connsiteX4" fmla="*/ 86483 w 1252749"/>
              <a:gd name="connsiteY4" fmla="*/ 1403942 h 1438510"/>
              <a:gd name="connsiteX5" fmla="*/ 86104 w 1252749"/>
              <a:gd name="connsiteY5" fmla="*/ 1260419 h 1438510"/>
              <a:gd name="connsiteX6" fmla="*/ 86484 w 1252749"/>
              <a:gd name="connsiteY6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154863 w 1252749"/>
              <a:gd name="connsiteY3" fmla="*/ 1041119 h 1438510"/>
              <a:gd name="connsiteX4" fmla="*/ 177386 w 1252749"/>
              <a:gd name="connsiteY4" fmla="*/ 1373391 h 1438510"/>
              <a:gd name="connsiteX5" fmla="*/ 86483 w 1252749"/>
              <a:gd name="connsiteY5" fmla="*/ 1403942 h 1438510"/>
              <a:gd name="connsiteX6" fmla="*/ 86104 w 1252749"/>
              <a:gd name="connsiteY6" fmla="*/ 1260419 h 1438510"/>
              <a:gd name="connsiteX7" fmla="*/ 86484 w 1252749"/>
              <a:gd name="connsiteY7" fmla="*/ 2215 h 1438510"/>
              <a:gd name="connsiteX0" fmla="*/ 86484 w 1337915"/>
              <a:gd name="connsiteY0" fmla="*/ 2215 h 1438510"/>
              <a:gd name="connsiteX1" fmla="*/ 1252321 w 1337915"/>
              <a:gd name="connsiteY1" fmla="*/ 0 h 1438510"/>
              <a:gd name="connsiteX2" fmla="*/ 1249949 w 1337915"/>
              <a:gd name="connsiteY2" fmla="*/ 894920 h 1438510"/>
              <a:gd name="connsiteX3" fmla="*/ 1251709 w 1337915"/>
              <a:gd name="connsiteY3" fmla="*/ 1013196 h 1438510"/>
              <a:gd name="connsiteX4" fmla="*/ 1154863 w 1337915"/>
              <a:gd name="connsiteY4" fmla="*/ 1041119 h 1438510"/>
              <a:gd name="connsiteX5" fmla="*/ 177386 w 1337915"/>
              <a:gd name="connsiteY5" fmla="*/ 1373391 h 1438510"/>
              <a:gd name="connsiteX6" fmla="*/ 86483 w 1337915"/>
              <a:gd name="connsiteY6" fmla="*/ 1403942 h 1438510"/>
              <a:gd name="connsiteX7" fmla="*/ 86104 w 1337915"/>
              <a:gd name="connsiteY7" fmla="*/ 1260419 h 1438510"/>
              <a:gd name="connsiteX8" fmla="*/ 86484 w 1337915"/>
              <a:gd name="connsiteY8" fmla="*/ 2215 h 1438510"/>
              <a:gd name="connsiteX0" fmla="*/ 86484 w 1341572"/>
              <a:gd name="connsiteY0" fmla="*/ 2215 h 1438510"/>
              <a:gd name="connsiteX1" fmla="*/ 1252321 w 1341572"/>
              <a:gd name="connsiteY1" fmla="*/ 0 h 1438510"/>
              <a:gd name="connsiteX2" fmla="*/ 1249949 w 1341572"/>
              <a:gd name="connsiteY2" fmla="*/ 894920 h 1438510"/>
              <a:gd name="connsiteX3" fmla="*/ 1154863 w 1341572"/>
              <a:gd name="connsiteY3" fmla="*/ 1041119 h 1438510"/>
              <a:gd name="connsiteX4" fmla="*/ 177386 w 1341572"/>
              <a:gd name="connsiteY4" fmla="*/ 1373391 h 1438510"/>
              <a:gd name="connsiteX5" fmla="*/ 86483 w 1341572"/>
              <a:gd name="connsiteY5" fmla="*/ 1403942 h 1438510"/>
              <a:gd name="connsiteX6" fmla="*/ 86104 w 1341572"/>
              <a:gd name="connsiteY6" fmla="*/ 1260419 h 1438510"/>
              <a:gd name="connsiteX7" fmla="*/ 86484 w 1341572"/>
              <a:gd name="connsiteY7" fmla="*/ 2215 h 1438510"/>
              <a:gd name="connsiteX0" fmla="*/ 86484 w 1341572"/>
              <a:gd name="connsiteY0" fmla="*/ 2215 h 1373391"/>
              <a:gd name="connsiteX1" fmla="*/ 1252321 w 1341572"/>
              <a:gd name="connsiteY1" fmla="*/ 0 h 1373391"/>
              <a:gd name="connsiteX2" fmla="*/ 1249949 w 1341572"/>
              <a:gd name="connsiteY2" fmla="*/ 894920 h 1373391"/>
              <a:gd name="connsiteX3" fmla="*/ 1154863 w 1341572"/>
              <a:gd name="connsiteY3" fmla="*/ 1041119 h 1373391"/>
              <a:gd name="connsiteX4" fmla="*/ 177386 w 1341572"/>
              <a:gd name="connsiteY4" fmla="*/ 1373391 h 1373391"/>
              <a:gd name="connsiteX5" fmla="*/ 86104 w 1341572"/>
              <a:gd name="connsiteY5" fmla="*/ 1260419 h 1373391"/>
              <a:gd name="connsiteX6" fmla="*/ 86484 w 1341572"/>
              <a:gd name="connsiteY6" fmla="*/ 2215 h 1373391"/>
              <a:gd name="connsiteX0" fmla="*/ 86484 w 1341572"/>
              <a:gd name="connsiteY0" fmla="*/ 2215 h 1380291"/>
              <a:gd name="connsiteX1" fmla="*/ 1252321 w 1341572"/>
              <a:gd name="connsiteY1" fmla="*/ 0 h 1380291"/>
              <a:gd name="connsiteX2" fmla="*/ 1249949 w 1341572"/>
              <a:gd name="connsiteY2" fmla="*/ 894920 h 1380291"/>
              <a:gd name="connsiteX3" fmla="*/ 1154863 w 1341572"/>
              <a:gd name="connsiteY3" fmla="*/ 1041119 h 1380291"/>
              <a:gd name="connsiteX4" fmla="*/ 177386 w 1341572"/>
              <a:gd name="connsiteY4" fmla="*/ 1373391 h 1380291"/>
              <a:gd name="connsiteX5" fmla="*/ 86104 w 1341572"/>
              <a:gd name="connsiteY5" fmla="*/ 1260419 h 1380291"/>
              <a:gd name="connsiteX6" fmla="*/ 86484 w 1341572"/>
              <a:gd name="connsiteY6" fmla="*/ 2215 h 1380291"/>
              <a:gd name="connsiteX0" fmla="*/ 86484 w 1341572"/>
              <a:gd name="connsiteY0" fmla="*/ 2215 h 1425606"/>
              <a:gd name="connsiteX1" fmla="*/ 1252321 w 1341572"/>
              <a:gd name="connsiteY1" fmla="*/ 0 h 1425606"/>
              <a:gd name="connsiteX2" fmla="*/ 1249949 w 1341572"/>
              <a:gd name="connsiteY2" fmla="*/ 894920 h 1425606"/>
              <a:gd name="connsiteX3" fmla="*/ 1154863 w 1341572"/>
              <a:gd name="connsiteY3" fmla="*/ 1041119 h 1425606"/>
              <a:gd name="connsiteX4" fmla="*/ 177386 w 1341572"/>
              <a:gd name="connsiteY4" fmla="*/ 1373391 h 1425606"/>
              <a:gd name="connsiteX5" fmla="*/ 86104 w 1341572"/>
              <a:gd name="connsiteY5" fmla="*/ 1260419 h 1425606"/>
              <a:gd name="connsiteX6" fmla="*/ 86484 w 1341572"/>
              <a:gd name="connsiteY6" fmla="*/ 2215 h 1425606"/>
              <a:gd name="connsiteX0" fmla="*/ 86484 w 1341572"/>
              <a:gd name="connsiteY0" fmla="*/ 2215 h 1410556"/>
              <a:gd name="connsiteX1" fmla="*/ 1252321 w 1341572"/>
              <a:gd name="connsiteY1" fmla="*/ 0 h 1410556"/>
              <a:gd name="connsiteX2" fmla="*/ 1249949 w 1341572"/>
              <a:gd name="connsiteY2" fmla="*/ 894920 h 1410556"/>
              <a:gd name="connsiteX3" fmla="*/ 1154863 w 1341572"/>
              <a:gd name="connsiteY3" fmla="*/ 1041119 h 1410556"/>
              <a:gd name="connsiteX4" fmla="*/ 177386 w 1341572"/>
              <a:gd name="connsiteY4" fmla="*/ 1373391 h 1410556"/>
              <a:gd name="connsiteX5" fmla="*/ 86104 w 1341572"/>
              <a:gd name="connsiteY5" fmla="*/ 1260419 h 1410556"/>
              <a:gd name="connsiteX6" fmla="*/ 86484 w 1341572"/>
              <a:gd name="connsiteY6" fmla="*/ 2215 h 1410556"/>
              <a:gd name="connsiteX0" fmla="*/ 86484 w 1341572"/>
              <a:gd name="connsiteY0" fmla="*/ 2215 h 1416904"/>
              <a:gd name="connsiteX1" fmla="*/ 1252321 w 1341572"/>
              <a:gd name="connsiteY1" fmla="*/ 0 h 1416904"/>
              <a:gd name="connsiteX2" fmla="*/ 1249949 w 1341572"/>
              <a:gd name="connsiteY2" fmla="*/ 894920 h 1416904"/>
              <a:gd name="connsiteX3" fmla="*/ 1154863 w 1341572"/>
              <a:gd name="connsiteY3" fmla="*/ 1041119 h 1416904"/>
              <a:gd name="connsiteX4" fmla="*/ 177386 w 1341572"/>
              <a:gd name="connsiteY4" fmla="*/ 1373391 h 1416904"/>
              <a:gd name="connsiteX5" fmla="*/ 86104 w 1341572"/>
              <a:gd name="connsiteY5" fmla="*/ 1260419 h 1416904"/>
              <a:gd name="connsiteX6" fmla="*/ 86484 w 1341572"/>
              <a:gd name="connsiteY6" fmla="*/ 2215 h 1416904"/>
              <a:gd name="connsiteX0" fmla="*/ 86484 w 1341572"/>
              <a:gd name="connsiteY0" fmla="*/ 2215 h 1383845"/>
              <a:gd name="connsiteX1" fmla="*/ 1252321 w 1341572"/>
              <a:gd name="connsiteY1" fmla="*/ 0 h 1383845"/>
              <a:gd name="connsiteX2" fmla="*/ 1249949 w 1341572"/>
              <a:gd name="connsiteY2" fmla="*/ 894920 h 1383845"/>
              <a:gd name="connsiteX3" fmla="*/ 1154863 w 1341572"/>
              <a:gd name="connsiteY3" fmla="*/ 1041119 h 1383845"/>
              <a:gd name="connsiteX4" fmla="*/ 177386 w 1341572"/>
              <a:gd name="connsiteY4" fmla="*/ 1373391 h 1383845"/>
              <a:gd name="connsiteX5" fmla="*/ 86104 w 1341572"/>
              <a:gd name="connsiteY5" fmla="*/ 1260419 h 1383845"/>
              <a:gd name="connsiteX6" fmla="*/ 86484 w 1341572"/>
              <a:gd name="connsiteY6" fmla="*/ 2215 h 1383845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380 w 1255468"/>
              <a:gd name="connsiteY0" fmla="*/ 2215 h 1375531"/>
              <a:gd name="connsiteX1" fmla="*/ 1166217 w 1255468"/>
              <a:gd name="connsiteY1" fmla="*/ 0 h 1375531"/>
              <a:gd name="connsiteX2" fmla="*/ 1163845 w 1255468"/>
              <a:gd name="connsiteY2" fmla="*/ 894920 h 1375531"/>
              <a:gd name="connsiteX3" fmla="*/ 1068759 w 1255468"/>
              <a:gd name="connsiteY3" fmla="*/ 1041119 h 1375531"/>
              <a:gd name="connsiteX4" fmla="*/ 91282 w 1255468"/>
              <a:gd name="connsiteY4" fmla="*/ 1373391 h 1375531"/>
              <a:gd name="connsiteX5" fmla="*/ 0 w 1255468"/>
              <a:gd name="connsiteY5" fmla="*/ 1260419 h 1375531"/>
              <a:gd name="connsiteX6" fmla="*/ 380 w 1255468"/>
              <a:gd name="connsiteY6" fmla="*/ 2215 h 1375531"/>
              <a:gd name="connsiteX0" fmla="*/ 380 w 1177259"/>
              <a:gd name="connsiteY0" fmla="*/ 2215 h 1375531"/>
              <a:gd name="connsiteX1" fmla="*/ 1166217 w 1177259"/>
              <a:gd name="connsiteY1" fmla="*/ 0 h 1375531"/>
              <a:gd name="connsiteX2" fmla="*/ 1163845 w 1177259"/>
              <a:gd name="connsiteY2" fmla="*/ 894920 h 1375531"/>
              <a:gd name="connsiteX3" fmla="*/ 1068759 w 1177259"/>
              <a:gd name="connsiteY3" fmla="*/ 1041119 h 1375531"/>
              <a:gd name="connsiteX4" fmla="*/ 91282 w 1177259"/>
              <a:gd name="connsiteY4" fmla="*/ 1373391 h 1375531"/>
              <a:gd name="connsiteX5" fmla="*/ 0 w 1177259"/>
              <a:gd name="connsiteY5" fmla="*/ 1260419 h 1375531"/>
              <a:gd name="connsiteX6" fmla="*/ 380 w 1177259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246984"/>
              <a:gd name="connsiteY0" fmla="*/ 2215 h 1375531"/>
              <a:gd name="connsiteX1" fmla="*/ 1166217 w 1246984"/>
              <a:gd name="connsiteY1" fmla="*/ 0 h 1375531"/>
              <a:gd name="connsiteX2" fmla="*/ 1163845 w 1246984"/>
              <a:gd name="connsiteY2" fmla="*/ 894920 h 1375531"/>
              <a:gd name="connsiteX3" fmla="*/ 1068759 w 1246984"/>
              <a:gd name="connsiteY3" fmla="*/ 1041119 h 1375531"/>
              <a:gd name="connsiteX4" fmla="*/ 91282 w 1246984"/>
              <a:gd name="connsiteY4" fmla="*/ 1373391 h 1375531"/>
              <a:gd name="connsiteX5" fmla="*/ 0 w 1246984"/>
              <a:gd name="connsiteY5" fmla="*/ 1260419 h 1375531"/>
              <a:gd name="connsiteX6" fmla="*/ 380 w 1246984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183009"/>
              <a:gd name="connsiteY0" fmla="*/ 2215 h 1375531"/>
              <a:gd name="connsiteX1" fmla="*/ 1166217 w 1183009"/>
              <a:gd name="connsiteY1" fmla="*/ 0 h 1375531"/>
              <a:gd name="connsiteX2" fmla="*/ 1163845 w 1183009"/>
              <a:gd name="connsiteY2" fmla="*/ 894920 h 1375531"/>
              <a:gd name="connsiteX3" fmla="*/ 1068759 w 1183009"/>
              <a:gd name="connsiteY3" fmla="*/ 1041119 h 1375531"/>
              <a:gd name="connsiteX4" fmla="*/ 91282 w 1183009"/>
              <a:gd name="connsiteY4" fmla="*/ 1373391 h 1375531"/>
              <a:gd name="connsiteX5" fmla="*/ 0 w 1183009"/>
              <a:gd name="connsiteY5" fmla="*/ 1260419 h 1375531"/>
              <a:gd name="connsiteX6" fmla="*/ 380 w 1183009"/>
              <a:gd name="connsiteY6" fmla="*/ 2215 h 1375531"/>
              <a:gd name="connsiteX0" fmla="*/ 380 w 1166217"/>
              <a:gd name="connsiteY0" fmla="*/ 2215 h 1375531"/>
              <a:gd name="connsiteX1" fmla="*/ 1166217 w 1166217"/>
              <a:gd name="connsiteY1" fmla="*/ 0 h 1375531"/>
              <a:gd name="connsiteX2" fmla="*/ 1163845 w 1166217"/>
              <a:gd name="connsiteY2" fmla="*/ 894920 h 1375531"/>
              <a:gd name="connsiteX3" fmla="*/ 1068759 w 1166217"/>
              <a:gd name="connsiteY3" fmla="*/ 1041119 h 1375531"/>
              <a:gd name="connsiteX4" fmla="*/ 91282 w 1166217"/>
              <a:gd name="connsiteY4" fmla="*/ 1373391 h 1375531"/>
              <a:gd name="connsiteX5" fmla="*/ 0 w 1166217"/>
              <a:gd name="connsiteY5" fmla="*/ 1260419 h 1375531"/>
              <a:gd name="connsiteX6" fmla="*/ 380 w 1166217"/>
              <a:gd name="connsiteY6" fmla="*/ 2215 h 1375531"/>
              <a:gd name="connsiteX0" fmla="*/ 6420 w 1172257"/>
              <a:gd name="connsiteY0" fmla="*/ 2215 h 1399780"/>
              <a:gd name="connsiteX1" fmla="*/ 1172257 w 1172257"/>
              <a:gd name="connsiteY1" fmla="*/ 0 h 1399780"/>
              <a:gd name="connsiteX2" fmla="*/ 1169885 w 1172257"/>
              <a:gd name="connsiteY2" fmla="*/ 894920 h 1399780"/>
              <a:gd name="connsiteX3" fmla="*/ 1074799 w 1172257"/>
              <a:gd name="connsiteY3" fmla="*/ 1041119 h 1399780"/>
              <a:gd name="connsiteX4" fmla="*/ 93519 w 1172257"/>
              <a:gd name="connsiteY4" fmla="*/ 1360100 h 1399780"/>
              <a:gd name="connsiteX5" fmla="*/ 6040 w 1172257"/>
              <a:gd name="connsiteY5" fmla="*/ 1260419 h 1399780"/>
              <a:gd name="connsiteX6" fmla="*/ 6420 w 1172257"/>
              <a:gd name="connsiteY6" fmla="*/ 2215 h 1399780"/>
              <a:gd name="connsiteX0" fmla="*/ 6420 w 1172257"/>
              <a:gd name="connsiteY0" fmla="*/ 2215 h 1400114"/>
              <a:gd name="connsiteX1" fmla="*/ 1172257 w 1172257"/>
              <a:gd name="connsiteY1" fmla="*/ 0 h 1400114"/>
              <a:gd name="connsiteX2" fmla="*/ 1169885 w 1172257"/>
              <a:gd name="connsiteY2" fmla="*/ 894920 h 1400114"/>
              <a:gd name="connsiteX3" fmla="*/ 1074799 w 1172257"/>
              <a:gd name="connsiteY3" fmla="*/ 1041119 h 1400114"/>
              <a:gd name="connsiteX4" fmla="*/ 93519 w 1172257"/>
              <a:gd name="connsiteY4" fmla="*/ 1360100 h 1400114"/>
              <a:gd name="connsiteX5" fmla="*/ 6040 w 1172257"/>
              <a:gd name="connsiteY5" fmla="*/ 1260419 h 1400114"/>
              <a:gd name="connsiteX6" fmla="*/ 6420 w 1172257"/>
              <a:gd name="connsiteY6" fmla="*/ 2215 h 1400114"/>
              <a:gd name="connsiteX0" fmla="*/ 666 w 1166503"/>
              <a:gd name="connsiteY0" fmla="*/ 2215 h 1363444"/>
              <a:gd name="connsiteX1" fmla="*/ 1166503 w 1166503"/>
              <a:gd name="connsiteY1" fmla="*/ 0 h 1363444"/>
              <a:gd name="connsiteX2" fmla="*/ 1164131 w 1166503"/>
              <a:gd name="connsiteY2" fmla="*/ 894920 h 1363444"/>
              <a:gd name="connsiteX3" fmla="*/ 1069045 w 1166503"/>
              <a:gd name="connsiteY3" fmla="*/ 1041119 h 1363444"/>
              <a:gd name="connsiteX4" fmla="*/ 87765 w 1166503"/>
              <a:gd name="connsiteY4" fmla="*/ 1360100 h 1363444"/>
              <a:gd name="connsiteX5" fmla="*/ 286 w 1166503"/>
              <a:gd name="connsiteY5" fmla="*/ 1260419 h 1363444"/>
              <a:gd name="connsiteX6" fmla="*/ 666 w 1166503"/>
              <a:gd name="connsiteY6" fmla="*/ 2215 h 1363444"/>
              <a:gd name="connsiteX0" fmla="*/ 666 w 1168481"/>
              <a:gd name="connsiteY0" fmla="*/ 6645 h 1367874"/>
              <a:gd name="connsiteX1" fmla="*/ 1156995 w 1168481"/>
              <a:gd name="connsiteY1" fmla="*/ 0 h 1367874"/>
              <a:gd name="connsiteX2" fmla="*/ 1164131 w 1168481"/>
              <a:gd name="connsiteY2" fmla="*/ 899350 h 1367874"/>
              <a:gd name="connsiteX3" fmla="*/ 1069045 w 1168481"/>
              <a:gd name="connsiteY3" fmla="*/ 1045549 h 1367874"/>
              <a:gd name="connsiteX4" fmla="*/ 87765 w 1168481"/>
              <a:gd name="connsiteY4" fmla="*/ 1364530 h 1367874"/>
              <a:gd name="connsiteX5" fmla="*/ 286 w 1168481"/>
              <a:gd name="connsiteY5" fmla="*/ 1264849 h 1367874"/>
              <a:gd name="connsiteX6" fmla="*/ 666 w 1168481"/>
              <a:gd name="connsiteY6" fmla="*/ 6645 h 1367874"/>
              <a:gd name="connsiteX0" fmla="*/ 666 w 1169473"/>
              <a:gd name="connsiteY0" fmla="*/ 6645 h 1367874"/>
              <a:gd name="connsiteX1" fmla="*/ 1156995 w 1169473"/>
              <a:gd name="connsiteY1" fmla="*/ 0 h 1367874"/>
              <a:gd name="connsiteX2" fmla="*/ 1164131 w 1169473"/>
              <a:gd name="connsiteY2" fmla="*/ 899350 h 1367874"/>
              <a:gd name="connsiteX3" fmla="*/ 1069045 w 1169473"/>
              <a:gd name="connsiteY3" fmla="*/ 1045549 h 1367874"/>
              <a:gd name="connsiteX4" fmla="*/ 87765 w 1169473"/>
              <a:gd name="connsiteY4" fmla="*/ 1364530 h 1367874"/>
              <a:gd name="connsiteX5" fmla="*/ 286 w 1169473"/>
              <a:gd name="connsiteY5" fmla="*/ 1264849 h 1367874"/>
              <a:gd name="connsiteX6" fmla="*/ 666 w 1169473"/>
              <a:gd name="connsiteY6" fmla="*/ 6645 h 1367874"/>
              <a:gd name="connsiteX0" fmla="*/ 666 w 1162319"/>
              <a:gd name="connsiteY0" fmla="*/ 6645 h 1367874"/>
              <a:gd name="connsiteX1" fmla="*/ 1156995 w 1162319"/>
              <a:gd name="connsiteY1" fmla="*/ 0 h 1367874"/>
              <a:gd name="connsiteX2" fmla="*/ 1154622 w 1162319"/>
              <a:gd name="connsiteY2" fmla="*/ 886059 h 1367874"/>
              <a:gd name="connsiteX3" fmla="*/ 1069045 w 1162319"/>
              <a:gd name="connsiteY3" fmla="*/ 1045549 h 1367874"/>
              <a:gd name="connsiteX4" fmla="*/ 87765 w 1162319"/>
              <a:gd name="connsiteY4" fmla="*/ 1364530 h 1367874"/>
              <a:gd name="connsiteX5" fmla="*/ 286 w 1162319"/>
              <a:gd name="connsiteY5" fmla="*/ 1264849 h 1367874"/>
              <a:gd name="connsiteX6" fmla="*/ 666 w 1162319"/>
              <a:gd name="connsiteY6" fmla="*/ 6645 h 1367874"/>
              <a:gd name="connsiteX0" fmla="*/ 666 w 1157419"/>
              <a:gd name="connsiteY0" fmla="*/ 6645 h 1367874"/>
              <a:gd name="connsiteX1" fmla="*/ 1156995 w 1157419"/>
              <a:gd name="connsiteY1" fmla="*/ 0 h 1367874"/>
              <a:gd name="connsiteX2" fmla="*/ 1154622 w 1157419"/>
              <a:gd name="connsiteY2" fmla="*/ 886059 h 1367874"/>
              <a:gd name="connsiteX3" fmla="*/ 1069045 w 1157419"/>
              <a:gd name="connsiteY3" fmla="*/ 1045549 h 1367874"/>
              <a:gd name="connsiteX4" fmla="*/ 87765 w 1157419"/>
              <a:gd name="connsiteY4" fmla="*/ 1364530 h 1367874"/>
              <a:gd name="connsiteX5" fmla="*/ 286 w 1157419"/>
              <a:gd name="connsiteY5" fmla="*/ 1264849 h 1367874"/>
              <a:gd name="connsiteX6" fmla="*/ 666 w 1157419"/>
              <a:gd name="connsiteY6" fmla="*/ 6645 h 1367874"/>
              <a:gd name="connsiteX0" fmla="*/ 666 w 1157396"/>
              <a:gd name="connsiteY0" fmla="*/ 6645 h 1367874"/>
              <a:gd name="connsiteX1" fmla="*/ 1156995 w 1157396"/>
              <a:gd name="connsiteY1" fmla="*/ 0 h 1367874"/>
              <a:gd name="connsiteX2" fmla="*/ 1154622 w 1157396"/>
              <a:gd name="connsiteY2" fmla="*/ 886059 h 1367874"/>
              <a:gd name="connsiteX3" fmla="*/ 1069045 w 1157396"/>
              <a:gd name="connsiteY3" fmla="*/ 1045549 h 1367874"/>
              <a:gd name="connsiteX4" fmla="*/ 87765 w 1157396"/>
              <a:gd name="connsiteY4" fmla="*/ 1364530 h 1367874"/>
              <a:gd name="connsiteX5" fmla="*/ 286 w 1157396"/>
              <a:gd name="connsiteY5" fmla="*/ 1264849 h 1367874"/>
              <a:gd name="connsiteX6" fmla="*/ 666 w 1157396"/>
              <a:gd name="connsiteY6" fmla="*/ 6645 h 1367874"/>
              <a:gd name="connsiteX0" fmla="*/ 666 w 1154651"/>
              <a:gd name="connsiteY0" fmla="*/ 6645 h 1367874"/>
              <a:gd name="connsiteX1" fmla="*/ 726871 w 1154651"/>
              <a:gd name="connsiteY1" fmla="*/ 0 h 1367874"/>
              <a:gd name="connsiteX2" fmla="*/ 1154622 w 1154651"/>
              <a:gd name="connsiteY2" fmla="*/ 886059 h 1367874"/>
              <a:gd name="connsiteX3" fmla="*/ 1069045 w 1154651"/>
              <a:gd name="connsiteY3" fmla="*/ 1045549 h 1367874"/>
              <a:gd name="connsiteX4" fmla="*/ 87765 w 1154651"/>
              <a:gd name="connsiteY4" fmla="*/ 1364530 h 1367874"/>
              <a:gd name="connsiteX5" fmla="*/ 286 w 1154651"/>
              <a:gd name="connsiteY5" fmla="*/ 1264849 h 1367874"/>
              <a:gd name="connsiteX6" fmla="*/ 666 w 1154651"/>
              <a:gd name="connsiteY6" fmla="*/ 6645 h 1367874"/>
              <a:gd name="connsiteX0" fmla="*/ 666 w 1087791"/>
              <a:gd name="connsiteY0" fmla="*/ 6645 h 1367874"/>
              <a:gd name="connsiteX1" fmla="*/ 726871 w 1087791"/>
              <a:gd name="connsiteY1" fmla="*/ 0 h 1367874"/>
              <a:gd name="connsiteX2" fmla="*/ 757197 w 1087791"/>
              <a:gd name="connsiteY2" fmla="*/ 906568 h 1367874"/>
              <a:gd name="connsiteX3" fmla="*/ 1069045 w 1087791"/>
              <a:gd name="connsiteY3" fmla="*/ 1045549 h 1367874"/>
              <a:gd name="connsiteX4" fmla="*/ 87765 w 1087791"/>
              <a:gd name="connsiteY4" fmla="*/ 1364530 h 1367874"/>
              <a:gd name="connsiteX5" fmla="*/ 286 w 1087791"/>
              <a:gd name="connsiteY5" fmla="*/ 1264849 h 1367874"/>
              <a:gd name="connsiteX6" fmla="*/ 666 w 1087791"/>
              <a:gd name="connsiteY6" fmla="*/ 6645 h 1367874"/>
              <a:gd name="connsiteX0" fmla="*/ 666 w 1085800"/>
              <a:gd name="connsiteY0" fmla="*/ 6645 h 1367874"/>
              <a:gd name="connsiteX1" fmla="*/ 726871 w 1085800"/>
              <a:gd name="connsiteY1" fmla="*/ 0 h 1367874"/>
              <a:gd name="connsiteX2" fmla="*/ 732043 w 1085800"/>
              <a:gd name="connsiteY2" fmla="*/ 903638 h 1367874"/>
              <a:gd name="connsiteX3" fmla="*/ 1069045 w 1085800"/>
              <a:gd name="connsiteY3" fmla="*/ 1045549 h 1367874"/>
              <a:gd name="connsiteX4" fmla="*/ 87765 w 1085800"/>
              <a:gd name="connsiteY4" fmla="*/ 1364530 h 1367874"/>
              <a:gd name="connsiteX5" fmla="*/ 286 w 1085800"/>
              <a:gd name="connsiteY5" fmla="*/ 1264849 h 1367874"/>
              <a:gd name="connsiteX6" fmla="*/ 666 w 1085800"/>
              <a:gd name="connsiteY6" fmla="*/ 6645 h 1367874"/>
              <a:gd name="connsiteX0" fmla="*/ 666 w 733624"/>
              <a:gd name="connsiteY0" fmla="*/ 6645 h 1367874"/>
              <a:gd name="connsiteX1" fmla="*/ 726871 w 733624"/>
              <a:gd name="connsiteY1" fmla="*/ 0 h 1367874"/>
              <a:gd name="connsiteX2" fmla="*/ 732043 w 733624"/>
              <a:gd name="connsiteY2" fmla="*/ 903638 h 1367874"/>
              <a:gd name="connsiteX3" fmla="*/ 643952 w 733624"/>
              <a:gd name="connsiteY3" fmla="*/ 1192041 h 1367874"/>
              <a:gd name="connsiteX4" fmla="*/ 87765 w 733624"/>
              <a:gd name="connsiteY4" fmla="*/ 1364530 h 1367874"/>
              <a:gd name="connsiteX5" fmla="*/ 286 w 733624"/>
              <a:gd name="connsiteY5" fmla="*/ 1264849 h 1367874"/>
              <a:gd name="connsiteX6" fmla="*/ 666 w 733624"/>
              <a:gd name="connsiteY6" fmla="*/ 6645 h 1367874"/>
              <a:gd name="connsiteX0" fmla="*/ 666 w 733624"/>
              <a:gd name="connsiteY0" fmla="*/ 6645 h 1367874"/>
              <a:gd name="connsiteX1" fmla="*/ 726871 w 733624"/>
              <a:gd name="connsiteY1" fmla="*/ 0 h 1367874"/>
              <a:gd name="connsiteX2" fmla="*/ 732043 w 733624"/>
              <a:gd name="connsiteY2" fmla="*/ 976884 h 1367874"/>
              <a:gd name="connsiteX3" fmla="*/ 643952 w 733624"/>
              <a:gd name="connsiteY3" fmla="*/ 1192041 h 1367874"/>
              <a:gd name="connsiteX4" fmla="*/ 87765 w 733624"/>
              <a:gd name="connsiteY4" fmla="*/ 1364530 h 1367874"/>
              <a:gd name="connsiteX5" fmla="*/ 286 w 733624"/>
              <a:gd name="connsiteY5" fmla="*/ 1264849 h 1367874"/>
              <a:gd name="connsiteX6" fmla="*/ 666 w 733624"/>
              <a:gd name="connsiteY6" fmla="*/ 6645 h 1367874"/>
              <a:gd name="connsiteX0" fmla="*/ 666 w 732674"/>
              <a:gd name="connsiteY0" fmla="*/ 6645 h 1367874"/>
              <a:gd name="connsiteX1" fmla="*/ 726871 w 732674"/>
              <a:gd name="connsiteY1" fmla="*/ 0 h 1367874"/>
              <a:gd name="connsiteX2" fmla="*/ 732043 w 732674"/>
              <a:gd name="connsiteY2" fmla="*/ 976884 h 1367874"/>
              <a:gd name="connsiteX3" fmla="*/ 643952 w 732674"/>
              <a:gd name="connsiteY3" fmla="*/ 1192041 h 1367874"/>
              <a:gd name="connsiteX4" fmla="*/ 87765 w 732674"/>
              <a:gd name="connsiteY4" fmla="*/ 1364530 h 1367874"/>
              <a:gd name="connsiteX5" fmla="*/ 286 w 732674"/>
              <a:gd name="connsiteY5" fmla="*/ 1264849 h 1367874"/>
              <a:gd name="connsiteX6" fmla="*/ 666 w 732674"/>
              <a:gd name="connsiteY6" fmla="*/ 6645 h 1367874"/>
              <a:gd name="connsiteX0" fmla="*/ 666 w 732674"/>
              <a:gd name="connsiteY0" fmla="*/ 0 h 1361229"/>
              <a:gd name="connsiteX1" fmla="*/ 731902 w 732674"/>
              <a:gd name="connsiteY1" fmla="*/ 8004 h 1361229"/>
              <a:gd name="connsiteX2" fmla="*/ 732043 w 732674"/>
              <a:gd name="connsiteY2" fmla="*/ 970239 h 1361229"/>
              <a:gd name="connsiteX3" fmla="*/ 643952 w 732674"/>
              <a:gd name="connsiteY3" fmla="*/ 1185396 h 1361229"/>
              <a:gd name="connsiteX4" fmla="*/ 87765 w 732674"/>
              <a:gd name="connsiteY4" fmla="*/ 1357885 h 1361229"/>
              <a:gd name="connsiteX5" fmla="*/ 286 w 732674"/>
              <a:gd name="connsiteY5" fmla="*/ 1258204 h 1361229"/>
              <a:gd name="connsiteX6" fmla="*/ 666 w 732674"/>
              <a:gd name="connsiteY6" fmla="*/ 0 h 1361229"/>
              <a:gd name="connsiteX0" fmla="*/ 666 w 732674"/>
              <a:gd name="connsiteY0" fmla="*/ 3715 h 1364944"/>
              <a:gd name="connsiteX1" fmla="*/ 729386 w 732674"/>
              <a:gd name="connsiteY1" fmla="*/ 0 h 1364944"/>
              <a:gd name="connsiteX2" fmla="*/ 732043 w 732674"/>
              <a:gd name="connsiteY2" fmla="*/ 973954 h 1364944"/>
              <a:gd name="connsiteX3" fmla="*/ 643952 w 732674"/>
              <a:gd name="connsiteY3" fmla="*/ 1189111 h 1364944"/>
              <a:gd name="connsiteX4" fmla="*/ 87765 w 732674"/>
              <a:gd name="connsiteY4" fmla="*/ 1361600 h 1364944"/>
              <a:gd name="connsiteX5" fmla="*/ 286 w 732674"/>
              <a:gd name="connsiteY5" fmla="*/ 1261919 h 1364944"/>
              <a:gd name="connsiteX6" fmla="*/ 666 w 732674"/>
              <a:gd name="connsiteY6" fmla="*/ 3715 h 136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674" h="1364944">
                <a:moveTo>
                  <a:pt x="666" y="3715"/>
                </a:moveTo>
                <a:lnTo>
                  <a:pt x="729386" y="0"/>
                </a:lnTo>
                <a:cubicBezTo>
                  <a:pt x="731225" y="268401"/>
                  <a:pt x="731128" y="795267"/>
                  <a:pt x="732043" y="973954"/>
                </a:cubicBezTo>
                <a:cubicBezTo>
                  <a:pt x="732587" y="1080157"/>
                  <a:pt x="743786" y="1153802"/>
                  <a:pt x="643952" y="1189111"/>
                </a:cubicBezTo>
                <a:cubicBezTo>
                  <a:pt x="525805" y="1230897"/>
                  <a:pt x="403734" y="1272869"/>
                  <a:pt x="87765" y="1361600"/>
                </a:cubicBezTo>
                <a:cubicBezTo>
                  <a:pt x="41105" y="1374703"/>
                  <a:pt x="1490" y="1350894"/>
                  <a:pt x="286" y="1261919"/>
                </a:cubicBezTo>
                <a:cubicBezTo>
                  <a:pt x="-918" y="1172944"/>
                  <a:pt x="2173" y="275809"/>
                  <a:pt x="666" y="37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lIns="251953" tIns="233957" rIns="215960" bIns="93583">
            <a:noAutofit/>
          </a:bodyPr>
          <a:lstStyle>
            <a:lvl1pPr marL="0" indent="0">
              <a:spcBef>
                <a:spcPts val="1800"/>
              </a:spcBef>
              <a:buFontTx/>
              <a:buNone/>
              <a:defRPr b="0" i="0">
                <a:solidFill>
                  <a:schemeClr val="bg1"/>
                </a:solidFill>
                <a:latin typeface="Univers 45 Light"/>
                <a:cs typeface="Univers 45 Light"/>
              </a:defRPr>
            </a:lvl1pPr>
            <a:lvl2pPr marL="457116" indent="0">
              <a:buFontTx/>
              <a:buNone/>
              <a:defRPr/>
            </a:lvl2pPr>
            <a:lvl3pPr marL="914231" indent="0">
              <a:buFontTx/>
              <a:buNone/>
              <a:defRPr/>
            </a:lvl3pPr>
            <a:lvl4pPr marL="1263417" indent="0">
              <a:buFontTx/>
              <a:buNone/>
              <a:defRPr/>
            </a:lvl4pPr>
            <a:lvl5pPr marL="1599906" indent="0">
              <a:buFontTx/>
              <a:buNone/>
              <a:defRPr/>
            </a:lvl5pPr>
          </a:lstStyle>
          <a:p>
            <a:pPr lvl="0"/>
            <a:r>
              <a:rPr lang="es-ES_tradnl" dirty="0"/>
              <a:t>Escriba el texto</a:t>
            </a:r>
            <a:endParaRPr lang="es-ES" dirty="0"/>
          </a:p>
        </p:txBody>
      </p:sp>
      <p:sp>
        <p:nvSpPr>
          <p:cNvPr id="18" name="Marcador de texto 4"/>
          <p:cNvSpPr>
            <a:spLocks noGrp="1"/>
          </p:cNvSpPr>
          <p:nvPr>
            <p:ph type="body" sz="quarter" idx="25" hasCustomPrompt="1"/>
          </p:nvPr>
        </p:nvSpPr>
        <p:spPr>
          <a:xfrm>
            <a:off x="6300192" y="2984919"/>
            <a:ext cx="2176043" cy="3480374"/>
          </a:xfrm>
          <a:custGeom>
            <a:avLst/>
            <a:gdLst>
              <a:gd name="connsiteX0" fmla="*/ 0 w 1152525"/>
              <a:gd name="connsiteY0" fmla="*/ 0 h 1295400"/>
              <a:gd name="connsiteX1" fmla="*/ 1152525 w 1152525"/>
              <a:gd name="connsiteY1" fmla="*/ 0 h 1295400"/>
              <a:gd name="connsiteX2" fmla="*/ 1152525 w 1152525"/>
              <a:gd name="connsiteY2" fmla="*/ 1295400 h 1295400"/>
              <a:gd name="connsiteX3" fmla="*/ 0 w 1152525"/>
              <a:gd name="connsiteY3" fmla="*/ 1295400 h 1295400"/>
              <a:gd name="connsiteX4" fmla="*/ 0 w 1152525"/>
              <a:gd name="connsiteY4" fmla="*/ 0 h 1295400"/>
              <a:gd name="connsiteX0" fmla="*/ 0 w 1165225"/>
              <a:gd name="connsiteY0" fmla="*/ 0 h 1295400"/>
              <a:gd name="connsiteX1" fmla="*/ 1152525 w 1165225"/>
              <a:gd name="connsiteY1" fmla="*/ 0 h 1295400"/>
              <a:gd name="connsiteX2" fmla="*/ 1165225 w 1165225"/>
              <a:gd name="connsiteY2" fmla="*/ 838200 h 1295400"/>
              <a:gd name="connsiteX3" fmla="*/ 0 w 1165225"/>
              <a:gd name="connsiteY3" fmla="*/ 1295400 h 1295400"/>
              <a:gd name="connsiteX4" fmla="*/ 0 w 1165225"/>
              <a:gd name="connsiteY4" fmla="*/ 0 h 1295400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838200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9641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5774"/>
              <a:gd name="connsiteY0" fmla="*/ 2215 h 1423878"/>
              <a:gd name="connsiteX1" fmla="*/ 1175346 w 1175774"/>
              <a:gd name="connsiteY1" fmla="*/ 0 h 1423878"/>
              <a:gd name="connsiteX2" fmla="*/ 1174734 w 1175774"/>
              <a:gd name="connsiteY2" fmla="*/ 1013196 h 1423878"/>
              <a:gd name="connsiteX3" fmla="*/ 0 w 1175774"/>
              <a:gd name="connsiteY3" fmla="*/ 1423878 h 1423878"/>
              <a:gd name="connsiteX4" fmla="*/ 9509 w 1175774"/>
              <a:gd name="connsiteY4" fmla="*/ 2215 h 1423878"/>
              <a:gd name="connsiteX0" fmla="*/ 5706 w 1171971"/>
              <a:gd name="connsiteY0" fmla="*/ 2215 h 1421663"/>
              <a:gd name="connsiteX1" fmla="*/ 1171543 w 1171971"/>
              <a:gd name="connsiteY1" fmla="*/ 0 h 1421663"/>
              <a:gd name="connsiteX2" fmla="*/ 1170931 w 1171971"/>
              <a:gd name="connsiteY2" fmla="*/ 1013196 h 1421663"/>
              <a:gd name="connsiteX3" fmla="*/ 0 w 1171971"/>
              <a:gd name="connsiteY3" fmla="*/ 1421663 h 1421663"/>
              <a:gd name="connsiteX4" fmla="*/ 5706 w 1171971"/>
              <a:gd name="connsiteY4" fmla="*/ 2215 h 1421663"/>
              <a:gd name="connsiteX0" fmla="*/ 916 w 1167181"/>
              <a:gd name="connsiteY0" fmla="*/ 2215 h 1417233"/>
              <a:gd name="connsiteX1" fmla="*/ 1166753 w 1167181"/>
              <a:gd name="connsiteY1" fmla="*/ 0 h 1417233"/>
              <a:gd name="connsiteX2" fmla="*/ 1166141 w 1167181"/>
              <a:gd name="connsiteY2" fmla="*/ 1013196 h 1417233"/>
              <a:gd name="connsiteX3" fmla="*/ 915 w 1167181"/>
              <a:gd name="connsiteY3" fmla="*/ 1417233 h 1417233"/>
              <a:gd name="connsiteX4" fmla="*/ 916 w 1167181"/>
              <a:gd name="connsiteY4" fmla="*/ 2215 h 1417233"/>
              <a:gd name="connsiteX0" fmla="*/ 916 w 1167181"/>
              <a:gd name="connsiteY0" fmla="*/ 2215 h 1403942"/>
              <a:gd name="connsiteX1" fmla="*/ 1166753 w 1167181"/>
              <a:gd name="connsiteY1" fmla="*/ 0 h 1403942"/>
              <a:gd name="connsiteX2" fmla="*/ 1166141 w 1167181"/>
              <a:gd name="connsiteY2" fmla="*/ 1013196 h 1403942"/>
              <a:gd name="connsiteX3" fmla="*/ 915 w 1167181"/>
              <a:gd name="connsiteY3" fmla="*/ 1403942 h 1403942"/>
              <a:gd name="connsiteX4" fmla="*/ 916 w 1167181"/>
              <a:gd name="connsiteY4" fmla="*/ 2215 h 1403942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86483 w 1252749"/>
              <a:gd name="connsiteY3" fmla="*/ 1403942 h 1438510"/>
              <a:gd name="connsiteX4" fmla="*/ 86104 w 1252749"/>
              <a:gd name="connsiteY4" fmla="*/ 1260419 h 1438510"/>
              <a:gd name="connsiteX5" fmla="*/ 86484 w 1252749"/>
              <a:gd name="connsiteY5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77386 w 1252749"/>
              <a:gd name="connsiteY3" fmla="*/ 1373391 h 1438510"/>
              <a:gd name="connsiteX4" fmla="*/ 86483 w 1252749"/>
              <a:gd name="connsiteY4" fmla="*/ 1403942 h 1438510"/>
              <a:gd name="connsiteX5" fmla="*/ 86104 w 1252749"/>
              <a:gd name="connsiteY5" fmla="*/ 1260419 h 1438510"/>
              <a:gd name="connsiteX6" fmla="*/ 86484 w 1252749"/>
              <a:gd name="connsiteY6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154863 w 1252749"/>
              <a:gd name="connsiteY3" fmla="*/ 1041119 h 1438510"/>
              <a:gd name="connsiteX4" fmla="*/ 177386 w 1252749"/>
              <a:gd name="connsiteY4" fmla="*/ 1373391 h 1438510"/>
              <a:gd name="connsiteX5" fmla="*/ 86483 w 1252749"/>
              <a:gd name="connsiteY5" fmla="*/ 1403942 h 1438510"/>
              <a:gd name="connsiteX6" fmla="*/ 86104 w 1252749"/>
              <a:gd name="connsiteY6" fmla="*/ 1260419 h 1438510"/>
              <a:gd name="connsiteX7" fmla="*/ 86484 w 1252749"/>
              <a:gd name="connsiteY7" fmla="*/ 2215 h 1438510"/>
              <a:gd name="connsiteX0" fmla="*/ 86484 w 1337915"/>
              <a:gd name="connsiteY0" fmla="*/ 2215 h 1438510"/>
              <a:gd name="connsiteX1" fmla="*/ 1252321 w 1337915"/>
              <a:gd name="connsiteY1" fmla="*/ 0 h 1438510"/>
              <a:gd name="connsiteX2" fmla="*/ 1249949 w 1337915"/>
              <a:gd name="connsiteY2" fmla="*/ 894920 h 1438510"/>
              <a:gd name="connsiteX3" fmla="*/ 1251709 w 1337915"/>
              <a:gd name="connsiteY3" fmla="*/ 1013196 h 1438510"/>
              <a:gd name="connsiteX4" fmla="*/ 1154863 w 1337915"/>
              <a:gd name="connsiteY4" fmla="*/ 1041119 h 1438510"/>
              <a:gd name="connsiteX5" fmla="*/ 177386 w 1337915"/>
              <a:gd name="connsiteY5" fmla="*/ 1373391 h 1438510"/>
              <a:gd name="connsiteX6" fmla="*/ 86483 w 1337915"/>
              <a:gd name="connsiteY6" fmla="*/ 1403942 h 1438510"/>
              <a:gd name="connsiteX7" fmla="*/ 86104 w 1337915"/>
              <a:gd name="connsiteY7" fmla="*/ 1260419 h 1438510"/>
              <a:gd name="connsiteX8" fmla="*/ 86484 w 1337915"/>
              <a:gd name="connsiteY8" fmla="*/ 2215 h 1438510"/>
              <a:gd name="connsiteX0" fmla="*/ 86484 w 1341572"/>
              <a:gd name="connsiteY0" fmla="*/ 2215 h 1438510"/>
              <a:gd name="connsiteX1" fmla="*/ 1252321 w 1341572"/>
              <a:gd name="connsiteY1" fmla="*/ 0 h 1438510"/>
              <a:gd name="connsiteX2" fmla="*/ 1249949 w 1341572"/>
              <a:gd name="connsiteY2" fmla="*/ 894920 h 1438510"/>
              <a:gd name="connsiteX3" fmla="*/ 1154863 w 1341572"/>
              <a:gd name="connsiteY3" fmla="*/ 1041119 h 1438510"/>
              <a:gd name="connsiteX4" fmla="*/ 177386 w 1341572"/>
              <a:gd name="connsiteY4" fmla="*/ 1373391 h 1438510"/>
              <a:gd name="connsiteX5" fmla="*/ 86483 w 1341572"/>
              <a:gd name="connsiteY5" fmla="*/ 1403942 h 1438510"/>
              <a:gd name="connsiteX6" fmla="*/ 86104 w 1341572"/>
              <a:gd name="connsiteY6" fmla="*/ 1260419 h 1438510"/>
              <a:gd name="connsiteX7" fmla="*/ 86484 w 1341572"/>
              <a:gd name="connsiteY7" fmla="*/ 2215 h 1438510"/>
              <a:gd name="connsiteX0" fmla="*/ 86484 w 1341572"/>
              <a:gd name="connsiteY0" fmla="*/ 2215 h 1373391"/>
              <a:gd name="connsiteX1" fmla="*/ 1252321 w 1341572"/>
              <a:gd name="connsiteY1" fmla="*/ 0 h 1373391"/>
              <a:gd name="connsiteX2" fmla="*/ 1249949 w 1341572"/>
              <a:gd name="connsiteY2" fmla="*/ 894920 h 1373391"/>
              <a:gd name="connsiteX3" fmla="*/ 1154863 w 1341572"/>
              <a:gd name="connsiteY3" fmla="*/ 1041119 h 1373391"/>
              <a:gd name="connsiteX4" fmla="*/ 177386 w 1341572"/>
              <a:gd name="connsiteY4" fmla="*/ 1373391 h 1373391"/>
              <a:gd name="connsiteX5" fmla="*/ 86104 w 1341572"/>
              <a:gd name="connsiteY5" fmla="*/ 1260419 h 1373391"/>
              <a:gd name="connsiteX6" fmla="*/ 86484 w 1341572"/>
              <a:gd name="connsiteY6" fmla="*/ 2215 h 1373391"/>
              <a:gd name="connsiteX0" fmla="*/ 86484 w 1341572"/>
              <a:gd name="connsiteY0" fmla="*/ 2215 h 1380291"/>
              <a:gd name="connsiteX1" fmla="*/ 1252321 w 1341572"/>
              <a:gd name="connsiteY1" fmla="*/ 0 h 1380291"/>
              <a:gd name="connsiteX2" fmla="*/ 1249949 w 1341572"/>
              <a:gd name="connsiteY2" fmla="*/ 894920 h 1380291"/>
              <a:gd name="connsiteX3" fmla="*/ 1154863 w 1341572"/>
              <a:gd name="connsiteY3" fmla="*/ 1041119 h 1380291"/>
              <a:gd name="connsiteX4" fmla="*/ 177386 w 1341572"/>
              <a:gd name="connsiteY4" fmla="*/ 1373391 h 1380291"/>
              <a:gd name="connsiteX5" fmla="*/ 86104 w 1341572"/>
              <a:gd name="connsiteY5" fmla="*/ 1260419 h 1380291"/>
              <a:gd name="connsiteX6" fmla="*/ 86484 w 1341572"/>
              <a:gd name="connsiteY6" fmla="*/ 2215 h 1380291"/>
              <a:gd name="connsiteX0" fmla="*/ 86484 w 1341572"/>
              <a:gd name="connsiteY0" fmla="*/ 2215 h 1425606"/>
              <a:gd name="connsiteX1" fmla="*/ 1252321 w 1341572"/>
              <a:gd name="connsiteY1" fmla="*/ 0 h 1425606"/>
              <a:gd name="connsiteX2" fmla="*/ 1249949 w 1341572"/>
              <a:gd name="connsiteY2" fmla="*/ 894920 h 1425606"/>
              <a:gd name="connsiteX3" fmla="*/ 1154863 w 1341572"/>
              <a:gd name="connsiteY3" fmla="*/ 1041119 h 1425606"/>
              <a:gd name="connsiteX4" fmla="*/ 177386 w 1341572"/>
              <a:gd name="connsiteY4" fmla="*/ 1373391 h 1425606"/>
              <a:gd name="connsiteX5" fmla="*/ 86104 w 1341572"/>
              <a:gd name="connsiteY5" fmla="*/ 1260419 h 1425606"/>
              <a:gd name="connsiteX6" fmla="*/ 86484 w 1341572"/>
              <a:gd name="connsiteY6" fmla="*/ 2215 h 1425606"/>
              <a:gd name="connsiteX0" fmla="*/ 86484 w 1341572"/>
              <a:gd name="connsiteY0" fmla="*/ 2215 h 1410556"/>
              <a:gd name="connsiteX1" fmla="*/ 1252321 w 1341572"/>
              <a:gd name="connsiteY1" fmla="*/ 0 h 1410556"/>
              <a:gd name="connsiteX2" fmla="*/ 1249949 w 1341572"/>
              <a:gd name="connsiteY2" fmla="*/ 894920 h 1410556"/>
              <a:gd name="connsiteX3" fmla="*/ 1154863 w 1341572"/>
              <a:gd name="connsiteY3" fmla="*/ 1041119 h 1410556"/>
              <a:gd name="connsiteX4" fmla="*/ 177386 w 1341572"/>
              <a:gd name="connsiteY4" fmla="*/ 1373391 h 1410556"/>
              <a:gd name="connsiteX5" fmla="*/ 86104 w 1341572"/>
              <a:gd name="connsiteY5" fmla="*/ 1260419 h 1410556"/>
              <a:gd name="connsiteX6" fmla="*/ 86484 w 1341572"/>
              <a:gd name="connsiteY6" fmla="*/ 2215 h 1410556"/>
              <a:gd name="connsiteX0" fmla="*/ 86484 w 1341572"/>
              <a:gd name="connsiteY0" fmla="*/ 2215 h 1416904"/>
              <a:gd name="connsiteX1" fmla="*/ 1252321 w 1341572"/>
              <a:gd name="connsiteY1" fmla="*/ 0 h 1416904"/>
              <a:gd name="connsiteX2" fmla="*/ 1249949 w 1341572"/>
              <a:gd name="connsiteY2" fmla="*/ 894920 h 1416904"/>
              <a:gd name="connsiteX3" fmla="*/ 1154863 w 1341572"/>
              <a:gd name="connsiteY3" fmla="*/ 1041119 h 1416904"/>
              <a:gd name="connsiteX4" fmla="*/ 177386 w 1341572"/>
              <a:gd name="connsiteY4" fmla="*/ 1373391 h 1416904"/>
              <a:gd name="connsiteX5" fmla="*/ 86104 w 1341572"/>
              <a:gd name="connsiteY5" fmla="*/ 1260419 h 1416904"/>
              <a:gd name="connsiteX6" fmla="*/ 86484 w 1341572"/>
              <a:gd name="connsiteY6" fmla="*/ 2215 h 1416904"/>
              <a:gd name="connsiteX0" fmla="*/ 86484 w 1341572"/>
              <a:gd name="connsiteY0" fmla="*/ 2215 h 1383845"/>
              <a:gd name="connsiteX1" fmla="*/ 1252321 w 1341572"/>
              <a:gd name="connsiteY1" fmla="*/ 0 h 1383845"/>
              <a:gd name="connsiteX2" fmla="*/ 1249949 w 1341572"/>
              <a:gd name="connsiteY2" fmla="*/ 894920 h 1383845"/>
              <a:gd name="connsiteX3" fmla="*/ 1154863 w 1341572"/>
              <a:gd name="connsiteY3" fmla="*/ 1041119 h 1383845"/>
              <a:gd name="connsiteX4" fmla="*/ 177386 w 1341572"/>
              <a:gd name="connsiteY4" fmla="*/ 1373391 h 1383845"/>
              <a:gd name="connsiteX5" fmla="*/ 86104 w 1341572"/>
              <a:gd name="connsiteY5" fmla="*/ 1260419 h 1383845"/>
              <a:gd name="connsiteX6" fmla="*/ 86484 w 1341572"/>
              <a:gd name="connsiteY6" fmla="*/ 2215 h 1383845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380 w 1255468"/>
              <a:gd name="connsiteY0" fmla="*/ 2215 h 1375531"/>
              <a:gd name="connsiteX1" fmla="*/ 1166217 w 1255468"/>
              <a:gd name="connsiteY1" fmla="*/ 0 h 1375531"/>
              <a:gd name="connsiteX2" fmla="*/ 1163845 w 1255468"/>
              <a:gd name="connsiteY2" fmla="*/ 894920 h 1375531"/>
              <a:gd name="connsiteX3" fmla="*/ 1068759 w 1255468"/>
              <a:gd name="connsiteY3" fmla="*/ 1041119 h 1375531"/>
              <a:gd name="connsiteX4" fmla="*/ 91282 w 1255468"/>
              <a:gd name="connsiteY4" fmla="*/ 1373391 h 1375531"/>
              <a:gd name="connsiteX5" fmla="*/ 0 w 1255468"/>
              <a:gd name="connsiteY5" fmla="*/ 1260419 h 1375531"/>
              <a:gd name="connsiteX6" fmla="*/ 380 w 1255468"/>
              <a:gd name="connsiteY6" fmla="*/ 2215 h 1375531"/>
              <a:gd name="connsiteX0" fmla="*/ 380 w 1177259"/>
              <a:gd name="connsiteY0" fmla="*/ 2215 h 1375531"/>
              <a:gd name="connsiteX1" fmla="*/ 1166217 w 1177259"/>
              <a:gd name="connsiteY1" fmla="*/ 0 h 1375531"/>
              <a:gd name="connsiteX2" fmla="*/ 1163845 w 1177259"/>
              <a:gd name="connsiteY2" fmla="*/ 894920 h 1375531"/>
              <a:gd name="connsiteX3" fmla="*/ 1068759 w 1177259"/>
              <a:gd name="connsiteY3" fmla="*/ 1041119 h 1375531"/>
              <a:gd name="connsiteX4" fmla="*/ 91282 w 1177259"/>
              <a:gd name="connsiteY4" fmla="*/ 1373391 h 1375531"/>
              <a:gd name="connsiteX5" fmla="*/ 0 w 1177259"/>
              <a:gd name="connsiteY5" fmla="*/ 1260419 h 1375531"/>
              <a:gd name="connsiteX6" fmla="*/ 380 w 1177259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246984"/>
              <a:gd name="connsiteY0" fmla="*/ 2215 h 1375531"/>
              <a:gd name="connsiteX1" fmla="*/ 1166217 w 1246984"/>
              <a:gd name="connsiteY1" fmla="*/ 0 h 1375531"/>
              <a:gd name="connsiteX2" fmla="*/ 1163845 w 1246984"/>
              <a:gd name="connsiteY2" fmla="*/ 894920 h 1375531"/>
              <a:gd name="connsiteX3" fmla="*/ 1068759 w 1246984"/>
              <a:gd name="connsiteY3" fmla="*/ 1041119 h 1375531"/>
              <a:gd name="connsiteX4" fmla="*/ 91282 w 1246984"/>
              <a:gd name="connsiteY4" fmla="*/ 1373391 h 1375531"/>
              <a:gd name="connsiteX5" fmla="*/ 0 w 1246984"/>
              <a:gd name="connsiteY5" fmla="*/ 1260419 h 1375531"/>
              <a:gd name="connsiteX6" fmla="*/ 380 w 1246984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183009"/>
              <a:gd name="connsiteY0" fmla="*/ 2215 h 1375531"/>
              <a:gd name="connsiteX1" fmla="*/ 1166217 w 1183009"/>
              <a:gd name="connsiteY1" fmla="*/ 0 h 1375531"/>
              <a:gd name="connsiteX2" fmla="*/ 1163845 w 1183009"/>
              <a:gd name="connsiteY2" fmla="*/ 894920 h 1375531"/>
              <a:gd name="connsiteX3" fmla="*/ 1068759 w 1183009"/>
              <a:gd name="connsiteY3" fmla="*/ 1041119 h 1375531"/>
              <a:gd name="connsiteX4" fmla="*/ 91282 w 1183009"/>
              <a:gd name="connsiteY4" fmla="*/ 1373391 h 1375531"/>
              <a:gd name="connsiteX5" fmla="*/ 0 w 1183009"/>
              <a:gd name="connsiteY5" fmla="*/ 1260419 h 1375531"/>
              <a:gd name="connsiteX6" fmla="*/ 380 w 1183009"/>
              <a:gd name="connsiteY6" fmla="*/ 2215 h 1375531"/>
              <a:gd name="connsiteX0" fmla="*/ 380 w 1166217"/>
              <a:gd name="connsiteY0" fmla="*/ 2215 h 1375531"/>
              <a:gd name="connsiteX1" fmla="*/ 1166217 w 1166217"/>
              <a:gd name="connsiteY1" fmla="*/ 0 h 1375531"/>
              <a:gd name="connsiteX2" fmla="*/ 1163845 w 1166217"/>
              <a:gd name="connsiteY2" fmla="*/ 894920 h 1375531"/>
              <a:gd name="connsiteX3" fmla="*/ 1068759 w 1166217"/>
              <a:gd name="connsiteY3" fmla="*/ 1041119 h 1375531"/>
              <a:gd name="connsiteX4" fmla="*/ 91282 w 1166217"/>
              <a:gd name="connsiteY4" fmla="*/ 1373391 h 1375531"/>
              <a:gd name="connsiteX5" fmla="*/ 0 w 1166217"/>
              <a:gd name="connsiteY5" fmla="*/ 1260419 h 1375531"/>
              <a:gd name="connsiteX6" fmla="*/ 380 w 1166217"/>
              <a:gd name="connsiteY6" fmla="*/ 2215 h 1375531"/>
              <a:gd name="connsiteX0" fmla="*/ 6420 w 1172257"/>
              <a:gd name="connsiteY0" fmla="*/ 2215 h 1399780"/>
              <a:gd name="connsiteX1" fmla="*/ 1172257 w 1172257"/>
              <a:gd name="connsiteY1" fmla="*/ 0 h 1399780"/>
              <a:gd name="connsiteX2" fmla="*/ 1169885 w 1172257"/>
              <a:gd name="connsiteY2" fmla="*/ 894920 h 1399780"/>
              <a:gd name="connsiteX3" fmla="*/ 1074799 w 1172257"/>
              <a:gd name="connsiteY3" fmla="*/ 1041119 h 1399780"/>
              <a:gd name="connsiteX4" fmla="*/ 93519 w 1172257"/>
              <a:gd name="connsiteY4" fmla="*/ 1360100 h 1399780"/>
              <a:gd name="connsiteX5" fmla="*/ 6040 w 1172257"/>
              <a:gd name="connsiteY5" fmla="*/ 1260419 h 1399780"/>
              <a:gd name="connsiteX6" fmla="*/ 6420 w 1172257"/>
              <a:gd name="connsiteY6" fmla="*/ 2215 h 1399780"/>
              <a:gd name="connsiteX0" fmla="*/ 6420 w 1172257"/>
              <a:gd name="connsiteY0" fmla="*/ 2215 h 1400114"/>
              <a:gd name="connsiteX1" fmla="*/ 1172257 w 1172257"/>
              <a:gd name="connsiteY1" fmla="*/ 0 h 1400114"/>
              <a:gd name="connsiteX2" fmla="*/ 1169885 w 1172257"/>
              <a:gd name="connsiteY2" fmla="*/ 894920 h 1400114"/>
              <a:gd name="connsiteX3" fmla="*/ 1074799 w 1172257"/>
              <a:gd name="connsiteY3" fmla="*/ 1041119 h 1400114"/>
              <a:gd name="connsiteX4" fmla="*/ 93519 w 1172257"/>
              <a:gd name="connsiteY4" fmla="*/ 1360100 h 1400114"/>
              <a:gd name="connsiteX5" fmla="*/ 6040 w 1172257"/>
              <a:gd name="connsiteY5" fmla="*/ 1260419 h 1400114"/>
              <a:gd name="connsiteX6" fmla="*/ 6420 w 1172257"/>
              <a:gd name="connsiteY6" fmla="*/ 2215 h 1400114"/>
              <a:gd name="connsiteX0" fmla="*/ 666 w 1166503"/>
              <a:gd name="connsiteY0" fmla="*/ 2215 h 1363444"/>
              <a:gd name="connsiteX1" fmla="*/ 1166503 w 1166503"/>
              <a:gd name="connsiteY1" fmla="*/ 0 h 1363444"/>
              <a:gd name="connsiteX2" fmla="*/ 1164131 w 1166503"/>
              <a:gd name="connsiteY2" fmla="*/ 894920 h 1363444"/>
              <a:gd name="connsiteX3" fmla="*/ 1069045 w 1166503"/>
              <a:gd name="connsiteY3" fmla="*/ 1041119 h 1363444"/>
              <a:gd name="connsiteX4" fmla="*/ 87765 w 1166503"/>
              <a:gd name="connsiteY4" fmla="*/ 1360100 h 1363444"/>
              <a:gd name="connsiteX5" fmla="*/ 286 w 1166503"/>
              <a:gd name="connsiteY5" fmla="*/ 1260419 h 1363444"/>
              <a:gd name="connsiteX6" fmla="*/ 666 w 1166503"/>
              <a:gd name="connsiteY6" fmla="*/ 2215 h 1363444"/>
              <a:gd name="connsiteX0" fmla="*/ 666 w 1168481"/>
              <a:gd name="connsiteY0" fmla="*/ 6645 h 1367874"/>
              <a:gd name="connsiteX1" fmla="*/ 1156995 w 1168481"/>
              <a:gd name="connsiteY1" fmla="*/ 0 h 1367874"/>
              <a:gd name="connsiteX2" fmla="*/ 1164131 w 1168481"/>
              <a:gd name="connsiteY2" fmla="*/ 899350 h 1367874"/>
              <a:gd name="connsiteX3" fmla="*/ 1069045 w 1168481"/>
              <a:gd name="connsiteY3" fmla="*/ 1045549 h 1367874"/>
              <a:gd name="connsiteX4" fmla="*/ 87765 w 1168481"/>
              <a:gd name="connsiteY4" fmla="*/ 1364530 h 1367874"/>
              <a:gd name="connsiteX5" fmla="*/ 286 w 1168481"/>
              <a:gd name="connsiteY5" fmla="*/ 1264849 h 1367874"/>
              <a:gd name="connsiteX6" fmla="*/ 666 w 1168481"/>
              <a:gd name="connsiteY6" fmla="*/ 6645 h 1367874"/>
              <a:gd name="connsiteX0" fmla="*/ 666 w 1169473"/>
              <a:gd name="connsiteY0" fmla="*/ 6645 h 1367874"/>
              <a:gd name="connsiteX1" fmla="*/ 1156995 w 1169473"/>
              <a:gd name="connsiteY1" fmla="*/ 0 h 1367874"/>
              <a:gd name="connsiteX2" fmla="*/ 1164131 w 1169473"/>
              <a:gd name="connsiteY2" fmla="*/ 899350 h 1367874"/>
              <a:gd name="connsiteX3" fmla="*/ 1069045 w 1169473"/>
              <a:gd name="connsiteY3" fmla="*/ 1045549 h 1367874"/>
              <a:gd name="connsiteX4" fmla="*/ 87765 w 1169473"/>
              <a:gd name="connsiteY4" fmla="*/ 1364530 h 1367874"/>
              <a:gd name="connsiteX5" fmla="*/ 286 w 1169473"/>
              <a:gd name="connsiteY5" fmla="*/ 1264849 h 1367874"/>
              <a:gd name="connsiteX6" fmla="*/ 666 w 1169473"/>
              <a:gd name="connsiteY6" fmla="*/ 6645 h 1367874"/>
              <a:gd name="connsiteX0" fmla="*/ 666 w 1162319"/>
              <a:gd name="connsiteY0" fmla="*/ 6645 h 1367874"/>
              <a:gd name="connsiteX1" fmla="*/ 1156995 w 1162319"/>
              <a:gd name="connsiteY1" fmla="*/ 0 h 1367874"/>
              <a:gd name="connsiteX2" fmla="*/ 1154622 w 1162319"/>
              <a:gd name="connsiteY2" fmla="*/ 886059 h 1367874"/>
              <a:gd name="connsiteX3" fmla="*/ 1069045 w 1162319"/>
              <a:gd name="connsiteY3" fmla="*/ 1045549 h 1367874"/>
              <a:gd name="connsiteX4" fmla="*/ 87765 w 1162319"/>
              <a:gd name="connsiteY4" fmla="*/ 1364530 h 1367874"/>
              <a:gd name="connsiteX5" fmla="*/ 286 w 1162319"/>
              <a:gd name="connsiteY5" fmla="*/ 1264849 h 1367874"/>
              <a:gd name="connsiteX6" fmla="*/ 666 w 1162319"/>
              <a:gd name="connsiteY6" fmla="*/ 6645 h 1367874"/>
              <a:gd name="connsiteX0" fmla="*/ 666 w 1157419"/>
              <a:gd name="connsiteY0" fmla="*/ 6645 h 1367874"/>
              <a:gd name="connsiteX1" fmla="*/ 1156995 w 1157419"/>
              <a:gd name="connsiteY1" fmla="*/ 0 h 1367874"/>
              <a:gd name="connsiteX2" fmla="*/ 1154622 w 1157419"/>
              <a:gd name="connsiteY2" fmla="*/ 886059 h 1367874"/>
              <a:gd name="connsiteX3" fmla="*/ 1069045 w 1157419"/>
              <a:gd name="connsiteY3" fmla="*/ 1045549 h 1367874"/>
              <a:gd name="connsiteX4" fmla="*/ 87765 w 1157419"/>
              <a:gd name="connsiteY4" fmla="*/ 1364530 h 1367874"/>
              <a:gd name="connsiteX5" fmla="*/ 286 w 1157419"/>
              <a:gd name="connsiteY5" fmla="*/ 1264849 h 1367874"/>
              <a:gd name="connsiteX6" fmla="*/ 666 w 1157419"/>
              <a:gd name="connsiteY6" fmla="*/ 6645 h 1367874"/>
              <a:gd name="connsiteX0" fmla="*/ 666 w 1157396"/>
              <a:gd name="connsiteY0" fmla="*/ 6645 h 1367874"/>
              <a:gd name="connsiteX1" fmla="*/ 1156995 w 1157396"/>
              <a:gd name="connsiteY1" fmla="*/ 0 h 1367874"/>
              <a:gd name="connsiteX2" fmla="*/ 1154622 w 1157396"/>
              <a:gd name="connsiteY2" fmla="*/ 886059 h 1367874"/>
              <a:gd name="connsiteX3" fmla="*/ 1069045 w 1157396"/>
              <a:gd name="connsiteY3" fmla="*/ 1045549 h 1367874"/>
              <a:gd name="connsiteX4" fmla="*/ 87765 w 1157396"/>
              <a:gd name="connsiteY4" fmla="*/ 1364530 h 1367874"/>
              <a:gd name="connsiteX5" fmla="*/ 286 w 1157396"/>
              <a:gd name="connsiteY5" fmla="*/ 1264849 h 1367874"/>
              <a:gd name="connsiteX6" fmla="*/ 666 w 1157396"/>
              <a:gd name="connsiteY6" fmla="*/ 6645 h 1367874"/>
              <a:gd name="connsiteX0" fmla="*/ 666 w 1154651"/>
              <a:gd name="connsiteY0" fmla="*/ 6645 h 1367874"/>
              <a:gd name="connsiteX1" fmla="*/ 726871 w 1154651"/>
              <a:gd name="connsiteY1" fmla="*/ 0 h 1367874"/>
              <a:gd name="connsiteX2" fmla="*/ 1154622 w 1154651"/>
              <a:gd name="connsiteY2" fmla="*/ 886059 h 1367874"/>
              <a:gd name="connsiteX3" fmla="*/ 1069045 w 1154651"/>
              <a:gd name="connsiteY3" fmla="*/ 1045549 h 1367874"/>
              <a:gd name="connsiteX4" fmla="*/ 87765 w 1154651"/>
              <a:gd name="connsiteY4" fmla="*/ 1364530 h 1367874"/>
              <a:gd name="connsiteX5" fmla="*/ 286 w 1154651"/>
              <a:gd name="connsiteY5" fmla="*/ 1264849 h 1367874"/>
              <a:gd name="connsiteX6" fmla="*/ 666 w 1154651"/>
              <a:gd name="connsiteY6" fmla="*/ 6645 h 1367874"/>
              <a:gd name="connsiteX0" fmla="*/ 666 w 1087791"/>
              <a:gd name="connsiteY0" fmla="*/ 6645 h 1367874"/>
              <a:gd name="connsiteX1" fmla="*/ 726871 w 1087791"/>
              <a:gd name="connsiteY1" fmla="*/ 0 h 1367874"/>
              <a:gd name="connsiteX2" fmla="*/ 757197 w 1087791"/>
              <a:gd name="connsiteY2" fmla="*/ 906568 h 1367874"/>
              <a:gd name="connsiteX3" fmla="*/ 1069045 w 1087791"/>
              <a:gd name="connsiteY3" fmla="*/ 1045549 h 1367874"/>
              <a:gd name="connsiteX4" fmla="*/ 87765 w 1087791"/>
              <a:gd name="connsiteY4" fmla="*/ 1364530 h 1367874"/>
              <a:gd name="connsiteX5" fmla="*/ 286 w 1087791"/>
              <a:gd name="connsiteY5" fmla="*/ 1264849 h 1367874"/>
              <a:gd name="connsiteX6" fmla="*/ 666 w 1087791"/>
              <a:gd name="connsiteY6" fmla="*/ 6645 h 1367874"/>
              <a:gd name="connsiteX0" fmla="*/ 666 w 1085800"/>
              <a:gd name="connsiteY0" fmla="*/ 6645 h 1367874"/>
              <a:gd name="connsiteX1" fmla="*/ 726871 w 1085800"/>
              <a:gd name="connsiteY1" fmla="*/ 0 h 1367874"/>
              <a:gd name="connsiteX2" fmla="*/ 732043 w 1085800"/>
              <a:gd name="connsiteY2" fmla="*/ 903638 h 1367874"/>
              <a:gd name="connsiteX3" fmla="*/ 1069045 w 1085800"/>
              <a:gd name="connsiteY3" fmla="*/ 1045549 h 1367874"/>
              <a:gd name="connsiteX4" fmla="*/ 87765 w 1085800"/>
              <a:gd name="connsiteY4" fmla="*/ 1364530 h 1367874"/>
              <a:gd name="connsiteX5" fmla="*/ 286 w 1085800"/>
              <a:gd name="connsiteY5" fmla="*/ 1264849 h 1367874"/>
              <a:gd name="connsiteX6" fmla="*/ 666 w 1085800"/>
              <a:gd name="connsiteY6" fmla="*/ 6645 h 1367874"/>
              <a:gd name="connsiteX0" fmla="*/ 666 w 733624"/>
              <a:gd name="connsiteY0" fmla="*/ 6645 h 1367874"/>
              <a:gd name="connsiteX1" fmla="*/ 726871 w 733624"/>
              <a:gd name="connsiteY1" fmla="*/ 0 h 1367874"/>
              <a:gd name="connsiteX2" fmla="*/ 732043 w 733624"/>
              <a:gd name="connsiteY2" fmla="*/ 903638 h 1367874"/>
              <a:gd name="connsiteX3" fmla="*/ 643952 w 733624"/>
              <a:gd name="connsiteY3" fmla="*/ 1192041 h 1367874"/>
              <a:gd name="connsiteX4" fmla="*/ 87765 w 733624"/>
              <a:gd name="connsiteY4" fmla="*/ 1364530 h 1367874"/>
              <a:gd name="connsiteX5" fmla="*/ 286 w 733624"/>
              <a:gd name="connsiteY5" fmla="*/ 1264849 h 1367874"/>
              <a:gd name="connsiteX6" fmla="*/ 666 w 733624"/>
              <a:gd name="connsiteY6" fmla="*/ 6645 h 1367874"/>
              <a:gd name="connsiteX0" fmla="*/ 666 w 733624"/>
              <a:gd name="connsiteY0" fmla="*/ 6645 h 1367874"/>
              <a:gd name="connsiteX1" fmla="*/ 726871 w 733624"/>
              <a:gd name="connsiteY1" fmla="*/ 0 h 1367874"/>
              <a:gd name="connsiteX2" fmla="*/ 732043 w 733624"/>
              <a:gd name="connsiteY2" fmla="*/ 976884 h 1367874"/>
              <a:gd name="connsiteX3" fmla="*/ 643952 w 733624"/>
              <a:gd name="connsiteY3" fmla="*/ 1192041 h 1367874"/>
              <a:gd name="connsiteX4" fmla="*/ 87765 w 733624"/>
              <a:gd name="connsiteY4" fmla="*/ 1364530 h 1367874"/>
              <a:gd name="connsiteX5" fmla="*/ 286 w 733624"/>
              <a:gd name="connsiteY5" fmla="*/ 1264849 h 1367874"/>
              <a:gd name="connsiteX6" fmla="*/ 666 w 733624"/>
              <a:gd name="connsiteY6" fmla="*/ 6645 h 1367874"/>
              <a:gd name="connsiteX0" fmla="*/ 666 w 732674"/>
              <a:gd name="connsiteY0" fmla="*/ 6645 h 1367874"/>
              <a:gd name="connsiteX1" fmla="*/ 726871 w 732674"/>
              <a:gd name="connsiteY1" fmla="*/ 0 h 1367874"/>
              <a:gd name="connsiteX2" fmla="*/ 732043 w 732674"/>
              <a:gd name="connsiteY2" fmla="*/ 976884 h 1367874"/>
              <a:gd name="connsiteX3" fmla="*/ 643952 w 732674"/>
              <a:gd name="connsiteY3" fmla="*/ 1192041 h 1367874"/>
              <a:gd name="connsiteX4" fmla="*/ 87765 w 732674"/>
              <a:gd name="connsiteY4" fmla="*/ 1364530 h 1367874"/>
              <a:gd name="connsiteX5" fmla="*/ 286 w 732674"/>
              <a:gd name="connsiteY5" fmla="*/ 1264849 h 1367874"/>
              <a:gd name="connsiteX6" fmla="*/ 666 w 732674"/>
              <a:gd name="connsiteY6" fmla="*/ 6645 h 1367874"/>
              <a:gd name="connsiteX0" fmla="*/ 666 w 732674"/>
              <a:gd name="connsiteY0" fmla="*/ 0 h 1361229"/>
              <a:gd name="connsiteX1" fmla="*/ 731902 w 732674"/>
              <a:gd name="connsiteY1" fmla="*/ 8004 h 1361229"/>
              <a:gd name="connsiteX2" fmla="*/ 732043 w 732674"/>
              <a:gd name="connsiteY2" fmla="*/ 970239 h 1361229"/>
              <a:gd name="connsiteX3" fmla="*/ 643952 w 732674"/>
              <a:gd name="connsiteY3" fmla="*/ 1185396 h 1361229"/>
              <a:gd name="connsiteX4" fmla="*/ 87765 w 732674"/>
              <a:gd name="connsiteY4" fmla="*/ 1357885 h 1361229"/>
              <a:gd name="connsiteX5" fmla="*/ 286 w 732674"/>
              <a:gd name="connsiteY5" fmla="*/ 1258204 h 1361229"/>
              <a:gd name="connsiteX6" fmla="*/ 666 w 732674"/>
              <a:gd name="connsiteY6" fmla="*/ 0 h 1361229"/>
              <a:gd name="connsiteX0" fmla="*/ 666 w 732674"/>
              <a:gd name="connsiteY0" fmla="*/ 3715 h 1364944"/>
              <a:gd name="connsiteX1" fmla="*/ 729386 w 732674"/>
              <a:gd name="connsiteY1" fmla="*/ 0 h 1364944"/>
              <a:gd name="connsiteX2" fmla="*/ 732043 w 732674"/>
              <a:gd name="connsiteY2" fmla="*/ 973954 h 1364944"/>
              <a:gd name="connsiteX3" fmla="*/ 643952 w 732674"/>
              <a:gd name="connsiteY3" fmla="*/ 1189111 h 1364944"/>
              <a:gd name="connsiteX4" fmla="*/ 87765 w 732674"/>
              <a:gd name="connsiteY4" fmla="*/ 1361600 h 1364944"/>
              <a:gd name="connsiteX5" fmla="*/ 286 w 732674"/>
              <a:gd name="connsiteY5" fmla="*/ 1261919 h 1364944"/>
              <a:gd name="connsiteX6" fmla="*/ 666 w 732674"/>
              <a:gd name="connsiteY6" fmla="*/ 3715 h 136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674" h="1364944">
                <a:moveTo>
                  <a:pt x="666" y="3715"/>
                </a:moveTo>
                <a:lnTo>
                  <a:pt x="729386" y="0"/>
                </a:lnTo>
                <a:cubicBezTo>
                  <a:pt x="731225" y="268401"/>
                  <a:pt x="731128" y="795267"/>
                  <a:pt x="732043" y="973954"/>
                </a:cubicBezTo>
                <a:cubicBezTo>
                  <a:pt x="732587" y="1080157"/>
                  <a:pt x="743786" y="1153802"/>
                  <a:pt x="643952" y="1189111"/>
                </a:cubicBezTo>
                <a:cubicBezTo>
                  <a:pt x="525805" y="1230897"/>
                  <a:pt x="403734" y="1272869"/>
                  <a:pt x="87765" y="1361600"/>
                </a:cubicBezTo>
                <a:cubicBezTo>
                  <a:pt x="41105" y="1374703"/>
                  <a:pt x="1490" y="1350894"/>
                  <a:pt x="286" y="1261919"/>
                </a:cubicBezTo>
                <a:cubicBezTo>
                  <a:pt x="-918" y="1172944"/>
                  <a:pt x="2173" y="275809"/>
                  <a:pt x="666" y="37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lIns="251953" tIns="233957" rIns="215960" bIns="93583">
            <a:noAutofit/>
          </a:bodyPr>
          <a:lstStyle>
            <a:lvl1pPr marL="0" indent="0">
              <a:spcBef>
                <a:spcPts val="1800"/>
              </a:spcBef>
              <a:buFontTx/>
              <a:buNone/>
              <a:defRPr b="0" i="0">
                <a:solidFill>
                  <a:schemeClr val="bg1"/>
                </a:solidFill>
                <a:latin typeface="Univers 45 Light"/>
                <a:cs typeface="Univers 45 Light"/>
              </a:defRPr>
            </a:lvl1pPr>
            <a:lvl2pPr marL="457116" indent="0">
              <a:buFontTx/>
              <a:buNone/>
              <a:defRPr/>
            </a:lvl2pPr>
            <a:lvl3pPr marL="914231" indent="0">
              <a:buFontTx/>
              <a:buNone/>
              <a:defRPr/>
            </a:lvl3pPr>
            <a:lvl4pPr marL="1263417" indent="0">
              <a:buFontTx/>
              <a:buNone/>
              <a:defRPr/>
            </a:lvl4pPr>
            <a:lvl5pPr marL="1599906" indent="0">
              <a:buFontTx/>
              <a:buNone/>
              <a:defRPr/>
            </a:lvl5pPr>
          </a:lstStyle>
          <a:p>
            <a:pPr lvl="0"/>
            <a:r>
              <a:rPr lang="es-ES_tradnl" dirty="0"/>
              <a:t>Escriba el texto</a:t>
            </a:r>
            <a:endParaRPr lang="es-ES" dirty="0"/>
          </a:p>
        </p:txBody>
      </p:sp>
      <p:sp>
        <p:nvSpPr>
          <p:cNvPr id="13" name="Marcador de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1636713" y="425606"/>
            <a:ext cx="3033248" cy="185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b="0" i="0" kern="300" spc="50" baseline="0">
                <a:solidFill>
                  <a:schemeClr val="tx2"/>
                </a:solidFill>
                <a:latin typeface="Univers 75 Black"/>
                <a:cs typeface="Univers 75 Black"/>
              </a:defRPr>
            </a:lvl1pPr>
            <a:lvl2pPr marL="0" indent="0">
              <a:spcBef>
                <a:spcPts val="400"/>
              </a:spcBef>
              <a:buFontTx/>
              <a:buNone/>
              <a:defRPr sz="900" kern="500" spc="50">
                <a:solidFill>
                  <a:schemeClr val="tx2"/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_tradnl" dirty="0"/>
              <a:t>NIVEL 1</a:t>
            </a:r>
            <a:endParaRPr lang="es-ES" dirty="0"/>
          </a:p>
        </p:txBody>
      </p:sp>
      <p:sp>
        <p:nvSpPr>
          <p:cNvPr id="16" name="Marcador de texto 4"/>
          <p:cNvSpPr>
            <a:spLocks noGrp="1"/>
          </p:cNvSpPr>
          <p:nvPr>
            <p:ph type="body" sz="quarter" idx="19" hasCustomPrompt="1"/>
          </p:nvPr>
        </p:nvSpPr>
        <p:spPr>
          <a:xfrm>
            <a:off x="1290469" y="195977"/>
            <a:ext cx="346244" cy="4130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2800" b="0" i="0" kern="300" spc="50" baseline="0">
                <a:solidFill>
                  <a:schemeClr val="tx2"/>
                </a:solidFill>
                <a:latin typeface="Univers 57 Condensed"/>
                <a:cs typeface="Univers 57 Condensed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900" kern="500" spc="50">
                <a:solidFill>
                  <a:schemeClr val="tx2"/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_tradnl" dirty="0"/>
              <a:t>N</a:t>
            </a:r>
            <a:endParaRPr lang="es-ES" dirty="0"/>
          </a:p>
        </p:txBody>
      </p:sp>
      <p:sp>
        <p:nvSpPr>
          <p:cNvPr id="22" name="Marcador de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1636713" y="603741"/>
            <a:ext cx="3033248" cy="177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NIVEL 2</a:t>
            </a:r>
            <a:endParaRPr lang="es-ES" dirty="0"/>
          </a:p>
        </p:txBody>
      </p:sp>
      <p:sp>
        <p:nvSpPr>
          <p:cNvPr id="23" name="Marcador de texto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90469" y="603741"/>
            <a:ext cx="346244" cy="177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</a:t>
            </a:r>
            <a:endParaRPr lang="es-ES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691233" cy="5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7038709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yecto 2b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2"/>
          <p:cNvSpPr>
            <a:spLocks noGrp="1"/>
          </p:cNvSpPr>
          <p:nvPr>
            <p:ph type="pic" sz="quarter" idx="12"/>
          </p:nvPr>
        </p:nvSpPr>
        <p:spPr>
          <a:xfrm>
            <a:off x="-32732" y="1418281"/>
            <a:ext cx="9242422" cy="5490997"/>
          </a:xfrm>
          <a:custGeom>
            <a:avLst/>
            <a:gdLst>
              <a:gd name="connsiteX0" fmla="*/ 0 w 1295400"/>
              <a:gd name="connsiteY0" fmla="*/ 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0 h 1295400"/>
              <a:gd name="connsiteX0" fmla="*/ 0 w 1295400"/>
              <a:gd name="connsiteY0" fmla="*/ 38100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381000 h 1295400"/>
              <a:gd name="connsiteX0" fmla="*/ 2646 w 1295400"/>
              <a:gd name="connsiteY0" fmla="*/ 575389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2646 w 1295400"/>
              <a:gd name="connsiteY4" fmla="*/ 575389 h 1295400"/>
              <a:gd name="connsiteX0" fmla="*/ 0 w 1299992"/>
              <a:gd name="connsiteY0" fmla="*/ 573663 h 1295400"/>
              <a:gd name="connsiteX1" fmla="*/ 1299992 w 1299992"/>
              <a:gd name="connsiteY1" fmla="*/ 0 h 1295400"/>
              <a:gd name="connsiteX2" fmla="*/ 1299992 w 1299992"/>
              <a:gd name="connsiteY2" fmla="*/ 1295400 h 1295400"/>
              <a:gd name="connsiteX3" fmla="*/ 4592 w 1299992"/>
              <a:gd name="connsiteY3" fmla="*/ 1295400 h 1295400"/>
              <a:gd name="connsiteX4" fmla="*/ 0 w 1299992"/>
              <a:gd name="connsiteY4" fmla="*/ 573663 h 1295400"/>
              <a:gd name="connsiteX0" fmla="*/ 45 w 1300037"/>
              <a:gd name="connsiteY0" fmla="*/ 573663 h 1295400"/>
              <a:gd name="connsiteX1" fmla="*/ 1300037 w 1300037"/>
              <a:gd name="connsiteY1" fmla="*/ 0 h 1295400"/>
              <a:gd name="connsiteX2" fmla="*/ 1300037 w 1300037"/>
              <a:gd name="connsiteY2" fmla="*/ 1295400 h 1295400"/>
              <a:gd name="connsiteX3" fmla="*/ 501 w 1300037"/>
              <a:gd name="connsiteY3" fmla="*/ 1291947 h 1295400"/>
              <a:gd name="connsiteX4" fmla="*/ 45 w 1300037"/>
              <a:gd name="connsiteY4" fmla="*/ 573663 h 1295400"/>
              <a:gd name="connsiteX0" fmla="*/ 45 w 1309343"/>
              <a:gd name="connsiteY0" fmla="*/ 573663 h 1291947"/>
              <a:gd name="connsiteX1" fmla="*/ 1300037 w 1309343"/>
              <a:gd name="connsiteY1" fmla="*/ 0 h 1291947"/>
              <a:gd name="connsiteX2" fmla="*/ 1309343 w 1309343"/>
              <a:gd name="connsiteY2" fmla="*/ 1291947 h 1291947"/>
              <a:gd name="connsiteX3" fmla="*/ 501 w 1309343"/>
              <a:gd name="connsiteY3" fmla="*/ 1291947 h 1291947"/>
              <a:gd name="connsiteX4" fmla="*/ 45 w 1309343"/>
              <a:gd name="connsiteY4" fmla="*/ 573663 h 1291947"/>
              <a:gd name="connsiteX0" fmla="*/ 45 w 1309343"/>
              <a:gd name="connsiteY0" fmla="*/ 580569 h 1298853"/>
              <a:gd name="connsiteX1" fmla="*/ 1306241 w 1309343"/>
              <a:gd name="connsiteY1" fmla="*/ 0 h 1298853"/>
              <a:gd name="connsiteX2" fmla="*/ 1309343 w 1309343"/>
              <a:gd name="connsiteY2" fmla="*/ 1298853 h 1298853"/>
              <a:gd name="connsiteX3" fmla="*/ 501 w 1309343"/>
              <a:gd name="connsiteY3" fmla="*/ 1298853 h 1298853"/>
              <a:gd name="connsiteX4" fmla="*/ 45 w 1309343"/>
              <a:gd name="connsiteY4" fmla="*/ 580569 h 129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343" h="1298853">
                <a:moveTo>
                  <a:pt x="45" y="580569"/>
                </a:moveTo>
                <a:lnTo>
                  <a:pt x="1306241" y="0"/>
                </a:lnTo>
                <a:lnTo>
                  <a:pt x="1309343" y="1298853"/>
                </a:lnTo>
                <a:lnTo>
                  <a:pt x="501" y="1298853"/>
                </a:lnTo>
                <a:cubicBezTo>
                  <a:pt x="-1030" y="1058274"/>
                  <a:pt x="1576" y="821148"/>
                  <a:pt x="45" y="580569"/>
                </a:cubicBezTo>
                <a:close/>
              </a:path>
            </a:pathLst>
          </a:custGeom>
          <a:ln>
            <a:noFill/>
          </a:ln>
        </p:spPr>
        <p:txBody>
          <a:bodyPr vert="horz" lIns="91423" tIns="45711" rIns="91423" bIns="45711" anchor="b" anchorCtr="0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endParaRPr lang="es-ES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636713" y="1296989"/>
            <a:ext cx="3966332" cy="7269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8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Título</a:t>
            </a:r>
            <a:endParaRPr lang="es-ES" dirty="0"/>
          </a:p>
        </p:txBody>
      </p:sp>
      <p:sp>
        <p:nvSpPr>
          <p:cNvPr id="6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333927" y="4614355"/>
            <a:ext cx="3387516" cy="1853054"/>
          </a:xfrm>
          <a:custGeom>
            <a:avLst/>
            <a:gdLst>
              <a:gd name="connsiteX0" fmla="*/ 0 w 1152525"/>
              <a:gd name="connsiteY0" fmla="*/ 0 h 1295400"/>
              <a:gd name="connsiteX1" fmla="*/ 1152525 w 1152525"/>
              <a:gd name="connsiteY1" fmla="*/ 0 h 1295400"/>
              <a:gd name="connsiteX2" fmla="*/ 1152525 w 1152525"/>
              <a:gd name="connsiteY2" fmla="*/ 1295400 h 1295400"/>
              <a:gd name="connsiteX3" fmla="*/ 0 w 1152525"/>
              <a:gd name="connsiteY3" fmla="*/ 1295400 h 1295400"/>
              <a:gd name="connsiteX4" fmla="*/ 0 w 1152525"/>
              <a:gd name="connsiteY4" fmla="*/ 0 h 1295400"/>
              <a:gd name="connsiteX0" fmla="*/ 0 w 1165225"/>
              <a:gd name="connsiteY0" fmla="*/ 0 h 1295400"/>
              <a:gd name="connsiteX1" fmla="*/ 1152525 w 1165225"/>
              <a:gd name="connsiteY1" fmla="*/ 0 h 1295400"/>
              <a:gd name="connsiteX2" fmla="*/ 1165225 w 1165225"/>
              <a:gd name="connsiteY2" fmla="*/ 838200 h 1295400"/>
              <a:gd name="connsiteX3" fmla="*/ 0 w 1165225"/>
              <a:gd name="connsiteY3" fmla="*/ 1295400 h 1295400"/>
              <a:gd name="connsiteX4" fmla="*/ 0 w 1165225"/>
              <a:gd name="connsiteY4" fmla="*/ 0 h 1295400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838200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9641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5774"/>
              <a:gd name="connsiteY0" fmla="*/ 2215 h 1423878"/>
              <a:gd name="connsiteX1" fmla="*/ 1175346 w 1175774"/>
              <a:gd name="connsiteY1" fmla="*/ 0 h 1423878"/>
              <a:gd name="connsiteX2" fmla="*/ 1174734 w 1175774"/>
              <a:gd name="connsiteY2" fmla="*/ 1013196 h 1423878"/>
              <a:gd name="connsiteX3" fmla="*/ 0 w 1175774"/>
              <a:gd name="connsiteY3" fmla="*/ 1423878 h 1423878"/>
              <a:gd name="connsiteX4" fmla="*/ 9509 w 1175774"/>
              <a:gd name="connsiteY4" fmla="*/ 2215 h 1423878"/>
              <a:gd name="connsiteX0" fmla="*/ 5706 w 1171971"/>
              <a:gd name="connsiteY0" fmla="*/ 2215 h 1421663"/>
              <a:gd name="connsiteX1" fmla="*/ 1171543 w 1171971"/>
              <a:gd name="connsiteY1" fmla="*/ 0 h 1421663"/>
              <a:gd name="connsiteX2" fmla="*/ 1170931 w 1171971"/>
              <a:gd name="connsiteY2" fmla="*/ 1013196 h 1421663"/>
              <a:gd name="connsiteX3" fmla="*/ 0 w 1171971"/>
              <a:gd name="connsiteY3" fmla="*/ 1421663 h 1421663"/>
              <a:gd name="connsiteX4" fmla="*/ 5706 w 1171971"/>
              <a:gd name="connsiteY4" fmla="*/ 2215 h 1421663"/>
              <a:gd name="connsiteX0" fmla="*/ 916 w 1167181"/>
              <a:gd name="connsiteY0" fmla="*/ 2215 h 1417233"/>
              <a:gd name="connsiteX1" fmla="*/ 1166753 w 1167181"/>
              <a:gd name="connsiteY1" fmla="*/ 0 h 1417233"/>
              <a:gd name="connsiteX2" fmla="*/ 1166141 w 1167181"/>
              <a:gd name="connsiteY2" fmla="*/ 1013196 h 1417233"/>
              <a:gd name="connsiteX3" fmla="*/ 915 w 1167181"/>
              <a:gd name="connsiteY3" fmla="*/ 1417233 h 1417233"/>
              <a:gd name="connsiteX4" fmla="*/ 916 w 1167181"/>
              <a:gd name="connsiteY4" fmla="*/ 2215 h 1417233"/>
              <a:gd name="connsiteX0" fmla="*/ 916 w 1167181"/>
              <a:gd name="connsiteY0" fmla="*/ 2215 h 1403942"/>
              <a:gd name="connsiteX1" fmla="*/ 1166753 w 1167181"/>
              <a:gd name="connsiteY1" fmla="*/ 0 h 1403942"/>
              <a:gd name="connsiteX2" fmla="*/ 1166141 w 1167181"/>
              <a:gd name="connsiteY2" fmla="*/ 1013196 h 1403942"/>
              <a:gd name="connsiteX3" fmla="*/ 915 w 1167181"/>
              <a:gd name="connsiteY3" fmla="*/ 1403942 h 1403942"/>
              <a:gd name="connsiteX4" fmla="*/ 916 w 1167181"/>
              <a:gd name="connsiteY4" fmla="*/ 2215 h 1403942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86483 w 1252749"/>
              <a:gd name="connsiteY3" fmla="*/ 1403942 h 1438510"/>
              <a:gd name="connsiteX4" fmla="*/ 86104 w 1252749"/>
              <a:gd name="connsiteY4" fmla="*/ 1260419 h 1438510"/>
              <a:gd name="connsiteX5" fmla="*/ 86484 w 1252749"/>
              <a:gd name="connsiteY5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77386 w 1252749"/>
              <a:gd name="connsiteY3" fmla="*/ 1373391 h 1438510"/>
              <a:gd name="connsiteX4" fmla="*/ 86483 w 1252749"/>
              <a:gd name="connsiteY4" fmla="*/ 1403942 h 1438510"/>
              <a:gd name="connsiteX5" fmla="*/ 86104 w 1252749"/>
              <a:gd name="connsiteY5" fmla="*/ 1260419 h 1438510"/>
              <a:gd name="connsiteX6" fmla="*/ 86484 w 1252749"/>
              <a:gd name="connsiteY6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154863 w 1252749"/>
              <a:gd name="connsiteY3" fmla="*/ 1041119 h 1438510"/>
              <a:gd name="connsiteX4" fmla="*/ 177386 w 1252749"/>
              <a:gd name="connsiteY4" fmla="*/ 1373391 h 1438510"/>
              <a:gd name="connsiteX5" fmla="*/ 86483 w 1252749"/>
              <a:gd name="connsiteY5" fmla="*/ 1403942 h 1438510"/>
              <a:gd name="connsiteX6" fmla="*/ 86104 w 1252749"/>
              <a:gd name="connsiteY6" fmla="*/ 1260419 h 1438510"/>
              <a:gd name="connsiteX7" fmla="*/ 86484 w 1252749"/>
              <a:gd name="connsiteY7" fmla="*/ 2215 h 1438510"/>
              <a:gd name="connsiteX0" fmla="*/ 86484 w 1337915"/>
              <a:gd name="connsiteY0" fmla="*/ 2215 h 1438510"/>
              <a:gd name="connsiteX1" fmla="*/ 1252321 w 1337915"/>
              <a:gd name="connsiteY1" fmla="*/ 0 h 1438510"/>
              <a:gd name="connsiteX2" fmla="*/ 1249949 w 1337915"/>
              <a:gd name="connsiteY2" fmla="*/ 894920 h 1438510"/>
              <a:gd name="connsiteX3" fmla="*/ 1251709 w 1337915"/>
              <a:gd name="connsiteY3" fmla="*/ 1013196 h 1438510"/>
              <a:gd name="connsiteX4" fmla="*/ 1154863 w 1337915"/>
              <a:gd name="connsiteY4" fmla="*/ 1041119 h 1438510"/>
              <a:gd name="connsiteX5" fmla="*/ 177386 w 1337915"/>
              <a:gd name="connsiteY5" fmla="*/ 1373391 h 1438510"/>
              <a:gd name="connsiteX6" fmla="*/ 86483 w 1337915"/>
              <a:gd name="connsiteY6" fmla="*/ 1403942 h 1438510"/>
              <a:gd name="connsiteX7" fmla="*/ 86104 w 1337915"/>
              <a:gd name="connsiteY7" fmla="*/ 1260419 h 1438510"/>
              <a:gd name="connsiteX8" fmla="*/ 86484 w 1337915"/>
              <a:gd name="connsiteY8" fmla="*/ 2215 h 1438510"/>
              <a:gd name="connsiteX0" fmla="*/ 86484 w 1341572"/>
              <a:gd name="connsiteY0" fmla="*/ 2215 h 1438510"/>
              <a:gd name="connsiteX1" fmla="*/ 1252321 w 1341572"/>
              <a:gd name="connsiteY1" fmla="*/ 0 h 1438510"/>
              <a:gd name="connsiteX2" fmla="*/ 1249949 w 1341572"/>
              <a:gd name="connsiteY2" fmla="*/ 894920 h 1438510"/>
              <a:gd name="connsiteX3" fmla="*/ 1154863 w 1341572"/>
              <a:gd name="connsiteY3" fmla="*/ 1041119 h 1438510"/>
              <a:gd name="connsiteX4" fmla="*/ 177386 w 1341572"/>
              <a:gd name="connsiteY4" fmla="*/ 1373391 h 1438510"/>
              <a:gd name="connsiteX5" fmla="*/ 86483 w 1341572"/>
              <a:gd name="connsiteY5" fmla="*/ 1403942 h 1438510"/>
              <a:gd name="connsiteX6" fmla="*/ 86104 w 1341572"/>
              <a:gd name="connsiteY6" fmla="*/ 1260419 h 1438510"/>
              <a:gd name="connsiteX7" fmla="*/ 86484 w 1341572"/>
              <a:gd name="connsiteY7" fmla="*/ 2215 h 1438510"/>
              <a:gd name="connsiteX0" fmla="*/ 86484 w 1341572"/>
              <a:gd name="connsiteY0" fmla="*/ 2215 h 1373391"/>
              <a:gd name="connsiteX1" fmla="*/ 1252321 w 1341572"/>
              <a:gd name="connsiteY1" fmla="*/ 0 h 1373391"/>
              <a:gd name="connsiteX2" fmla="*/ 1249949 w 1341572"/>
              <a:gd name="connsiteY2" fmla="*/ 894920 h 1373391"/>
              <a:gd name="connsiteX3" fmla="*/ 1154863 w 1341572"/>
              <a:gd name="connsiteY3" fmla="*/ 1041119 h 1373391"/>
              <a:gd name="connsiteX4" fmla="*/ 177386 w 1341572"/>
              <a:gd name="connsiteY4" fmla="*/ 1373391 h 1373391"/>
              <a:gd name="connsiteX5" fmla="*/ 86104 w 1341572"/>
              <a:gd name="connsiteY5" fmla="*/ 1260419 h 1373391"/>
              <a:gd name="connsiteX6" fmla="*/ 86484 w 1341572"/>
              <a:gd name="connsiteY6" fmla="*/ 2215 h 1373391"/>
              <a:gd name="connsiteX0" fmla="*/ 86484 w 1341572"/>
              <a:gd name="connsiteY0" fmla="*/ 2215 h 1380291"/>
              <a:gd name="connsiteX1" fmla="*/ 1252321 w 1341572"/>
              <a:gd name="connsiteY1" fmla="*/ 0 h 1380291"/>
              <a:gd name="connsiteX2" fmla="*/ 1249949 w 1341572"/>
              <a:gd name="connsiteY2" fmla="*/ 894920 h 1380291"/>
              <a:gd name="connsiteX3" fmla="*/ 1154863 w 1341572"/>
              <a:gd name="connsiteY3" fmla="*/ 1041119 h 1380291"/>
              <a:gd name="connsiteX4" fmla="*/ 177386 w 1341572"/>
              <a:gd name="connsiteY4" fmla="*/ 1373391 h 1380291"/>
              <a:gd name="connsiteX5" fmla="*/ 86104 w 1341572"/>
              <a:gd name="connsiteY5" fmla="*/ 1260419 h 1380291"/>
              <a:gd name="connsiteX6" fmla="*/ 86484 w 1341572"/>
              <a:gd name="connsiteY6" fmla="*/ 2215 h 1380291"/>
              <a:gd name="connsiteX0" fmla="*/ 86484 w 1341572"/>
              <a:gd name="connsiteY0" fmla="*/ 2215 h 1425606"/>
              <a:gd name="connsiteX1" fmla="*/ 1252321 w 1341572"/>
              <a:gd name="connsiteY1" fmla="*/ 0 h 1425606"/>
              <a:gd name="connsiteX2" fmla="*/ 1249949 w 1341572"/>
              <a:gd name="connsiteY2" fmla="*/ 894920 h 1425606"/>
              <a:gd name="connsiteX3" fmla="*/ 1154863 w 1341572"/>
              <a:gd name="connsiteY3" fmla="*/ 1041119 h 1425606"/>
              <a:gd name="connsiteX4" fmla="*/ 177386 w 1341572"/>
              <a:gd name="connsiteY4" fmla="*/ 1373391 h 1425606"/>
              <a:gd name="connsiteX5" fmla="*/ 86104 w 1341572"/>
              <a:gd name="connsiteY5" fmla="*/ 1260419 h 1425606"/>
              <a:gd name="connsiteX6" fmla="*/ 86484 w 1341572"/>
              <a:gd name="connsiteY6" fmla="*/ 2215 h 1425606"/>
              <a:gd name="connsiteX0" fmla="*/ 86484 w 1341572"/>
              <a:gd name="connsiteY0" fmla="*/ 2215 h 1410556"/>
              <a:gd name="connsiteX1" fmla="*/ 1252321 w 1341572"/>
              <a:gd name="connsiteY1" fmla="*/ 0 h 1410556"/>
              <a:gd name="connsiteX2" fmla="*/ 1249949 w 1341572"/>
              <a:gd name="connsiteY2" fmla="*/ 894920 h 1410556"/>
              <a:gd name="connsiteX3" fmla="*/ 1154863 w 1341572"/>
              <a:gd name="connsiteY3" fmla="*/ 1041119 h 1410556"/>
              <a:gd name="connsiteX4" fmla="*/ 177386 w 1341572"/>
              <a:gd name="connsiteY4" fmla="*/ 1373391 h 1410556"/>
              <a:gd name="connsiteX5" fmla="*/ 86104 w 1341572"/>
              <a:gd name="connsiteY5" fmla="*/ 1260419 h 1410556"/>
              <a:gd name="connsiteX6" fmla="*/ 86484 w 1341572"/>
              <a:gd name="connsiteY6" fmla="*/ 2215 h 1410556"/>
              <a:gd name="connsiteX0" fmla="*/ 86484 w 1341572"/>
              <a:gd name="connsiteY0" fmla="*/ 2215 h 1416904"/>
              <a:gd name="connsiteX1" fmla="*/ 1252321 w 1341572"/>
              <a:gd name="connsiteY1" fmla="*/ 0 h 1416904"/>
              <a:gd name="connsiteX2" fmla="*/ 1249949 w 1341572"/>
              <a:gd name="connsiteY2" fmla="*/ 894920 h 1416904"/>
              <a:gd name="connsiteX3" fmla="*/ 1154863 w 1341572"/>
              <a:gd name="connsiteY3" fmla="*/ 1041119 h 1416904"/>
              <a:gd name="connsiteX4" fmla="*/ 177386 w 1341572"/>
              <a:gd name="connsiteY4" fmla="*/ 1373391 h 1416904"/>
              <a:gd name="connsiteX5" fmla="*/ 86104 w 1341572"/>
              <a:gd name="connsiteY5" fmla="*/ 1260419 h 1416904"/>
              <a:gd name="connsiteX6" fmla="*/ 86484 w 1341572"/>
              <a:gd name="connsiteY6" fmla="*/ 2215 h 1416904"/>
              <a:gd name="connsiteX0" fmla="*/ 86484 w 1341572"/>
              <a:gd name="connsiteY0" fmla="*/ 2215 h 1383845"/>
              <a:gd name="connsiteX1" fmla="*/ 1252321 w 1341572"/>
              <a:gd name="connsiteY1" fmla="*/ 0 h 1383845"/>
              <a:gd name="connsiteX2" fmla="*/ 1249949 w 1341572"/>
              <a:gd name="connsiteY2" fmla="*/ 894920 h 1383845"/>
              <a:gd name="connsiteX3" fmla="*/ 1154863 w 1341572"/>
              <a:gd name="connsiteY3" fmla="*/ 1041119 h 1383845"/>
              <a:gd name="connsiteX4" fmla="*/ 177386 w 1341572"/>
              <a:gd name="connsiteY4" fmla="*/ 1373391 h 1383845"/>
              <a:gd name="connsiteX5" fmla="*/ 86104 w 1341572"/>
              <a:gd name="connsiteY5" fmla="*/ 1260419 h 1383845"/>
              <a:gd name="connsiteX6" fmla="*/ 86484 w 1341572"/>
              <a:gd name="connsiteY6" fmla="*/ 2215 h 1383845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380 w 1255468"/>
              <a:gd name="connsiteY0" fmla="*/ 2215 h 1375531"/>
              <a:gd name="connsiteX1" fmla="*/ 1166217 w 1255468"/>
              <a:gd name="connsiteY1" fmla="*/ 0 h 1375531"/>
              <a:gd name="connsiteX2" fmla="*/ 1163845 w 1255468"/>
              <a:gd name="connsiteY2" fmla="*/ 894920 h 1375531"/>
              <a:gd name="connsiteX3" fmla="*/ 1068759 w 1255468"/>
              <a:gd name="connsiteY3" fmla="*/ 1041119 h 1375531"/>
              <a:gd name="connsiteX4" fmla="*/ 91282 w 1255468"/>
              <a:gd name="connsiteY4" fmla="*/ 1373391 h 1375531"/>
              <a:gd name="connsiteX5" fmla="*/ 0 w 1255468"/>
              <a:gd name="connsiteY5" fmla="*/ 1260419 h 1375531"/>
              <a:gd name="connsiteX6" fmla="*/ 380 w 1255468"/>
              <a:gd name="connsiteY6" fmla="*/ 2215 h 1375531"/>
              <a:gd name="connsiteX0" fmla="*/ 380 w 1177259"/>
              <a:gd name="connsiteY0" fmla="*/ 2215 h 1375531"/>
              <a:gd name="connsiteX1" fmla="*/ 1166217 w 1177259"/>
              <a:gd name="connsiteY1" fmla="*/ 0 h 1375531"/>
              <a:gd name="connsiteX2" fmla="*/ 1163845 w 1177259"/>
              <a:gd name="connsiteY2" fmla="*/ 894920 h 1375531"/>
              <a:gd name="connsiteX3" fmla="*/ 1068759 w 1177259"/>
              <a:gd name="connsiteY3" fmla="*/ 1041119 h 1375531"/>
              <a:gd name="connsiteX4" fmla="*/ 91282 w 1177259"/>
              <a:gd name="connsiteY4" fmla="*/ 1373391 h 1375531"/>
              <a:gd name="connsiteX5" fmla="*/ 0 w 1177259"/>
              <a:gd name="connsiteY5" fmla="*/ 1260419 h 1375531"/>
              <a:gd name="connsiteX6" fmla="*/ 380 w 1177259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246984"/>
              <a:gd name="connsiteY0" fmla="*/ 2215 h 1375531"/>
              <a:gd name="connsiteX1" fmla="*/ 1166217 w 1246984"/>
              <a:gd name="connsiteY1" fmla="*/ 0 h 1375531"/>
              <a:gd name="connsiteX2" fmla="*/ 1163845 w 1246984"/>
              <a:gd name="connsiteY2" fmla="*/ 894920 h 1375531"/>
              <a:gd name="connsiteX3" fmla="*/ 1068759 w 1246984"/>
              <a:gd name="connsiteY3" fmla="*/ 1041119 h 1375531"/>
              <a:gd name="connsiteX4" fmla="*/ 91282 w 1246984"/>
              <a:gd name="connsiteY4" fmla="*/ 1373391 h 1375531"/>
              <a:gd name="connsiteX5" fmla="*/ 0 w 1246984"/>
              <a:gd name="connsiteY5" fmla="*/ 1260419 h 1375531"/>
              <a:gd name="connsiteX6" fmla="*/ 380 w 1246984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183009"/>
              <a:gd name="connsiteY0" fmla="*/ 2215 h 1375531"/>
              <a:gd name="connsiteX1" fmla="*/ 1166217 w 1183009"/>
              <a:gd name="connsiteY1" fmla="*/ 0 h 1375531"/>
              <a:gd name="connsiteX2" fmla="*/ 1163845 w 1183009"/>
              <a:gd name="connsiteY2" fmla="*/ 894920 h 1375531"/>
              <a:gd name="connsiteX3" fmla="*/ 1068759 w 1183009"/>
              <a:gd name="connsiteY3" fmla="*/ 1041119 h 1375531"/>
              <a:gd name="connsiteX4" fmla="*/ 91282 w 1183009"/>
              <a:gd name="connsiteY4" fmla="*/ 1373391 h 1375531"/>
              <a:gd name="connsiteX5" fmla="*/ 0 w 1183009"/>
              <a:gd name="connsiteY5" fmla="*/ 1260419 h 1375531"/>
              <a:gd name="connsiteX6" fmla="*/ 380 w 1183009"/>
              <a:gd name="connsiteY6" fmla="*/ 2215 h 1375531"/>
              <a:gd name="connsiteX0" fmla="*/ 380 w 1166217"/>
              <a:gd name="connsiteY0" fmla="*/ 2215 h 1375531"/>
              <a:gd name="connsiteX1" fmla="*/ 1166217 w 1166217"/>
              <a:gd name="connsiteY1" fmla="*/ 0 h 1375531"/>
              <a:gd name="connsiteX2" fmla="*/ 1163845 w 1166217"/>
              <a:gd name="connsiteY2" fmla="*/ 894920 h 1375531"/>
              <a:gd name="connsiteX3" fmla="*/ 1068759 w 1166217"/>
              <a:gd name="connsiteY3" fmla="*/ 1041119 h 1375531"/>
              <a:gd name="connsiteX4" fmla="*/ 91282 w 1166217"/>
              <a:gd name="connsiteY4" fmla="*/ 1373391 h 1375531"/>
              <a:gd name="connsiteX5" fmla="*/ 0 w 1166217"/>
              <a:gd name="connsiteY5" fmla="*/ 1260419 h 1375531"/>
              <a:gd name="connsiteX6" fmla="*/ 380 w 1166217"/>
              <a:gd name="connsiteY6" fmla="*/ 2215 h 1375531"/>
              <a:gd name="connsiteX0" fmla="*/ 6420 w 1172257"/>
              <a:gd name="connsiteY0" fmla="*/ 2215 h 1399780"/>
              <a:gd name="connsiteX1" fmla="*/ 1172257 w 1172257"/>
              <a:gd name="connsiteY1" fmla="*/ 0 h 1399780"/>
              <a:gd name="connsiteX2" fmla="*/ 1169885 w 1172257"/>
              <a:gd name="connsiteY2" fmla="*/ 894920 h 1399780"/>
              <a:gd name="connsiteX3" fmla="*/ 1074799 w 1172257"/>
              <a:gd name="connsiteY3" fmla="*/ 1041119 h 1399780"/>
              <a:gd name="connsiteX4" fmla="*/ 93519 w 1172257"/>
              <a:gd name="connsiteY4" fmla="*/ 1360100 h 1399780"/>
              <a:gd name="connsiteX5" fmla="*/ 6040 w 1172257"/>
              <a:gd name="connsiteY5" fmla="*/ 1260419 h 1399780"/>
              <a:gd name="connsiteX6" fmla="*/ 6420 w 1172257"/>
              <a:gd name="connsiteY6" fmla="*/ 2215 h 1399780"/>
              <a:gd name="connsiteX0" fmla="*/ 6420 w 1172257"/>
              <a:gd name="connsiteY0" fmla="*/ 2215 h 1400114"/>
              <a:gd name="connsiteX1" fmla="*/ 1172257 w 1172257"/>
              <a:gd name="connsiteY1" fmla="*/ 0 h 1400114"/>
              <a:gd name="connsiteX2" fmla="*/ 1169885 w 1172257"/>
              <a:gd name="connsiteY2" fmla="*/ 894920 h 1400114"/>
              <a:gd name="connsiteX3" fmla="*/ 1074799 w 1172257"/>
              <a:gd name="connsiteY3" fmla="*/ 1041119 h 1400114"/>
              <a:gd name="connsiteX4" fmla="*/ 93519 w 1172257"/>
              <a:gd name="connsiteY4" fmla="*/ 1360100 h 1400114"/>
              <a:gd name="connsiteX5" fmla="*/ 6040 w 1172257"/>
              <a:gd name="connsiteY5" fmla="*/ 1260419 h 1400114"/>
              <a:gd name="connsiteX6" fmla="*/ 6420 w 1172257"/>
              <a:gd name="connsiteY6" fmla="*/ 2215 h 1400114"/>
              <a:gd name="connsiteX0" fmla="*/ 666 w 1166503"/>
              <a:gd name="connsiteY0" fmla="*/ 2215 h 1363444"/>
              <a:gd name="connsiteX1" fmla="*/ 1166503 w 1166503"/>
              <a:gd name="connsiteY1" fmla="*/ 0 h 1363444"/>
              <a:gd name="connsiteX2" fmla="*/ 1164131 w 1166503"/>
              <a:gd name="connsiteY2" fmla="*/ 894920 h 1363444"/>
              <a:gd name="connsiteX3" fmla="*/ 1069045 w 1166503"/>
              <a:gd name="connsiteY3" fmla="*/ 1041119 h 1363444"/>
              <a:gd name="connsiteX4" fmla="*/ 87765 w 1166503"/>
              <a:gd name="connsiteY4" fmla="*/ 1360100 h 1363444"/>
              <a:gd name="connsiteX5" fmla="*/ 286 w 1166503"/>
              <a:gd name="connsiteY5" fmla="*/ 1260419 h 1363444"/>
              <a:gd name="connsiteX6" fmla="*/ 666 w 1166503"/>
              <a:gd name="connsiteY6" fmla="*/ 2215 h 1363444"/>
              <a:gd name="connsiteX0" fmla="*/ 666 w 1168481"/>
              <a:gd name="connsiteY0" fmla="*/ 6645 h 1367874"/>
              <a:gd name="connsiteX1" fmla="*/ 1156995 w 1168481"/>
              <a:gd name="connsiteY1" fmla="*/ 0 h 1367874"/>
              <a:gd name="connsiteX2" fmla="*/ 1164131 w 1168481"/>
              <a:gd name="connsiteY2" fmla="*/ 899350 h 1367874"/>
              <a:gd name="connsiteX3" fmla="*/ 1069045 w 1168481"/>
              <a:gd name="connsiteY3" fmla="*/ 1045549 h 1367874"/>
              <a:gd name="connsiteX4" fmla="*/ 87765 w 1168481"/>
              <a:gd name="connsiteY4" fmla="*/ 1364530 h 1367874"/>
              <a:gd name="connsiteX5" fmla="*/ 286 w 1168481"/>
              <a:gd name="connsiteY5" fmla="*/ 1264849 h 1367874"/>
              <a:gd name="connsiteX6" fmla="*/ 666 w 1168481"/>
              <a:gd name="connsiteY6" fmla="*/ 6645 h 1367874"/>
              <a:gd name="connsiteX0" fmla="*/ 666 w 1169473"/>
              <a:gd name="connsiteY0" fmla="*/ 6645 h 1367874"/>
              <a:gd name="connsiteX1" fmla="*/ 1156995 w 1169473"/>
              <a:gd name="connsiteY1" fmla="*/ 0 h 1367874"/>
              <a:gd name="connsiteX2" fmla="*/ 1164131 w 1169473"/>
              <a:gd name="connsiteY2" fmla="*/ 899350 h 1367874"/>
              <a:gd name="connsiteX3" fmla="*/ 1069045 w 1169473"/>
              <a:gd name="connsiteY3" fmla="*/ 1045549 h 1367874"/>
              <a:gd name="connsiteX4" fmla="*/ 87765 w 1169473"/>
              <a:gd name="connsiteY4" fmla="*/ 1364530 h 1367874"/>
              <a:gd name="connsiteX5" fmla="*/ 286 w 1169473"/>
              <a:gd name="connsiteY5" fmla="*/ 1264849 h 1367874"/>
              <a:gd name="connsiteX6" fmla="*/ 666 w 1169473"/>
              <a:gd name="connsiteY6" fmla="*/ 6645 h 1367874"/>
              <a:gd name="connsiteX0" fmla="*/ 666 w 1162319"/>
              <a:gd name="connsiteY0" fmla="*/ 6645 h 1367874"/>
              <a:gd name="connsiteX1" fmla="*/ 1156995 w 1162319"/>
              <a:gd name="connsiteY1" fmla="*/ 0 h 1367874"/>
              <a:gd name="connsiteX2" fmla="*/ 1154622 w 1162319"/>
              <a:gd name="connsiteY2" fmla="*/ 886059 h 1367874"/>
              <a:gd name="connsiteX3" fmla="*/ 1069045 w 1162319"/>
              <a:gd name="connsiteY3" fmla="*/ 1045549 h 1367874"/>
              <a:gd name="connsiteX4" fmla="*/ 87765 w 1162319"/>
              <a:gd name="connsiteY4" fmla="*/ 1364530 h 1367874"/>
              <a:gd name="connsiteX5" fmla="*/ 286 w 1162319"/>
              <a:gd name="connsiteY5" fmla="*/ 1264849 h 1367874"/>
              <a:gd name="connsiteX6" fmla="*/ 666 w 1162319"/>
              <a:gd name="connsiteY6" fmla="*/ 6645 h 1367874"/>
              <a:gd name="connsiteX0" fmla="*/ 666 w 1157419"/>
              <a:gd name="connsiteY0" fmla="*/ 6645 h 1367874"/>
              <a:gd name="connsiteX1" fmla="*/ 1156995 w 1157419"/>
              <a:gd name="connsiteY1" fmla="*/ 0 h 1367874"/>
              <a:gd name="connsiteX2" fmla="*/ 1154622 w 1157419"/>
              <a:gd name="connsiteY2" fmla="*/ 886059 h 1367874"/>
              <a:gd name="connsiteX3" fmla="*/ 1069045 w 1157419"/>
              <a:gd name="connsiteY3" fmla="*/ 1045549 h 1367874"/>
              <a:gd name="connsiteX4" fmla="*/ 87765 w 1157419"/>
              <a:gd name="connsiteY4" fmla="*/ 1364530 h 1367874"/>
              <a:gd name="connsiteX5" fmla="*/ 286 w 1157419"/>
              <a:gd name="connsiteY5" fmla="*/ 1264849 h 1367874"/>
              <a:gd name="connsiteX6" fmla="*/ 666 w 1157419"/>
              <a:gd name="connsiteY6" fmla="*/ 6645 h 1367874"/>
              <a:gd name="connsiteX0" fmla="*/ 666 w 1157396"/>
              <a:gd name="connsiteY0" fmla="*/ 6645 h 1367874"/>
              <a:gd name="connsiteX1" fmla="*/ 1156995 w 1157396"/>
              <a:gd name="connsiteY1" fmla="*/ 0 h 1367874"/>
              <a:gd name="connsiteX2" fmla="*/ 1154622 w 1157396"/>
              <a:gd name="connsiteY2" fmla="*/ 886059 h 1367874"/>
              <a:gd name="connsiteX3" fmla="*/ 1069045 w 1157396"/>
              <a:gd name="connsiteY3" fmla="*/ 1045549 h 1367874"/>
              <a:gd name="connsiteX4" fmla="*/ 87765 w 1157396"/>
              <a:gd name="connsiteY4" fmla="*/ 1364530 h 1367874"/>
              <a:gd name="connsiteX5" fmla="*/ 286 w 1157396"/>
              <a:gd name="connsiteY5" fmla="*/ 1264849 h 1367874"/>
              <a:gd name="connsiteX6" fmla="*/ 666 w 1157396"/>
              <a:gd name="connsiteY6" fmla="*/ 6645 h 1367874"/>
              <a:gd name="connsiteX0" fmla="*/ 666 w 1154651"/>
              <a:gd name="connsiteY0" fmla="*/ 6645 h 1367874"/>
              <a:gd name="connsiteX1" fmla="*/ 726871 w 1154651"/>
              <a:gd name="connsiteY1" fmla="*/ 0 h 1367874"/>
              <a:gd name="connsiteX2" fmla="*/ 1154622 w 1154651"/>
              <a:gd name="connsiteY2" fmla="*/ 886059 h 1367874"/>
              <a:gd name="connsiteX3" fmla="*/ 1069045 w 1154651"/>
              <a:gd name="connsiteY3" fmla="*/ 1045549 h 1367874"/>
              <a:gd name="connsiteX4" fmla="*/ 87765 w 1154651"/>
              <a:gd name="connsiteY4" fmla="*/ 1364530 h 1367874"/>
              <a:gd name="connsiteX5" fmla="*/ 286 w 1154651"/>
              <a:gd name="connsiteY5" fmla="*/ 1264849 h 1367874"/>
              <a:gd name="connsiteX6" fmla="*/ 666 w 1154651"/>
              <a:gd name="connsiteY6" fmla="*/ 6645 h 1367874"/>
              <a:gd name="connsiteX0" fmla="*/ 666 w 1087791"/>
              <a:gd name="connsiteY0" fmla="*/ 6645 h 1367874"/>
              <a:gd name="connsiteX1" fmla="*/ 726871 w 1087791"/>
              <a:gd name="connsiteY1" fmla="*/ 0 h 1367874"/>
              <a:gd name="connsiteX2" fmla="*/ 757197 w 1087791"/>
              <a:gd name="connsiteY2" fmla="*/ 906568 h 1367874"/>
              <a:gd name="connsiteX3" fmla="*/ 1069045 w 1087791"/>
              <a:gd name="connsiteY3" fmla="*/ 1045549 h 1367874"/>
              <a:gd name="connsiteX4" fmla="*/ 87765 w 1087791"/>
              <a:gd name="connsiteY4" fmla="*/ 1364530 h 1367874"/>
              <a:gd name="connsiteX5" fmla="*/ 286 w 1087791"/>
              <a:gd name="connsiteY5" fmla="*/ 1264849 h 1367874"/>
              <a:gd name="connsiteX6" fmla="*/ 666 w 1087791"/>
              <a:gd name="connsiteY6" fmla="*/ 6645 h 1367874"/>
              <a:gd name="connsiteX0" fmla="*/ 666 w 1085800"/>
              <a:gd name="connsiteY0" fmla="*/ 6645 h 1367874"/>
              <a:gd name="connsiteX1" fmla="*/ 726871 w 1085800"/>
              <a:gd name="connsiteY1" fmla="*/ 0 h 1367874"/>
              <a:gd name="connsiteX2" fmla="*/ 732043 w 1085800"/>
              <a:gd name="connsiteY2" fmla="*/ 903638 h 1367874"/>
              <a:gd name="connsiteX3" fmla="*/ 1069045 w 1085800"/>
              <a:gd name="connsiteY3" fmla="*/ 1045549 h 1367874"/>
              <a:gd name="connsiteX4" fmla="*/ 87765 w 1085800"/>
              <a:gd name="connsiteY4" fmla="*/ 1364530 h 1367874"/>
              <a:gd name="connsiteX5" fmla="*/ 286 w 1085800"/>
              <a:gd name="connsiteY5" fmla="*/ 1264849 h 1367874"/>
              <a:gd name="connsiteX6" fmla="*/ 666 w 1085800"/>
              <a:gd name="connsiteY6" fmla="*/ 6645 h 1367874"/>
              <a:gd name="connsiteX0" fmla="*/ 666 w 733624"/>
              <a:gd name="connsiteY0" fmla="*/ 6645 h 1367874"/>
              <a:gd name="connsiteX1" fmla="*/ 726871 w 733624"/>
              <a:gd name="connsiteY1" fmla="*/ 0 h 1367874"/>
              <a:gd name="connsiteX2" fmla="*/ 732043 w 733624"/>
              <a:gd name="connsiteY2" fmla="*/ 903638 h 1367874"/>
              <a:gd name="connsiteX3" fmla="*/ 643952 w 733624"/>
              <a:gd name="connsiteY3" fmla="*/ 1192041 h 1367874"/>
              <a:gd name="connsiteX4" fmla="*/ 87765 w 733624"/>
              <a:gd name="connsiteY4" fmla="*/ 1364530 h 1367874"/>
              <a:gd name="connsiteX5" fmla="*/ 286 w 733624"/>
              <a:gd name="connsiteY5" fmla="*/ 1264849 h 1367874"/>
              <a:gd name="connsiteX6" fmla="*/ 666 w 733624"/>
              <a:gd name="connsiteY6" fmla="*/ 6645 h 1367874"/>
              <a:gd name="connsiteX0" fmla="*/ 666 w 733624"/>
              <a:gd name="connsiteY0" fmla="*/ 6645 h 1367874"/>
              <a:gd name="connsiteX1" fmla="*/ 726871 w 733624"/>
              <a:gd name="connsiteY1" fmla="*/ 0 h 1367874"/>
              <a:gd name="connsiteX2" fmla="*/ 732043 w 733624"/>
              <a:gd name="connsiteY2" fmla="*/ 976884 h 1367874"/>
              <a:gd name="connsiteX3" fmla="*/ 643952 w 733624"/>
              <a:gd name="connsiteY3" fmla="*/ 1192041 h 1367874"/>
              <a:gd name="connsiteX4" fmla="*/ 87765 w 733624"/>
              <a:gd name="connsiteY4" fmla="*/ 1364530 h 1367874"/>
              <a:gd name="connsiteX5" fmla="*/ 286 w 733624"/>
              <a:gd name="connsiteY5" fmla="*/ 1264849 h 1367874"/>
              <a:gd name="connsiteX6" fmla="*/ 666 w 733624"/>
              <a:gd name="connsiteY6" fmla="*/ 6645 h 1367874"/>
              <a:gd name="connsiteX0" fmla="*/ 666 w 732674"/>
              <a:gd name="connsiteY0" fmla="*/ 6645 h 1367874"/>
              <a:gd name="connsiteX1" fmla="*/ 726871 w 732674"/>
              <a:gd name="connsiteY1" fmla="*/ 0 h 1367874"/>
              <a:gd name="connsiteX2" fmla="*/ 732043 w 732674"/>
              <a:gd name="connsiteY2" fmla="*/ 976884 h 1367874"/>
              <a:gd name="connsiteX3" fmla="*/ 643952 w 732674"/>
              <a:gd name="connsiteY3" fmla="*/ 1192041 h 1367874"/>
              <a:gd name="connsiteX4" fmla="*/ 87765 w 732674"/>
              <a:gd name="connsiteY4" fmla="*/ 1364530 h 1367874"/>
              <a:gd name="connsiteX5" fmla="*/ 286 w 732674"/>
              <a:gd name="connsiteY5" fmla="*/ 1264849 h 1367874"/>
              <a:gd name="connsiteX6" fmla="*/ 666 w 732674"/>
              <a:gd name="connsiteY6" fmla="*/ 6645 h 1367874"/>
              <a:gd name="connsiteX0" fmla="*/ 666 w 732674"/>
              <a:gd name="connsiteY0" fmla="*/ 0 h 1361229"/>
              <a:gd name="connsiteX1" fmla="*/ 731902 w 732674"/>
              <a:gd name="connsiteY1" fmla="*/ 8004 h 1361229"/>
              <a:gd name="connsiteX2" fmla="*/ 732043 w 732674"/>
              <a:gd name="connsiteY2" fmla="*/ 970239 h 1361229"/>
              <a:gd name="connsiteX3" fmla="*/ 643952 w 732674"/>
              <a:gd name="connsiteY3" fmla="*/ 1185396 h 1361229"/>
              <a:gd name="connsiteX4" fmla="*/ 87765 w 732674"/>
              <a:gd name="connsiteY4" fmla="*/ 1357885 h 1361229"/>
              <a:gd name="connsiteX5" fmla="*/ 286 w 732674"/>
              <a:gd name="connsiteY5" fmla="*/ 1258204 h 1361229"/>
              <a:gd name="connsiteX6" fmla="*/ 666 w 732674"/>
              <a:gd name="connsiteY6" fmla="*/ 0 h 1361229"/>
              <a:gd name="connsiteX0" fmla="*/ 666 w 732674"/>
              <a:gd name="connsiteY0" fmla="*/ 3715 h 1364944"/>
              <a:gd name="connsiteX1" fmla="*/ 729386 w 732674"/>
              <a:gd name="connsiteY1" fmla="*/ 0 h 1364944"/>
              <a:gd name="connsiteX2" fmla="*/ 732043 w 732674"/>
              <a:gd name="connsiteY2" fmla="*/ 973954 h 1364944"/>
              <a:gd name="connsiteX3" fmla="*/ 643952 w 732674"/>
              <a:gd name="connsiteY3" fmla="*/ 1189111 h 1364944"/>
              <a:gd name="connsiteX4" fmla="*/ 87765 w 732674"/>
              <a:gd name="connsiteY4" fmla="*/ 1361600 h 1364944"/>
              <a:gd name="connsiteX5" fmla="*/ 286 w 732674"/>
              <a:gd name="connsiteY5" fmla="*/ 1261919 h 1364944"/>
              <a:gd name="connsiteX6" fmla="*/ 666 w 732674"/>
              <a:gd name="connsiteY6" fmla="*/ 3715 h 1364944"/>
              <a:gd name="connsiteX0" fmla="*/ 666 w 1172824"/>
              <a:gd name="connsiteY0" fmla="*/ 0 h 1361229"/>
              <a:gd name="connsiteX1" fmla="*/ 1172819 w 1172824"/>
              <a:gd name="connsiteY1" fmla="*/ 10119 h 1361229"/>
              <a:gd name="connsiteX2" fmla="*/ 732043 w 1172824"/>
              <a:gd name="connsiteY2" fmla="*/ 970239 h 1361229"/>
              <a:gd name="connsiteX3" fmla="*/ 643952 w 1172824"/>
              <a:gd name="connsiteY3" fmla="*/ 1185396 h 1361229"/>
              <a:gd name="connsiteX4" fmla="*/ 87765 w 1172824"/>
              <a:gd name="connsiteY4" fmla="*/ 1357885 h 1361229"/>
              <a:gd name="connsiteX5" fmla="*/ 286 w 1172824"/>
              <a:gd name="connsiteY5" fmla="*/ 1258204 h 1361229"/>
              <a:gd name="connsiteX6" fmla="*/ 666 w 1172824"/>
              <a:gd name="connsiteY6" fmla="*/ 0 h 1361229"/>
              <a:gd name="connsiteX0" fmla="*/ 666 w 1168865"/>
              <a:gd name="connsiteY0" fmla="*/ 0 h 1361229"/>
              <a:gd name="connsiteX1" fmla="*/ 1168860 w 1168865"/>
              <a:gd name="connsiteY1" fmla="*/ 896 h 1361229"/>
              <a:gd name="connsiteX2" fmla="*/ 732043 w 1168865"/>
              <a:gd name="connsiteY2" fmla="*/ 970239 h 1361229"/>
              <a:gd name="connsiteX3" fmla="*/ 643952 w 1168865"/>
              <a:gd name="connsiteY3" fmla="*/ 1185396 h 1361229"/>
              <a:gd name="connsiteX4" fmla="*/ 87765 w 1168865"/>
              <a:gd name="connsiteY4" fmla="*/ 1357885 h 1361229"/>
              <a:gd name="connsiteX5" fmla="*/ 286 w 1168865"/>
              <a:gd name="connsiteY5" fmla="*/ 1258204 h 1361229"/>
              <a:gd name="connsiteX6" fmla="*/ 666 w 1168865"/>
              <a:gd name="connsiteY6" fmla="*/ 0 h 1361229"/>
              <a:gd name="connsiteX0" fmla="*/ 666 w 1169344"/>
              <a:gd name="connsiteY0" fmla="*/ 0 h 1361229"/>
              <a:gd name="connsiteX1" fmla="*/ 1168860 w 1169344"/>
              <a:gd name="connsiteY1" fmla="*/ 896 h 1361229"/>
              <a:gd name="connsiteX2" fmla="*/ 1167557 w 1169344"/>
              <a:gd name="connsiteY2" fmla="*/ 845731 h 1361229"/>
              <a:gd name="connsiteX3" fmla="*/ 643952 w 1169344"/>
              <a:gd name="connsiteY3" fmla="*/ 1185396 h 1361229"/>
              <a:gd name="connsiteX4" fmla="*/ 87765 w 1169344"/>
              <a:gd name="connsiteY4" fmla="*/ 1357885 h 1361229"/>
              <a:gd name="connsiteX5" fmla="*/ 286 w 1169344"/>
              <a:gd name="connsiteY5" fmla="*/ 1258204 h 1361229"/>
              <a:gd name="connsiteX6" fmla="*/ 666 w 1169344"/>
              <a:gd name="connsiteY6" fmla="*/ 0 h 1361229"/>
              <a:gd name="connsiteX0" fmla="*/ 666 w 1180430"/>
              <a:gd name="connsiteY0" fmla="*/ 0 h 1361229"/>
              <a:gd name="connsiteX1" fmla="*/ 1168860 w 1180430"/>
              <a:gd name="connsiteY1" fmla="*/ 896 h 1361229"/>
              <a:gd name="connsiteX2" fmla="*/ 1167557 w 1180430"/>
              <a:gd name="connsiteY2" fmla="*/ 845731 h 1361229"/>
              <a:gd name="connsiteX3" fmla="*/ 1055711 w 1180430"/>
              <a:gd name="connsiteY3" fmla="*/ 977884 h 1361229"/>
              <a:gd name="connsiteX4" fmla="*/ 87765 w 1180430"/>
              <a:gd name="connsiteY4" fmla="*/ 1357885 h 1361229"/>
              <a:gd name="connsiteX5" fmla="*/ 286 w 1180430"/>
              <a:gd name="connsiteY5" fmla="*/ 1258204 h 1361229"/>
              <a:gd name="connsiteX6" fmla="*/ 666 w 1180430"/>
              <a:gd name="connsiteY6" fmla="*/ 0 h 1361229"/>
              <a:gd name="connsiteX0" fmla="*/ 666 w 1169344"/>
              <a:gd name="connsiteY0" fmla="*/ 0 h 1361229"/>
              <a:gd name="connsiteX1" fmla="*/ 1168860 w 1169344"/>
              <a:gd name="connsiteY1" fmla="*/ 896 h 1361229"/>
              <a:gd name="connsiteX2" fmla="*/ 1167557 w 1169344"/>
              <a:gd name="connsiteY2" fmla="*/ 845731 h 1361229"/>
              <a:gd name="connsiteX3" fmla="*/ 1055711 w 1169344"/>
              <a:gd name="connsiteY3" fmla="*/ 977884 h 1361229"/>
              <a:gd name="connsiteX4" fmla="*/ 87765 w 1169344"/>
              <a:gd name="connsiteY4" fmla="*/ 1357885 h 1361229"/>
              <a:gd name="connsiteX5" fmla="*/ 286 w 1169344"/>
              <a:gd name="connsiteY5" fmla="*/ 1258204 h 1361229"/>
              <a:gd name="connsiteX6" fmla="*/ 666 w 1169344"/>
              <a:gd name="connsiteY6" fmla="*/ 0 h 1361229"/>
              <a:gd name="connsiteX0" fmla="*/ 666 w 1173094"/>
              <a:gd name="connsiteY0" fmla="*/ 0 h 1361229"/>
              <a:gd name="connsiteX1" fmla="*/ 1172819 w 1173094"/>
              <a:gd name="connsiteY1" fmla="*/ 646490 h 1361229"/>
              <a:gd name="connsiteX2" fmla="*/ 1167557 w 1173094"/>
              <a:gd name="connsiteY2" fmla="*/ 845731 h 1361229"/>
              <a:gd name="connsiteX3" fmla="*/ 1055711 w 1173094"/>
              <a:gd name="connsiteY3" fmla="*/ 977884 h 1361229"/>
              <a:gd name="connsiteX4" fmla="*/ 87765 w 1173094"/>
              <a:gd name="connsiteY4" fmla="*/ 1357885 h 1361229"/>
              <a:gd name="connsiteX5" fmla="*/ 286 w 1173094"/>
              <a:gd name="connsiteY5" fmla="*/ 1258204 h 1361229"/>
              <a:gd name="connsiteX6" fmla="*/ 666 w 1173094"/>
              <a:gd name="connsiteY6" fmla="*/ 0 h 1361229"/>
              <a:gd name="connsiteX0" fmla="*/ 3825 w 1180212"/>
              <a:gd name="connsiteY0" fmla="*/ 0 h 728516"/>
              <a:gd name="connsiteX1" fmla="*/ 1179937 w 1180212"/>
              <a:gd name="connsiteY1" fmla="*/ 10118 h 728516"/>
              <a:gd name="connsiteX2" fmla="*/ 1174675 w 1180212"/>
              <a:gd name="connsiteY2" fmla="*/ 209359 h 728516"/>
              <a:gd name="connsiteX3" fmla="*/ 1062829 w 1180212"/>
              <a:gd name="connsiteY3" fmla="*/ 341512 h 728516"/>
              <a:gd name="connsiteX4" fmla="*/ 94883 w 1180212"/>
              <a:gd name="connsiteY4" fmla="*/ 721513 h 728516"/>
              <a:gd name="connsiteX5" fmla="*/ 7404 w 1180212"/>
              <a:gd name="connsiteY5" fmla="*/ 621832 h 728516"/>
              <a:gd name="connsiteX6" fmla="*/ 3825 w 1180212"/>
              <a:gd name="connsiteY6" fmla="*/ 0 h 728516"/>
              <a:gd name="connsiteX0" fmla="*/ 0 w 1176387"/>
              <a:gd name="connsiteY0" fmla="*/ 0 h 725513"/>
              <a:gd name="connsiteX1" fmla="*/ 1176112 w 1176387"/>
              <a:gd name="connsiteY1" fmla="*/ 10118 h 725513"/>
              <a:gd name="connsiteX2" fmla="*/ 1170850 w 1176387"/>
              <a:gd name="connsiteY2" fmla="*/ 209359 h 725513"/>
              <a:gd name="connsiteX3" fmla="*/ 1059004 w 1176387"/>
              <a:gd name="connsiteY3" fmla="*/ 341512 h 725513"/>
              <a:gd name="connsiteX4" fmla="*/ 91058 w 1176387"/>
              <a:gd name="connsiteY4" fmla="*/ 721513 h 725513"/>
              <a:gd name="connsiteX5" fmla="*/ 3579 w 1176387"/>
              <a:gd name="connsiteY5" fmla="*/ 621832 h 725513"/>
              <a:gd name="connsiteX6" fmla="*/ 0 w 1176387"/>
              <a:gd name="connsiteY6" fmla="*/ 0 h 725513"/>
              <a:gd name="connsiteX0" fmla="*/ 0 w 1176387"/>
              <a:gd name="connsiteY0" fmla="*/ 0 h 725110"/>
              <a:gd name="connsiteX1" fmla="*/ 1176112 w 1176387"/>
              <a:gd name="connsiteY1" fmla="*/ 10118 h 725110"/>
              <a:gd name="connsiteX2" fmla="*/ 1170850 w 1176387"/>
              <a:gd name="connsiteY2" fmla="*/ 209359 h 725110"/>
              <a:gd name="connsiteX3" fmla="*/ 1059004 w 1176387"/>
              <a:gd name="connsiteY3" fmla="*/ 341512 h 725110"/>
              <a:gd name="connsiteX4" fmla="*/ 91058 w 1176387"/>
              <a:gd name="connsiteY4" fmla="*/ 721513 h 725110"/>
              <a:gd name="connsiteX5" fmla="*/ 3579 w 1176387"/>
              <a:gd name="connsiteY5" fmla="*/ 617365 h 725110"/>
              <a:gd name="connsiteX6" fmla="*/ 0 w 1176387"/>
              <a:gd name="connsiteY6" fmla="*/ 0 h 725110"/>
              <a:gd name="connsiteX0" fmla="*/ 0 w 1176387"/>
              <a:gd name="connsiteY0" fmla="*/ 0 h 725687"/>
              <a:gd name="connsiteX1" fmla="*/ 1176112 w 1176387"/>
              <a:gd name="connsiteY1" fmla="*/ 10118 h 725687"/>
              <a:gd name="connsiteX2" fmla="*/ 1170850 w 1176387"/>
              <a:gd name="connsiteY2" fmla="*/ 209359 h 725687"/>
              <a:gd name="connsiteX3" fmla="*/ 1059004 w 1176387"/>
              <a:gd name="connsiteY3" fmla="*/ 341512 h 725687"/>
              <a:gd name="connsiteX4" fmla="*/ 91058 w 1176387"/>
              <a:gd name="connsiteY4" fmla="*/ 721513 h 725687"/>
              <a:gd name="connsiteX5" fmla="*/ 3579 w 1176387"/>
              <a:gd name="connsiteY5" fmla="*/ 617365 h 725687"/>
              <a:gd name="connsiteX6" fmla="*/ 0 w 1176387"/>
              <a:gd name="connsiteY6" fmla="*/ 0 h 725687"/>
              <a:gd name="connsiteX0" fmla="*/ 0 w 1188887"/>
              <a:gd name="connsiteY0" fmla="*/ 0 h 725687"/>
              <a:gd name="connsiteX1" fmla="*/ 1176112 w 1188887"/>
              <a:gd name="connsiteY1" fmla="*/ 10118 h 725687"/>
              <a:gd name="connsiteX2" fmla="*/ 1178520 w 1188887"/>
              <a:gd name="connsiteY2" fmla="*/ 209359 h 725687"/>
              <a:gd name="connsiteX3" fmla="*/ 1059004 w 1188887"/>
              <a:gd name="connsiteY3" fmla="*/ 341512 h 725687"/>
              <a:gd name="connsiteX4" fmla="*/ 91058 w 1188887"/>
              <a:gd name="connsiteY4" fmla="*/ 721513 h 725687"/>
              <a:gd name="connsiteX5" fmla="*/ 3579 w 1188887"/>
              <a:gd name="connsiteY5" fmla="*/ 617365 h 725687"/>
              <a:gd name="connsiteX6" fmla="*/ 0 w 1188887"/>
              <a:gd name="connsiteY6" fmla="*/ 0 h 725687"/>
              <a:gd name="connsiteX0" fmla="*/ 0 w 1189713"/>
              <a:gd name="connsiteY0" fmla="*/ 0 h 725687"/>
              <a:gd name="connsiteX1" fmla="*/ 1176112 w 1189713"/>
              <a:gd name="connsiteY1" fmla="*/ 10118 h 725687"/>
              <a:gd name="connsiteX2" fmla="*/ 1178520 w 1189713"/>
              <a:gd name="connsiteY2" fmla="*/ 209359 h 725687"/>
              <a:gd name="connsiteX3" fmla="*/ 1059004 w 1189713"/>
              <a:gd name="connsiteY3" fmla="*/ 341512 h 725687"/>
              <a:gd name="connsiteX4" fmla="*/ 91058 w 1189713"/>
              <a:gd name="connsiteY4" fmla="*/ 721513 h 725687"/>
              <a:gd name="connsiteX5" fmla="*/ 3579 w 1189713"/>
              <a:gd name="connsiteY5" fmla="*/ 617365 h 725687"/>
              <a:gd name="connsiteX6" fmla="*/ 0 w 1189713"/>
              <a:gd name="connsiteY6" fmla="*/ 0 h 725687"/>
              <a:gd name="connsiteX0" fmla="*/ 0 w 1178718"/>
              <a:gd name="connsiteY0" fmla="*/ 0 h 725687"/>
              <a:gd name="connsiteX1" fmla="*/ 1176112 w 1178718"/>
              <a:gd name="connsiteY1" fmla="*/ 10118 h 725687"/>
              <a:gd name="connsiteX2" fmla="*/ 1178520 w 1178718"/>
              <a:gd name="connsiteY2" fmla="*/ 209359 h 725687"/>
              <a:gd name="connsiteX3" fmla="*/ 1059004 w 1178718"/>
              <a:gd name="connsiteY3" fmla="*/ 341512 h 725687"/>
              <a:gd name="connsiteX4" fmla="*/ 91058 w 1178718"/>
              <a:gd name="connsiteY4" fmla="*/ 721513 h 725687"/>
              <a:gd name="connsiteX5" fmla="*/ 3579 w 1178718"/>
              <a:gd name="connsiteY5" fmla="*/ 617365 h 725687"/>
              <a:gd name="connsiteX6" fmla="*/ 0 w 1178718"/>
              <a:gd name="connsiteY6" fmla="*/ 0 h 725687"/>
              <a:gd name="connsiteX0" fmla="*/ 0 w 1178773"/>
              <a:gd name="connsiteY0" fmla="*/ 0 h 725687"/>
              <a:gd name="connsiteX1" fmla="*/ 1178029 w 1178773"/>
              <a:gd name="connsiteY1" fmla="*/ 1184 h 725687"/>
              <a:gd name="connsiteX2" fmla="*/ 1178520 w 1178773"/>
              <a:gd name="connsiteY2" fmla="*/ 209359 h 725687"/>
              <a:gd name="connsiteX3" fmla="*/ 1059004 w 1178773"/>
              <a:gd name="connsiteY3" fmla="*/ 341512 h 725687"/>
              <a:gd name="connsiteX4" fmla="*/ 91058 w 1178773"/>
              <a:gd name="connsiteY4" fmla="*/ 721513 h 725687"/>
              <a:gd name="connsiteX5" fmla="*/ 3579 w 1178773"/>
              <a:gd name="connsiteY5" fmla="*/ 617365 h 725687"/>
              <a:gd name="connsiteX6" fmla="*/ 0 w 1178773"/>
              <a:gd name="connsiteY6" fmla="*/ 0 h 725687"/>
              <a:gd name="connsiteX0" fmla="*/ 0 w 1178718"/>
              <a:gd name="connsiteY0" fmla="*/ 0 h 725687"/>
              <a:gd name="connsiteX1" fmla="*/ 1178029 w 1178718"/>
              <a:gd name="connsiteY1" fmla="*/ 1184 h 725687"/>
              <a:gd name="connsiteX2" fmla="*/ 1178520 w 1178718"/>
              <a:gd name="connsiteY2" fmla="*/ 209359 h 725687"/>
              <a:gd name="connsiteX3" fmla="*/ 1059004 w 1178718"/>
              <a:gd name="connsiteY3" fmla="*/ 341512 h 725687"/>
              <a:gd name="connsiteX4" fmla="*/ 91058 w 1178718"/>
              <a:gd name="connsiteY4" fmla="*/ 721513 h 725687"/>
              <a:gd name="connsiteX5" fmla="*/ 3579 w 1178718"/>
              <a:gd name="connsiteY5" fmla="*/ 617365 h 725687"/>
              <a:gd name="connsiteX6" fmla="*/ 0 w 1178718"/>
              <a:gd name="connsiteY6" fmla="*/ 0 h 725687"/>
              <a:gd name="connsiteX0" fmla="*/ 0 w 1178718"/>
              <a:gd name="connsiteY0" fmla="*/ 3283 h 728970"/>
              <a:gd name="connsiteX1" fmla="*/ 1133926 w 1178718"/>
              <a:gd name="connsiteY1" fmla="*/ 0 h 728970"/>
              <a:gd name="connsiteX2" fmla="*/ 1178520 w 1178718"/>
              <a:gd name="connsiteY2" fmla="*/ 212642 h 728970"/>
              <a:gd name="connsiteX3" fmla="*/ 1059004 w 1178718"/>
              <a:gd name="connsiteY3" fmla="*/ 344795 h 728970"/>
              <a:gd name="connsiteX4" fmla="*/ 91058 w 1178718"/>
              <a:gd name="connsiteY4" fmla="*/ 724796 h 728970"/>
              <a:gd name="connsiteX5" fmla="*/ 3579 w 1178718"/>
              <a:gd name="connsiteY5" fmla="*/ 620648 h 728970"/>
              <a:gd name="connsiteX6" fmla="*/ 0 w 1178718"/>
              <a:gd name="connsiteY6" fmla="*/ 3283 h 728970"/>
              <a:gd name="connsiteX0" fmla="*/ 0 w 1164072"/>
              <a:gd name="connsiteY0" fmla="*/ 3283 h 728970"/>
              <a:gd name="connsiteX1" fmla="*/ 1133926 w 1164072"/>
              <a:gd name="connsiteY1" fmla="*/ 0 h 728970"/>
              <a:gd name="connsiteX2" fmla="*/ 1136335 w 1164072"/>
              <a:gd name="connsiteY2" fmla="*/ 212642 h 728970"/>
              <a:gd name="connsiteX3" fmla="*/ 1059004 w 1164072"/>
              <a:gd name="connsiteY3" fmla="*/ 344795 h 728970"/>
              <a:gd name="connsiteX4" fmla="*/ 91058 w 1164072"/>
              <a:gd name="connsiteY4" fmla="*/ 724796 h 728970"/>
              <a:gd name="connsiteX5" fmla="*/ 3579 w 1164072"/>
              <a:gd name="connsiteY5" fmla="*/ 620648 h 728970"/>
              <a:gd name="connsiteX6" fmla="*/ 0 w 1164072"/>
              <a:gd name="connsiteY6" fmla="*/ 3283 h 728970"/>
              <a:gd name="connsiteX0" fmla="*/ 0 w 1137042"/>
              <a:gd name="connsiteY0" fmla="*/ 3283 h 728970"/>
              <a:gd name="connsiteX1" fmla="*/ 1133926 w 1137042"/>
              <a:gd name="connsiteY1" fmla="*/ 0 h 728970"/>
              <a:gd name="connsiteX2" fmla="*/ 1136335 w 1137042"/>
              <a:gd name="connsiteY2" fmla="*/ 212642 h 728970"/>
              <a:gd name="connsiteX3" fmla="*/ 1059004 w 1137042"/>
              <a:gd name="connsiteY3" fmla="*/ 344795 h 728970"/>
              <a:gd name="connsiteX4" fmla="*/ 91058 w 1137042"/>
              <a:gd name="connsiteY4" fmla="*/ 724796 h 728970"/>
              <a:gd name="connsiteX5" fmla="*/ 3579 w 1137042"/>
              <a:gd name="connsiteY5" fmla="*/ 620648 h 728970"/>
              <a:gd name="connsiteX6" fmla="*/ 0 w 1137042"/>
              <a:gd name="connsiteY6" fmla="*/ 3283 h 728970"/>
              <a:gd name="connsiteX0" fmla="*/ 0 w 1139679"/>
              <a:gd name="connsiteY0" fmla="*/ 1050 h 726737"/>
              <a:gd name="connsiteX1" fmla="*/ 1139679 w 1139679"/>
              <a:gd name="connsiteY1" fmla="*/ 0 h 726737"/>
              <a:gd name="connsiteX2" fmla="*/ 1136335 w 1139679"/>
              <a:gd name="connsiteY2" fmla="*/ 210409 h 726737"/>
              <a:gd name="connsiteX3" fmla="*/ 1059004 w 1139679"/>
              <a:gd name="connsiteY3" fmla="*/ 342562 h 726737"/>
              <a:gd name="connsiteX4" fmla="*/ 91058 w 1139679"/>
              <a:gd name="connsiteY4" fmla="*/ 722563 h 726737"/>
              <a:gd name="connsiteX5" fmla="*/ 3579 w 1139679"/>
              <a:gd name="connsiteY5" fmla="*/ 618415 h 726737"/>
              <a:gd name="connsiteX6" fmla="*/ 0 w 1139679"/>
              <a:gd name="connsiteY6" fmla="*/ 1050 h 726737"/>
              <a:gd name="connsiteX0" fmla="*/ 0 w 1167181"/>
              <a:gd name="connsiteY0" fmla="*/ 1050 h 726737"/>
              <a:gd name="connsiteX1" fmla="*/ 1139679 w 1167181"/>
              <a:gd name="connsiteY1" fmla="*/ 0 h 726737"/>
              <a:gd name="connsiteX2" fmla="*/ 1142088 w 1167181"/>
              <a:gd name="connsiteY2" fmla="*/ 212642 h 726737"/>
              <a:gd name="connsiteX3" fmla="*/ 1059004 w 1167181"/>
              <a:gd name="connsiteY3" fmla="*/ 342562 h 726737"/>
              <a:gd name="connsiteX4" fmla="*/ 91058 w 1167181"/>
              <a:gd name="connsiteY4" fmla="*/ 722563 h 726737"/>
              <a:gd name="connsiteX5" fmla="*/ 3579 w 1167181"/>
              <a:gd name="connsiteY5" fmla="*/ 618415 h 726737"/>
              <a:gd name="connsiteX6" fmla="*/ 0 w 1167181"/>
              <a:gd name="connsiteY6" fmla="*/ 1050 h 726737"/>
              <a:gd name="connsiteX0" fmla="*/ 0 w 1142378"/>
              <a:gd name="connsiteY0" fmla="*/ 1050 h 726737"/>
              <a:gd name="connsiteX1" fmla="*/ 1139679 w 1142378"/>
              <a:gd name="connsiteY1" fmla="*/ 0 h 726737"/>
              <a:gd name="connsiteX2" fmla="*/ 1142088 w 1142378"/>
              <a:gd name="connsiteY2" fmla="*/ 212642 h 726737"/>
              <a:gd name="connsiteX3" fmla="*/ 1059004 w 1142378"/>
              <a:gd name="connsiteY3" fmla="*/ 342562 h 726737"/>
              <a:gd name="connsiteX4" fmla="*/ 91058 w 1142378"/>
              <a:gd name="connsiteY4" fmla="*/ 722563 h 726737"/>
              <a:gd name="connsiteX5" fmla="*/ 3579 w 1142378"/>
              <a:gd name="connsiteY5" fmla="*/ 618415 h 726737"/>
              <a:gd name="connsiteX6" fmla="*/ 0 w 1142378"/>
              <a:gd name="connsiteY6" fmla="*/ 1050 h 726737"/>
              <a:gd name="connsiteX0" fmla="*/ 0 w 1166132"/>
              <a:gd name="connsiteY0" fmla="*/ 1050 h 726737"/>
              <a:gd name="connsiteX1" fmla="*/ 1139679 w 1166132"/>
              <a:gd name="connsiteY1" fmla="*/ 0 h 726737"/>
              <a:gd name="connsiteX2" fmla="*/ 1140171 w 1166132"/>
              <a:gd name="connsiteY2" fmla="*/ 210408 h 726737"/>
              <a:gd name="connsiteX3" fmla="*/ 1059004 w 1166132"/>
              <a:gd name="connsiteY3" fmla="*/ 342562 h 726737"/>
              <a:gd name="connsiteX4" fmla="*/ 91058 w 1166132"/>
              <a:gd name="connsiteY4" fmla="*/ 722563 h 726737"/>
              <a:gd name="connsiteX5" fmla="*/ 3579 w 1166132"/>
              <a:gd name="connsiteY5" fmla="*/ 618415 h 726737"/>
              <a:gd name="connsiteX6" fmla="*/ 0 w 1166132"/>
              <a:gd name="connsiteY6" fmla="*/ 1050 h 726737"/>
              <a:gd name="connsiteX0" fmla="*/ 0 w 1166132"/>
              <a:gd name="connsiteY0" fmla="*/ 1050 h 726737"/>
              <a:gd name="connsiteX1" fmla="*/ 1139679 w 1166132"/>
              <a:gd name="connsiteY1" fmla="*/ 0 h 726737"/>
              <a:gd name="connsiteX2" fmla="*/ 1140171 w 1166132"/>
              <a:gd name="connsiteY2" fmla="*/ 210408 h 726737"/>
              <a:gd name="connsiteX3" fmla="*/ 1059004 w 1166132"/>
              <a:gd name="connsiteY3" fmla="*/ 342562 h 726737"/>
              <a:gd name="connsiteX4" fmla="*/ 91058 w 1166132"/>
              <a:gd name="connsiteY4" fmla="*/ 722563 h 726737"/>
              <a:gd name="connsiteX5" fmla="*/ 3579 w 1166132"/>
              <a:gd name="connsiteY5" fmla="*/ 618415 h 726737"/>
              <a:gd name="connsiteX6" fmla="*/ 0 w 1166132"/>
              <a:gd name="connsiteY6" fmla="*/ 1050 h 726737"/>
              <a:gd name="connsiteX0" fmla="*/ 0 w 1140577"/>
              <a:gd name="connsiteY0" fmla="*/ 1050 h 726737"/>
              <a:gd name="connsiteX1" fmla="*/ 1139679 w 1140577"/>
              <a:gd name="connsiteY1" fmla="*/ 0 h 726737"/>
              <a:gd name="connsiteX2" fmla="*/ 1140171 w 1140577"/>
              <a:gd name="connsiteY2" fmla="*/ 210408 h 726737"/>
              <a:gd name="connsiteX3" fmla="*/ 1059004 w 1140577"/>
              <a:gd name="connsiteY3" fmla="*/ 342562 h 726737"/>
              <a:gd name="connsiteX4" fmla="*/ 91058 w 1140577"/>
              <a:gd name="connsiteY4" fmla="*/ 722563 h 726737"/>
              <a:gd name="connsiteX5" fmla="*/ 3579 w 1140577"/>
              <a:gd name="connsiteY5" fmla="*/ 618415 h 726737"/>
              <a:gd name="connsiteX6" fmla="*/ 0 w 1140577"/>
              <a:gd name="connsiteY6" fmla="*/ 1050 h 72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577" h="726737">
                <a:moveTo>
                  <a:pt x="0" y="1050"/>
                </a:moveTo>
                <a:lnTo>
                  <a:pt x="1139679" y="0"/>
                </a:lnTo>
                <a:cubicBezTo>
                  <a:pt x="1135765" y="145563"/>
                  <a:pt x="1141173" y="156792"/>
                  <a:pt x="1140171" y="210408"/>
                </a:cubicBezTo>
                <a:cubicBezTo>
                  <a:pt x="1142633" y="265243"/>
                  <a:pt x="1136064" y="304105"/>
                  <a:pt x="1059004" y="342562"/>
                </a:cubicBezTo>
                <a:cubicBezTo>
                  <a:pt x="884905" y="429447"/>
                  <a:pt x="407027" y="633832"/>
                  <a:pt x="91058" y="722563"/>
                </a:cubicBezTo>
                <a:cubicBezTo>
                  <a:pt x="44398" y="735666"/>
                  <a:pt x="6877" y="722310"/>
                  <a:pt x="3579" y="618415"/>
                </a:cubicBezTo>
                <a:cubicBezTo>
                  <a:pt x="281" y="514520"/>
                  <a:pt x="1507" y="273144"/>
                  <a:pt x="0" y="1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lIns="251953" tIns="140374" rIns="215960" bIns="93583">
            <a:noAutofit/>
          </a:bodyPr>
          <a:lstStyle>
            <a:lvl1pPr marL="0" indent="0">
              <a:spcBef>
                <a:spcPts val="1800"/>
              </a:spcBef>
              <a:buFontTx/>
              <a:buNone/>
              <a:defRPr b="0" i="0">
                <a:solidFill>
                  <a:schemeClr val="bg1"/>
                </a:solidFill>
                <a:latin typeface="Univers 45 Light"/>
                <a:cs typeface="Univers 45 Light"/>
              </a:defRPr>
            </a:lvl1pPr>
            <a:lvl2pPr marL="457116" indent="0">
              <a:buFontTx/>
              <a:buNone/>
              <a:defRPr/>
            </a:lvl2pPr>
            <a:lvl3pPr marL="914231" indent="0">
              <a:buFontTx/>
              <a:buNone/>
              <a:defRPr/>
            </a:lvl3pPr>
            <a:lvl4pPr marL="1263417" indent="0">
              <a:buFontTx/>
              <a:buNone/>
              <a:defRPr/>
            </a:lvl4pPr>
            <a:lvl5pPr marL="1599906" indent="0">
              <a:buFontTx/>
              <a:buNone/>
              <a:defRPr/>
            </a:lvl5pPr>
          </a:lstStyle>
          <a:p>
            <a:pPr lvl="0"/>
            <a:r>
              <a:rPr lang="es-ES_tradnl" dirty="0"/>
              <a:t>Escriba el texto</a:t>
            </a:r>
            <a:endParaRPr lang="es-ES" dirty="0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1636713" y="425606"/>
            <a:ext cx="3033248" cy="185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b="0" i="0" kern="300" spc="50" baseline="0">
                <a:solidFill>
                  <a:schemeClr val="tx2"/>
                </a:solidFill>
                <a:latin typeface="Univers 75 Black"/>
                <a:cs typeface="Univers 75 Black"/>
              </a:defRPr>
            </a:lvl1pPr>
            <a:lvl2pPr marL="0" indent="0">
              <a:spcBef>
                <a:spcPts val="400"/>
              </a:spcBef>
              <a:buFontTx/>
              <a:buNone/>
              <a:defRPr sz="900" kern="500" spc="50">
                <a:solidFill>
                  <a:schemeClr val="tx2"/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_tradnl" dirty="0"/>
              <a:t>NIVEL 1</a:t>
            </a:r>
            <a:endParaRPr lang="es-ES" dirty="0"/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9" hasCustomPrompt="1"/>
          </p:nvPr>
        </p:nvSpPr>
        <p:spPr>
          <a:xfrm>
            <a:off x="1290469" y="195977"/>
            <a:ext cx="346244" cy="4130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2800" b="0" i="0" kern="300" spc="50" baseline="0">
                <a:solidFill>
                  <a:schemeClr val="tx2"/>
                </a:solidFill>
                <a:latin typeface="Univers 57 Condensed"/>
                <a:cs typeface="Univers 57 Condensed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900" kern="500" spc="50">
                <a:solidFill>
                  <a:schemeClr val="tx2"/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_tradnl" dirty="0"/>
              <a:t>N</a:t>
            </a:r>
            <a:endParaRPr lang="es-ES" dirty="0"/>
          </a:p>
        </p:txBody>
      </p:sp>
      <p:sp>
        <p:nvSpPr>
          <p:cNvPr id="12" name="Marcador de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1636713" y="603741"/>
            <a:ext cx="3033248" cy="177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NIVEL 2</a:t>
            </a:r>
            <a:endParaRPr lang="es-ES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90469" y="603741"/>
            <a:ext cx="346244" cy="177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26" hasCustomPrompt="1"/>
          </p:nvPr>
        </p:nvSpPr>
        <p:spPr>
          <a:xfrm>
            <a:off x="1333927" y="2984500"/>
            <a:ext cx="3387516" cy="137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lIns="251953" tIns="140374" rIns="215960" bIns="45711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Univers 45 Light"/>
                <a:cs typeface="Univers 45 Light"/>
              </a:defRPr>
            </a:lvl1pPr>
          </a:lstStyle>
          <a:p>
            <a:pPr lvl="0"/>
            <a:r>
              <a:rPr lang="es-ES_tradnl" dirty="0"/>
              <a:t>Escriba el texto</a:t>
            </a:r>
            <a:endParaRPr lang="es-ES" dirty="0"/>
          </a:p>
        </p:txBody>
      </p:sp>
      <p:sp>
        <p:nvSpPr>
          <p:cNvPr id="21" name="Marcador de texto 4"/>
          <p:cNvSpPr>
            <a:spLocks noGrp="1"/>
          </p:cNvSpPr>
          <p:nvPr>
            <p:ph type="body" sz="quarter" idx="27" hasCustomPrompt="1"/>
          </p:nvPr>
        </p:nvSpPr>
        <p:spPr>
          <a:xfrm>
            <a:off x="5076056" y="4614355"/>
            <a:ext cx="3387516" cy="1853054"/>
          </a:xfrm>
          <a:custGeom>
            <a:avLst/>
            <a:gdLst>
              <a:gd name="connsiteX0" fmla="*/ 0 w 1152525"/>
              <a:gd name="connsiteY0" fmla="*/ 0 h 1295400"/>
              <a:gd name="connsiteX1" fmla="*/ 1152525 w 1152525"/>
              <a:gd name="connsiteY1" fmla="*/ 0 h 1295400"/>
              <a:gd name="connsiteX2" fmla="*/ 1152525 w 1152525"/>
              <a:gd name="connsiteY2" fmla="*/ 1295400 h 1295400"/>
              <a:gd name="connsiteX3" fmla="*/ 0 w 1152525"/>
              <a:gd name="connsiteY3" fmla="*/ 1295400 h 1295400"/>
              <a:gd name="connsiteX4" fmla="*/ 0 w 1152525"/>
              <a:gd name="connsiteY4" fmla="*/ 0 h 1295400"/>
              <a:gd name="connsiteX0" fmla="*/ 0 w 1165225"/>
              <a:gd name="connsiteY0" fmla="*/ 0 h 1295400"/>
              <a:gd name="connsiteX1" fmla="*/ 1152525 w 1165225"/>
              <a:gd name="connsiteY1" fmla="*/ 0 h 1295400"/>
              <a:gd name="connsiteX2" fmla="*/ 1165225 w 1165225"/>
              <a:gd name="connsiteY2" fmla="*/ 838200 h 1295400"/>
              <a:gd name="connsiteX3" fmla="*/ 0 w 1165225"/>
              <a:gd name="connsiteY3" fmla="*/ 1295400 h 1295400"/>
              <a:gd name="connsiteX4" fmla="*/ 0 w 1165225"/>
              <a:gd name="connsiteY4" fmla="*/ 0 h 1295400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838200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9641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5774"/>
              <a:gd name="connsiteY0" fmla="*/ 2215 h 1423878"/>
              <a:gd name="connsiteX1" fmla="*/ 1175346 w 1175774"/>
              <a:gd name="connsiteY1" fmla="*/ 0 h 1423878"/>
              <a:gd name="connsiteX2" fmla="*/ 1174734 w 1175774"/>
              <a:gd name="connsiteY2" fmla="*/ 1013196 h 1423878"/>
              <a:gd name="connsiteX3" fmla="*/ 0 w 1175774"/>
              <a:gd name="connsiteY3" fmla="*/ 1423878 h 1423878"/>
              <a:gd name="connsiteX4" fmla="*/ 9509 w 1175774"/>
              <a:gd name="connsiteY4" fmla="*/ 2215 h 1423878"/>
              <a:gd name="connsiteX0" fmla="*/ 5706 w 1171971"/>
              <a:gd name="connsiteY0" fmla="*/ 2215 h 1421663"/>
              <a:gd name="connsiteX1" fmla="*/ 1171543 w 1171971"/>
              <a:gd name="connsiteY1" fmla="*/ 0 h 1421663"/>
              <a:gd name="connsiteX2" fmla="*/ 1170931 w 1171971"/>
              <a:gd name="connsiteY2" fmla="*/ 1013196 h 1421663"/>
              <a:gd name="connsiteX3" fmla="*/ 0 w 1171971"/>
              <a:gd name="connsiteY3" fmla="*/ 1421663 h 1421663"/>
              <a:gd name="connsiteX4" fmla="*/ 5706 w 1171971"/>
              <a:gd name="connsiteY4" fmla="*/ 2215 h 1421663"/>
              <a:gd name="connsiteX0" fmla="*/ 916 w 1167181"/>
              <a:gd name="connsiteY0" fmla="*/ 2215 h 1417233"/>
              <a:gd name="connsiteX1" fmla="*/ 1166753 w 1167181"/>
              <a:gd name="connsiteY1" fmla="*/ 0 h 1417233"/>
              <a:gd name="connsiteX2" fmla="*/ 1166141 w 1167181"/>
              <a:gd name="connsiteY2" fmla="*/ 1013196 h 1417233"/>
              <a:gd name="connsiteX3" fmla="*/ 915 w 1167181"/>
              <a:gd name="connsiteY3" fmla="*/ 1417233 h 1417233"/>
              <a:gd name="connsiteX4" fmla="*/ 916 w 1167181"/>
              <a:gd name="connsiteY4" fmla="*/ 2215 h 1417233"/>
              <a:gd name="connsiteX0" fmla="*/ 916 w 1167181"/>
              <a:gd name="connsiteY0" fmla="*/ 2215 h 1403942"/>
              <a:gd name="connsiteX1" fmla="*/ 1166753 w 1167181"/>
              <a:gd name="connsiteY1" fmla="*/ 0 h 1403942"/>
              <a:gd name="connsiteX2" fmla="*/ 1166141 w 1167181"/>
              <a:gd name="connsiteY2" fmla="*/ 1013196 h 1403942"/>
              <a:gd name="connsiteX3" fmla="*/ 915 w 1167181"/>
              <a:gd name="connsiteY3" fmla="*/ 1403942 h 1403942"/>
              <a:gd name="connsiteX4" fmla="*/ 916 w 1167181"/>
              <a:gd name="connsiteY4" fmla="*/ 2215 h 1403942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86483 w 1252749"/>
              <a:gd name="connsiteY3" fmla="*/ 1403942 h 1438510"/>
              <a:gd name="connsiteX4" fmla="*/ 86104 w 1252749"/>
              <a:gd name="connsiteY4" fmla="*/ 1260419 h 1438510"/>
              <a:gd name="connsiteX5" fmla="*/ 86484 w 1252749"/>
              <a:gd name="connsiteY5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77386 w 1252749"/>
              <a:gd name="connsiteY3" fmla="*/ 1373391 h 1438510"/>
              <a:gd name="connsiteX4" fmla="*/ 86483 w 1252749"/>
              <a:gd name="connsiteY4" fmla="*/ 1403942 h 1438510"/>
              <a:gd name="connsiteX5" fmla="*/ 86104 w 1252749"/>
              <a:gd name="connsiteY5" fmla="*/ 1260419 h 1438510"/>
              <a:gd name="connsiteX6" fmla="*/ 86484 w 1252749"/>
              <a:gd name="connsiteY6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154863 w 1252749"/>
              <a:gd name="connsiteY3" fmla="*/ 1041119 h 1438510"/>
              <a:gd name="connsiteX4" fmla="*/ 177386 w 1252749"/>
              <a:gd name="connsiteY4" fmla="*/ 1373391 h 1438510"/>
              <a:gd name="connsiteX5" fmla="*/ 86483 w 1252749"/>
              <a:gd name="connsiteY5" fmla="*/ 1403942 h 1438510"/>
              <a:gd name="connsiteX6" fmla="*/ 86104 w 1252749"/>
              <a:gd name="connsiteY6" fmla="*/ 1260419 h 1438510"/>
              <a:gd name="connsiteX7" fmla="*/ 86484 w 1252749"/>
              <a:gd name="connsiteY7" fmla="*/ 2215 h 1438510"/>
              <a:gd name="connsiteX0" fmla="*/ 86484 w 1337915"/>
              <a:gd name="connsiteY0" fmla="*/ 2215 h 1438510"/>
              <a:gd name="connsiteX1" fmla="*/ 1252321 w 1337915"/>
              <a:gd name="connsiteY1" fmla="*/ 0 h 1438510"/>
              <a:gd name="connsiteX2" fmla="*/ 1249949 w 1337915"/>
              <a:gd name="connsiteY2" fmla="*/ 894920 h 1438510"/>
              <a:gd name="connsiteX3" fmla="*/ 1251709 w 1337915"/>
              <a:gd name="connsiteY3" fmla="*/ 1013196 h 1438510"/>
              <a:gd name="connsiteX4" fmla="*/ 1154863 w 1337915"/>
              <a:gd name="connsiteY4" fmla="*/ 1041119 h 1438510"/>
              <a:gd name="connsiteX5" fmla="*/ 177386 w 1337915"/>
              <a:gd name="connsiteY5" fmla="*/ 1373391 h 1438510"/>
              <a:gd name="connsiteX6" fmla="*/ 86483 w 1337915"/>
              <a:gd name="connsiteY6" fmla="*/ 1403942 h 1438510"/>
              <a:gd name="connsiteX7" fmla="*/ 86104 w 1337915"/>
              <a:gd name="connsiteY7" fmla="*/ 1260419 h 1438510"/>
              <a:gd name="connsiteX8" fmla="*/ 86484 w 1337915"/>
              <a:gd name="connsiteY8" fmla="*/ 2215 h 1438510"/>
              <a:gd name="connsiteX0" fmla="*/ 86484 w 1341572"/>
              <a:gd name="connsiteY0" fmla="*/ 2215 h 1438510"/>
              <a:gd name="connsiteX1" fmla="*/ 1252321 w 1341572"/>
              <a:gd name="connsiteY1" fmla="*/ 0 h 1438510"/>
              <a:gd name="connsiteX2" fmla="*/ 1249949 w 1341572"/>
              <a:gd name="connsiteY2" fmla="*/ 894920 h 1438510"/>
              <a:gd name="connsiteX3" fmla="*/ 1154863 w 1341572"/>
              <a:gd name="connsiteY3" fmla="*/ 1041119 h 1438510"/>
              <a:gd name="connsiteX4" fmla="*/ 177386 w 1341572"/>
              <a:gd name="connsiteY4" fmla="*/ 1373391 h 1438510"/>
              <a:gd name="connsiteX5" fmla="*/ 86483 w 1341572"/>
              <a:gd name="connsiteY5" fmla="*/ 1403942 h 1438510"/>
              <a:gd name="connsiteX6" fmla="*/ 86104 w 1341572"/>
              <a:gd name="connsiteY6" fmla="*/ 1260419 h 1438510"/>
              <a:gd name="connsiteX7" fmla="*/ 86484 w 1341572"/>
              <a:gd name="connsiteY7" fmla="*/ 2215 h 1438510"/>
              <a:gd name="connsiteX0" fmla="*/ 86484 w 1341572"/>
              <a:gd name="connsiteY0" fmla="*/ 2215 h 1373391"/>
              <a:gd name="connsiteX1" fmla="*/ 1252321 w 1341572"/>
              <a:gd name="connsiteY1" fmla="*/ 0 h 1373391"/>
              <a:gd name="connsiteX2" fmla="*/ 1249949 w 1341572"/>
              <a:gd name="connsiteY2" fmla="*/ 894920 h 1373391"/>
              <a:gd name="connsiteX3" fmla="*/ 1154863 w 1341572"/>
              <a:gd name="connsiteY3" fmla="*/ 1041119 h 1373391"/>
              <a:gd name="connsiteX4" fmla="*/ 177386 w 1341572"/>
              <a:gd name="connsiteY4" fmla="*/ 1373391 h 1373391"/>
              <a:gd name="connsiteX5" fmla="*/ 86104 w 1341572"/>
              <a:gd name="connsiteY5" fmla="*/ 1260419 h 1373391"/>
              <a:gd name="connsiteX6" fmla="*/ 86484 w 1341572"/>
              <a:gd name="connsiteY6" fmla="*/ 2215 h 1373391"/>
              <a:gd name="connsiteX0" fmla="*/ 86484 w 1341572"/>
              <a:gd name="connsiteY0" fmla="*/ 2215 h 1380291"/>
              <a:gd name="connsiteX1" fmla="*/ 1252321 w 1341572"/>
              <a:gd name="connsiteY1" fmla="*/ 0 h 1380291"/>
              <a:gd name="connsiteX2" fmla="*/ 1249949 w 1341572"/>
              <a:gd name="connsiteY2" fmla="*/ 894920 h 1380291"/>
              <a:gd name="connsiteX3" fmla="*/ 1154863 w 1341572"/>
              <a:gd name="connsiteY3" fmla="*/ 1041119 h 1380291"/>
              <a:gd name="connsiteX4" fmla="*/ 177386 w 1341572"/>
              <a:gd name="connsiteY4" fmla="*/ 1373391 h 1380291"/>
              <a:gd name="connsiteX5" fmla="*/ 86104 w 1341572"/>
              <a:gd name="connsiteY5" fmla="*/ 1260419 h 1380291"/>
              <a:gd name="connsiteX6" fmla="*/ 86484 w 1341572"/>
              <a:gd name="connsiteY6" fmla="*/ 2215 h 1380291"/>
              <a:gd name="connsiteX0" fmla="*/ 86484 w 1341572"/>
              <a:gd name="connsiteY0" fmla="*/ 2215 h 1425606"/>
              <a:gd name="connsiteX1" fmla="*/ 1252321 w 1341572"/>
              <a:gd name="connsiteY1" fmla="*/ 0 h 1425606"/>
              <a:gd name="connsiteX2" fmla="*/ 1249949 w 1341572"/>
              <a:gd name="connsiteY2" fmla="*/ 894920 h 1425606"/>
              <a:gd name="connsiteX3" fmla="*/ 1154863 w 1341572"/>
              <a:gd name="connsiteY3" fmla="*/ 1041119 h 1425606"/>
              <a:gd name="connsiteX4" fmla="*/ 177386 w 1341572"/>
              <a:gd name="connsiteY4" fmla="*/ 1373391 h 1425606"/>
              <a:gd name="connsiteX5" fmla="*/ 86104 w 1341572"/>
              <a:gd name="connsiteY5" fmla="*/ 1260419 h 1425606"/>
              <a:gd name="connsiteX6" fmla="*/ 86484 w 1341572"/>
              <a:gd name="connsiteY6" fmla="*/ 2215 h 1425606"/>
              <a:gd name="connsiteX0" fmla="*/ 86484 w 1341572"/>
              <a:gd name="connsiteY0" fmla="*/ 2215 h 1410556"/>
              <a:gd name="connsiteX1" fmla="*/ 1252321 w 1341572"/>
              <a:gd name="connsiteY1" fmla="*/ 0 h 1410556"/>
              <a:gd name="connsiteX2" fmla="*/ 1249949 w 1341572"/>
              <a:gd name="connsiteY2" fmla="*/ 894920 h 1410556"/>
              <a:gd name="connsiteX3" fmla="*/ 1154863 w 1341572"/>
              <a:gd name="connsiteY3" fmla="*/ 1041119 h 1410556"/>
              <a:gd name="connsiteX4" fmla="*/ 177386 w 1341572"/>
              <a:gd name="connsiteY4" fmla="*/ 1373391 h 1410556"/>
              <a:gd name="connsiteX5" fmla="*/ 86104 w 1341572"/>
              <a:gd name="connsiteY5" fmla="*/ 1260419 h 1410556"/>
              <a:gd name="connsiteX6" fmla="*/ 86484 w 1341572"/>
              <a:gd name="connsiteY6" fmla="*/ 2215 h 1410556"/>
              <a:gd name="connsiteX0" fmla="*/ 86484 w 1341572"/>
              <a:gd name="connsiteY0" fmla="*/ 2215 h 1416904"/>
              <a:gd name="connsiteX1" fmla="*/ 1252321 w 1341572"/>
              <a:gd name="connsiteY1" fmla="*/ 0 h 1416904"/>
              <a:gd name="connsiteX2" fmla="*/ 1249949 w 1341572"/>
              <a:gd name="connsiteY2" fmla="*/ 894920 h 1416904"/>
              <a:gd name="connsiteX3" fmla="*/ 1154863 w 1341572"/>
              <a:gd name="connsiteY3" fmla="*/ 1041119 h 1416904"/>
              <a:gd name="connsiteX4" fmla="*/ 177386 w 1341572"/>
              <a:gd name="connsiteY4" fmla="*/ 1373391 h 1416904"/>
              <a:gd name="connsiteX5" fmla="*/ 86104 w 1341572"/>
              <a:gd name="connsiteY5" fmla="*/ 1260419 h 1416904"/>
              <a:gd name="connsiteX6" fmla="*/ 86484 w 1341572"/>
              <a:gd name="connsiteY6" fmla="*/ 2215 h 1416904"/>
              <a:gd name="connsiteX0" fmla="*/ 86484 w 1341572"/>
              <a:gd name="connsiteY0" fmla="*/ 2215 h 1383845"/>
              <a:gd name="connsiteX1" fmla="*/ 1252321 w 1341572"/>
              <a:gd name="connsiteY1" fmla="*/ 0 h 1383845"/>
              <a:gd name="connsiteX2" fmla="*/ 1249949 w 1341572"/>
              <a:gd name="connsiteY2" fmla="*/ 894920 h 1383845"/>
              <a:gd name="connsiteX3" fmla="*/ 1154863 w 1341572"/>
              <a:gd name="connsiteY3" fmla="*/ 1041119 h 1383845"/>
              <a:gd name="connsiteX4" fmla="*/ 177386 w 1341572"/>
              <a:gd name="connsiteY4" fmla="*/ 1373391 h 1383845"/>
              <a:gd name="connsiteX5" fmla="*/ 86104 w 1341572"/>
              <a:gd name="connsiteY5" fmla="*/ 1260419 h 1383845"/>
              <a:gd name="connsiteX6" fmla="*/ 86484 w 1341572"/>
              <a:gd name="connsiteY6" fmla="*/ 2215 h 1383845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380 w 1255468"/>
              <a:gd name="connsiteY0" fmla="*/ 2215 h 1375531"/>
              <a:gd name="connsiteX1" fmla="*/ 1166217 w 1255468"/>
              <a:gd name="connsiteY1" fmla="*/ 0 h 1375531"/>
              <a:gd name="connsiteX2" fmla="*/ 1163845 w 1255468"/>
              <a:gd name="connsiteY2" fmla="*/ 894920 h 1375531"/>
              <a:gd name="connsiteX3" fmla="*/ 1068759 w 1255468"/>
              <a:gd name="connsiteY3" fmla="*/ 1041119 h 1375531"/>
              <a:gd name="connsiteX4" fmla="*/ 91282 w 1255468"/>
              <a:gd name="connsiteY4" fmla="*/ 1373391 h 1375531"/>
              <a:gd name="connsiteX5" fmla="*/ 0 w 1255468"/>
              <a:gd name="connsiteY5" fmla="*/ 1260419 h 1375531"/>
              <a:gd name="connsiteX6" fmla="*/ 380 w 1255468"/>
              <a:gd name="connsiteY6" fmla="*/ 2215 h 1375531"/>
              <a:gd name="connsiteX0" fmla="*/ 380 w 1177259"/>
              <a:gd name="connsiteY0" fmla="*/ 2215 h 1375531"/>
              <a:gd name="connsiteX1" fmla="*/ 1166217 w 1177259"/>
              <a:gd name="connsiteY1" fmla="*/ 0 h 1375531"/>
              <a:gd name="connsiteX2" fmla="*/ 1163845 w 1177259"/>
              <a:gd name="connsiteY2" fmla="*/ 894920 h 1375531"/>
              <a:gd name="connsiteX3" fmla="*/ 1068759 w 1177259"/>
              <a:gd name="connsiteY3" fmla="*/ 1041119 h 1375531"/>
              <a:gd name="connsiteX4" fmla="*/ 91282 w 1177259"/>
              <a:gd name="connsiteY4" fmla="*/ 1373391 h 1375531"/>
              <a:gd name="connsiteX5" fmla="*/ 0 w 1177259"/>
              <a:gd name="connsiteY5" fmla="*/ 1260419 h 1375531"/>
              <a:gd name="connsiteX6" fmla="*/ 380 w 1177259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246984"/>
              <a:gd name="connsiteY0" fmla="*/ 2215 h 1375531"/>
              <a:gd name="connsiteX1" fmla="*/ 1166217 w 1246984"/>
              <a:gd name="connsiteY1" fmla="*/ 0 h 1375531"/>
              <a:gd name="connsiteX2" fmla="*/ 1163845 w 1246984"/>
              <a:gd name="connsiteY2" fmla="*/ 894920 h 1375531"/>
              <a:gd name="connsiteX3" fmla="*/ 1068759 w 1246984"/>
              <a:gd name="connsiteY3" fmla="*/ 1041119 h 1375531"/>
              <a:gd name="connsiteX4" fmla="*/ 91282 w 1246984"/>
              <a:gd name="connsiteY4" fmla="*/ 1373391 h 1375531"/>
              <a:gd name="connsiteX5" fmla="*/ 0 w 1246984"/>
              <a:gd name="connsiteY5" fmla="*/ 1260419 h 1375531"/>
              <a:gd name="connsiteX6" fmla="*/ 380 w 1246984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183009"/>
              <a:gd name="connsiteY0" fmla="*/ 2215 h 1375531"/>
              <a:gd name="connsiteX1" fmla="*/ 1166217 w 1183009"/>
              <a:gd name="connsiteY1" fmla="*/ 0 h 1375531"/>
              <a:gd name="connsiteX2" fmla="*/ 1163845 w 1183009"/>
              <a:gd name="connsiteY2" fmla="*/ 894920 h 1375531"/>
              <a:gd name="connsiteX3" fmla="*/ 1068759 w 1183009"/>
              <a:gd name="connsiteY3" fmla="*/ 1041119 h 1375531"/>
              <a:gd name="connsiteX4" fmla="*/ 91282 w 1183009"/>
              <a:gd name="connsiteY4" fmla="*/ 1373391 h 1375531"/>
              <a:gd name="connsiteX5" fmla="*/ 0 w 1183009"/>
              <a:gd name="connsiteY5" fmla="*/ 1260419 h 1375531"/>
              <a:gd name="connsiteX6" fmla="*/ 380 w 1183009"/>
              <a:gd name="connsiteY6" fmla="*/ 2215 h 1375531"/>
              <a:gd name="connsiteX0" fmla="*/ 380 w 1166217"/>
              <a:gd name="connsiteY0" fmla="*/ 2215 h 1375531"/>
              <a:gd name="connsiteX1" fmla="*/ 1166217 w 1166217"/>
              <a:gd name="connsiteY1" fmla="*/ 0 h 1375531"/>
              <a:gd name="connsiteX2" fmla="*/ 1163845 w 1166217"/>
              <a:gd name="connsiteY2" fmla="*/ 894920 h 1375531"/>
              <a:gd name="connsiteX3" fmla="*/ 1068759 w 1166217"/>
              <a:gd name="connsiteY3" fmla="*/ 1041119 h 1375531"/>
              <a:gd name="connsiteX4" fmla="*/ 91282 w 1166217"/>
              <a:gd name="connsiteY4" fmla="*/ 1373391 h 1375531"/>
              <a:gd name="connsiteX5" fmla="*/ 0 w 1166217"/>
              <a:gd name="connsiteY5" fmla="*/ 1260419 h 1375531"/>
              <a:gd name="connsiteX6" fmla="*/ 380 w 1166217"/>
              <a:gd name="connsiteY6" fmla="*/ 2215 h 1375531"/>
              <a:gd name="connsiteX0" fmla="*/ 6420 w 1172257"/>
              <a:gd name="connsiteY0" fmla="*/ 2215 h 1399780"/>
              <a:gd name="connsiteX1" fmla="*/ 1172257 w 1172257"/>
              <a:gd name="connsiteY1" fmla="*/ 0 h 1399780"/>
              <a:gd name="connsiteX2" fmla="*/ 1169885 w 1172257"/>
              <a:gd name="connsiteY2" fmla="*/ 894920 h 1399780"/>
              <a:gd name="connsiteX3" fmla="*/ 1074799 w 1172257"/>
              <a:gd name="connsiteY3" fmla="*/ 1041119 h 1399780"/>
              <a:gd name="connsiteX4" fmla="*/ 93519 w 1172257"/>
              <a:gd name="connsiteY4" fmla="*/ 1360100 h 1399780"/>
              <a:gd name="connsiteX5" fmla="*/ 6040 w 1172257"/>
              <a:gd name="connsiteY5" fmla="*/ 1260419 h 1399780"/>
              <a:gd name="connsiteX6" fmla="*/ 6420 w 1172257"/>
              <a:gd name="connsiteY6" fmla="*/ 2215 h 1399780"/>
              <a:gd name="connsiteX0" fmla="*/ 6420 w 1172257"/>
              <a:gd name="connsiteY0" fmla="*/ 2215 h 1400114"/>
              <a:gd name="connsiteX1" fmla="*/ 1172257 w 1172257"/>
              <a:gd name="connsiteY1" fmla="*/ 0 h 1400114"/>
              <a:gd name="connsiteX2" fmla="*/ 1169885 w 1172257"/>
              <a:gd name="connsiteY2" fmla="*/ 894920 h 1400114"/>
              <a:gd name="connsiteX3" fmla="*/ 1074799 w 1172257"/>
              <a:gd name="connsiteY3" fmla="*/ 1041119 h 1400114"/>
              <a:gd name="connsiteX4" fmla="*/ 93519 w 1172257"/>
              <a:gd name="connsiteY4" fmla="*/ 1360100 h 1400114"/>
              <a:gd name="connsiteX5" fmla="*/ 6040 w 1172257"/>
              <a:gd name="connsiteY5" fmla="*/ 1260419 h 1400114"/>
              <a:gd name="connsiteX6" fmla="*/ 6420 w 1172257"/>
              <a:gd name="connsiteY6" fmla="*/ 2215 h 1400114"/>
              <a:gd name="connsiteX0" fmla="*/ 666 w 1166503"/>
              <a:gd name="connsiteY0" fmla="*/ 2215 h 1363444"/>
              <a:gd name="connsiteX1" fmla="*/ 1166503 w 1166503"/>
              <a:gd name="connsiteY1" fmla="*/ 0 h 1363444"/>
              <a:gd name="connsiteX2" fmla="*/ 1164131 w 1166503"/>
              <a:gd name="connsiteY2" fmla="*/ 894920 h 1363444"/>
              <a:gd name="connsiteX3" fmla="*/ 1069045 w 1166503"/>
              <a:gd name="connsiteY3" fmla="*/ 1041119 h 1363444"/>
              <a:gd name="connsiteX4" fmla="*/ 87765 w 1166503"/>
              <a:gd name="connsiteY4" fmla="*/ 1360100 h 1363444"/>
              <a:gd name="connsiteX5" fmla="*/ 286 w 1166503"/>
              <a:gd name="connsiteY5" fmla="*/ 1260419 h 1363444"/>
              <a:gd name="connsiteX6" fmla="*/ 666 w 1166503"/>
              <a:gd name="connsiteY6" fmla="*/ 2215 h 1363444"/>
              <a:gd name="connsiteX0" fmla="*/ 666 w 1168481"/>
              <a:gd name="connsiteY0" fmla="*/ 6645 h 1367874"/>
              <a:gd name="connsiteX1" fmla="*/ 1156995 w 1168481"/>
              <a:gd name="connsiteY1" fmla="*/ 0 h 1367874"/>
              <a:gd name="connsiteX2" fmla="*/ 1164131 w 1168481"/>
              <a:gd name="connsiteY2" fmla="*/ 899350 h 1367874"/>
              <a:gd name="connsiteX3" fmla="*/ 1069045 w 1168481"/>
              <a:gd name="connsiteY3" fmla="*/ 1045549 h 1367874"/>
              <a:gd name="connsiteX4" fmla="*/ 87765 w 1168481"/>
              <a:gd name="connsiteY4" fmla="*/ 1364530 h 1367874"/>
              <a:gd name="connsiteX5" fmla="*/ 286 w 1168481"/>
              <a:gd name="connsiteY5" fmla="*/ 1264849 h 1367874"/>
              <a:gd name="connsiteX6" fmla="*/ 666 w 1168481"/>
              <a:gd name="connsiteY6" fmla="*/ 6645 h 1367874"/>
              <a:gd name="connsiteX0" fmla="*/ 666 w 1169473"/>
              <a:gd name="connsiteY0" fmla="*/ 6645 h 1367874"/>
              <a:gd name="connsiteX1" fmla="*/ 1156995 w 1169473"/>
              <a:gd name="connsiteY1" fmla="*/ 0 h 1367874"/>
              <a:gd name="connsiteX2" fmla="*/ 1164131 w 1169473"/>
              <a:gd name="connsiteY2" fmla="*/ 899350 h 1367874"/>
              <a:gd name="connsiteX3" fmla="*/ 1069045 w 1169473"/>
              <a:gd name="connsiteY3" fmla="*/ 1045549 h 1367874"/>
              <a:gd name="connsiteX4" fmla="*/ 87765 w 1169473"/>
              <a:gd name="connsiteY4" fmla="*/ 1364530 h 1367874"/>
              <a:gd name="connsiteX5" fmla="*/ 286 w 1169473"/>
              <a:gd name="connsiteY5" fmla="*/ 1264849 h 1367874"/>
              <a:gd name="connsiteX6" fmla="*/ 666 w 1169473"/>
              <a:gd name="connsiteY6" fmla="*/ 6645 h 1367874"/>
              <a:gd name="connsiteX0" fmla="*/ 666 w 1162319"/>
              <a:gd name="connsiteY0" fmla="*/ 6645 h 1367874"/>
              <a:gd name="connsiteX1" fmla="*/ 1156995 w 1162319"/>
              <a:gd name="connsiteY1" fmla="*/ 0 h 1367874"/>
              <a:gd name="connsiteX2" fmla="*/ 1154622 w 1162319"/>
              <a:gd name="connsiteY2" fmla="*/ 886059 h 1367874"/>
              <a:gd name="connsiteX3" fmla="*/ 1069045 w 1162319"/>
              <a:gd name="connsiteY3" fmla="*/ 1045549 h 1367874"/>
              <a:gd name="connsiteX4" fmla="*/ 87765 w 1162319"/>
              <a:gd name="connsiteY4" fmla="*/ 1364530 h 1367874"/>
              <a:gd name="connsiteX5" fmla="*/ 286 w 1162319"/>
              <a:gd name="connsiteY5" fmla="*/ 1264849 h 1367874"/>
              <a:gd name="connsiteX6" fmla="*/ 666 w 1162319"/>
              <a:gd name="connsiteY6" fmla="*/ 6645 h 1367874"/>
              <a:gd name="connsiteX0" fmla="*/ 666 w 1157419"/>
              <a:gd name="connsiteY0" fmla="*/ 6645 h 1367874"/>
              <a:gd name="connsiteX1" fmla="*/ 1156995 w 1157419"/>
              <a:gd name="connsiteY1" fmla="*/ 0 h 1367874"/>
              <a:gd name="connsiteX2" fmla="*/ 1154622 w 1157419"/>
              <a:gd name="connsiteY2" fmla="*/ 886059 h 1367874"/>
              <a:gd name="connsiteX3" fmla="*/ 1069045 w 1157419"/>
              <a:gd name="connsiteY3" fmla="*/ 1045549 h 1367874"/>
              <a:gd name="connsiteX4" fmla="*/ 87765 w 1157419"/>
              <a:gd name="connsiteY4" fmla="*/ 1364530 h 1367874"/>
              <a:gd name="connsiteX5" fmla="*/ 286 w 1157419"/>
              <a:gd name="connsiteY5" fmla="*/ 1264849 h 1367874"/>
              <a:gd name="connsiteX6" fmla="*/ 666 w 1157419"/>
              <a:gd name="connsiteY6" fmla="*/ 6645 h 1367874"/>
              <a:gd name="connsiteX0" fmla="*/ 666 w 1157396"/>
              <a:gd name="connsiteY0" fmla="*/ 6645 h 1367874"/>
              <a:gd name="connsiteX1" fmla="*/ 1156995 w 1157396"/>
              <a:gd name="connsiteY1" fmla="*/ 0 h 1367874"/>
              <a:gd name="connsiteX2" fmla="*/ 1154622 w 1157396"/>
              <a:gd name="connsiteY2" fmla="*/ 886059 h 1367874"/>
              <a:gd name="connsiteX3" fmla="*/ 1069045 w 1157396"/>
              <a:gd name="connsiteY3" fmla="*/ 1045549 h 1367874"/>
              <a:gd name="connsiteX4" fmla="*/ 87765 w 1157396"/>
              <a:gd name="connsiteY4" fmla="*/ 1364530 h 1367874"/>
              <a:gd name="connsiteX5" fmla="*/ 286 w 1157396"/>
              <a:gd name="connsiteY5" fmla="*/ 1264849 h 1367874"/>
              <a:gd name="connsiteX6" fmla="*/ 666 w 1157396"/>
              <a:gd name="connsiteY6" fmla="*/ 6645 h 1367874"/>
              <a:gd name="connsiteX0" fmla="*/ 666 w 1154651"/>
              <a:gd name="connsiteY0" fmla="*/ 6645 h 1367874"/>
              <a:gd name="connsiteX1" fmla="*/ 726871 w 1154651"/>
              <a:gd name="connsiteY1" fmla="*/ 0 h 1367874"/>
              <a:gd name="connsiteX2" fmla="*/ 1154622 w 1154651"/>
              <a:gd name="connsiteY2" fmla="*/ 886059 h 1367874"/>
              <a:gd name="connsiteX3" fmla="*/ 1069045 w 1154651"/>
              <a:gd name="connsiteY3" fmla="*/ 1045549 h 1367874"/>
              <a:gd name="connsiteX4" fmla="*/ 87765 w 1154651"/>
              <a:gd name="connsiteY4" fmla="*/ 1364530 h 1367874"/>
              <a:gd name="connsiteX5" fmla="*/ 286 w 1154651"/>
              <a:gd name="connsiteY5" fmla="*/ 1264849 h 1367874"/>
              <a:gd name="connsiteX6" fmla="*/ 666 w 1154651"/>
              <a:gd name="connsiteY6" fmla="*/ 6645 h 1367874"/>
              <a:gd name="connsiteX0" fmla="*/ 666 w 1087791"/>
              <a:gd name="connsiteY0" fmla="*/ 6645 h 1367874"/>
              <a:gd name="connsiteX1" fmla="*/ 726871 w 1087791"/>
              <a:gd name="connsiteY1" fmla="*/ 0 h 1367874"/>
              <a:gd name="connsiteX2" fmla="*/ 757197 w 1087791"/>
              <a:gd name="connsiteY2" fmla="*/ 906568 h 1367874"/>
              <a:gd name="connsiteX3" fmla="*/ 1069045 w 1087791"/>
              <a:gd name="connsiteY3" fmla="*/ 1045549 h 1367874"/>
              <a:gd name="connsiteX4" fmla="*/ 87765 w 1087791"/>
              <a:gd name="connsiteY4" fmla="*/ 1364530 h 1367874"/>
              <a:gd name="connsiteX5" fmla="*/ 286 w 1087791"/>
              <a:gd name="connsiteY5" fmla="*/ 1264849 h 1367874"/>
              <a:gd name="connsiteX6" fmla="*/ 666 w 1087791"/>
              <a:gd name="connsiteY6" fmla="*/ 6645 h 1367874"/>
              <a:gd name="connsiteX0" fmla="*/ 666 w 1085800"/>
              <a:gd name="connsiteY0" fmla="*/ 6645 h 1367874"/>
              <a:gd name="connsiteX1" fmla="*/ 726871 w 1085800"/>
              <a:gd name="connsiteY1" fmla="*/ 0 h 1367874"/>
              <a:gd name="connsiteX2" fmla="*/ 732043 w 1085800"/>
              <a:gd name="connsiteY2" fmla="*/ 903638 h 1367874"/>
              <a:gd name="connsiteX3" fmla="*/ 1069045 w 1085800"/>
              <a:gd name="connsiteY3" fmla="*/ 1045549 h 1367874"/>
              <a:gd name="connsiteX4" fmla="*/ 87765 w 1085800"/>
              <a:gd name="connsiteY4" fmla="*/ 1364530 h 1367874"/>
              <a:gd name="connsiteX5" fmla="*/ 286 w 1085800"/>
              <a:gd name="connsiteY5" fmla="*/ 1264849 h 1367874"/>
              <a:gd name="connsiteX6" fmla="*/ 666 w 1085800"/>
              <a:gd name="connsiteY6" fmla="*/ 6645 h 1367874"/>
              <a:gd name="connsiteX0" fmla="*/ 666 w 733624"/>
              <a:gd name="connsiteY0" fmla="*/ 6645 h 1367874"/>
              <a:gd name="connsiteX1" fmla="*/ 726871 w 733624"/>
              <a:gd name="connsiteY1" fmla="*/ 0 h 1367874"/>
              <a:gd name="connsiteX2" fmla="*/ 732043 w 733624"/>
              <a:gd name="connsiteY2" fmla="*/ 903638 h 1367874"/>
              <a:gd name="connsiteX3" fmla="*/ 643952 w 733624"/>
              <a:gd name="connsiteY3" fmla="*/ 1192041 h 1367874"/>
              <a:gd name="connsiteX4" fmla="*/ 87765 w 733624"/>
              <a:gd name="connsiteY4" fmla="*/ 1364530 h 1367874"/>
              <a:gd name="connsiteX5" fmla="*/ 286 w 733624"/>
              <a:gd name="connsiteY5" fmla="*/ 1264849 h 1367874"/>
              <a:gd name="connsiteX6" fmla="*/ 666 w 733624"/>
              <a:gd name="connsiteY6" fmla="*/ 6645 h 1367874"/>
              <a:gd name="connsiteX0" fmla="*/ 666 w 733624"/>
              <a:gd name="connsiteY0" fmla="*/ 6645 h 1367874"/>
              <a:gd name="connsiteX1" fmla="*/ 726871 w 733624"/>
              <a:gd name="connsiteY1" fmla="*/ 0 h 1367874"/>
              <a:gd name="connsiteX2" fmla="*/ 732043 w 733624"/>
              <a:gd name="connsiteY2" fmla="*/ 976884 h 1367874"/>
              <a:gd name="connsiteX3" fmla="*/ 643952 w 733624"/>
              <a:gd name="connsiteY3" fmla="*/ 1192041 h 1367874"/>
              <a:gd name="connsiteX4" fmla="*/ 87765 w 733624"/>
              <a:gd name="connsiteY4" fmla="*/ 1364530 h 1367874"/>
              <a:gd name="connsiteX5" fmla="*/ 286 w 733624"/>
              <a:gd name="connsiteY5" fmla="*/ 1264849 h 1367874"/>
              <a:gd name="connsiteX6" fmla="*/ 666 w 733624"/>
              <a:gd name="connsiteY6" fmla="*/ 6645 h 1367874"/>
              <a:gd name="connsiteX0" fmla="*/ 666 w 732674"/>
              <a:gd name="connsiteY0" fmla="*/ 6645 h 1367874"/>
              <a:gd name="connsiteX1" fmla="*/ 726871 w 732674"/>
              <a:gd name="connsiteY1" fmla="*/ 0 h 1367874"/>
              <a:gd name="connsiteX2" fmla="*/ 732043 w 732674"/>
              <a:gd name="connsiteY2" fmla="*/ 976884 h 1367874"/>
              <a:gd name="connsiteX3" fmla="*/ 643952 w 732674"/>
              <a:gd name="connsiteY3" fmla="*/ 1192041 h 1367874"/>
              <a:gd name="connsiteX4" fmla="*/ 87765 w 732674"/>
              <a:gd name="connsiteY4" fmla="*/ 1364530 h 1367874"/>
              <a:gd name="connsiteX5" fmla="*/ 286 w 732674"/>
              <a:gd name="connsiteY5" fmla="*/ 1264849 h 1367874"/>
              <a:gd name="connsiteX6" fmla="*/ 666 w 732674"/>
              <a:gd name="connsiteY6" fmla="*/ 6645 h 1367874"/>
              <a:gd name="connsiteX0" fmla="*/ 666 w 732674"/>
              <a:gd name="connsiteY0" fmla="*/ 0 h 1361229"/>
              <a:gd name="connsiteX1" fmla="*/ 731902 w 732674"/>
              <a:gd name="connsiteY1" fmla="*/ 8004 h 1361229"/>
              <a:gd name="connsiteX2" fmla="*/ 732043 w 732674"/>
              <a:gd name="connsiteY2" fmla="*/ 970239 h 1361229"/>
              <a:gd name="connsiteX3" fmla="*/ 643952 w 732674"/>
              <a:gd name="connsiteY3" fmla="*/ 1185396 h 1361229"/>
              <a:gd name="connsiteX4" fmla="*/ 87765 w 732674"/>
              <a:gd name="connsiteY4" fmla="*/ 1357885 h 1361229"/>
              <a:gd name="connsiteX5" fmla="*/ 286 w 732674"/>
              <a:gd name="connsiteY5" fmla="*/ 1258204 h 1361229"/>
              <a:gd name="connsiteX6" fmla="*/ 666 w 732674"/>
              <a:gd name="connsiteY6" fmla="*/ 0 h 1361229"/>
              <a:gd name="connsiteX0" fmla="*/ 666 w 732674"/>
              <a:gd name="connsiteY0" fmla="*/ 3715 h 1364944"/>
              <a:gd name="connsiteX1" fmla="*/ 729386 w 732674"/>
              <a:gd name="connsiteY1" fmla="*/ 0 h 1364944"/>
              <a:gd name="connsiteX2" fmla="*/ 732043 w 732674"/>
              <a:gd name="connsiteY2" fmla="*/ 973954 h 1364944"/>
              <a:gd name="connsiteX3" fmla="*/ 643952 w 732674"/>
              <a:gd name="connsiteY3" fmla="*/ 1189111 h 1364944"/>
              <a:gd name="connsiteX4" fmla="*/ 87765 w 732674"/>
              <a:gd name="connsiteY4" fmla="*/ 1361600 h 1364944"/>
              <a:gd name="connsiteX5" fmla="*/ 286 w 732674"/>
              <a:gd name="connsiteY5" fmla="*/ 1261919 h 1364944"/>
              <a:gd name="connsiteX6" fmla="*/ 666 w 732674"/>
              <a:gd name="connsiteY6" fmla="*/ 3715 h 1364944"/>
              <a:gd name="connsiteX0" fmla="*/ 666 w 1172824"/>
              <a:gd name="connsiteY0" fmla="*/ 0 h 1361229"/>
              <a:gd name="connsiteX1" fmla="*/ 1172819 w 1172824"/>
              <a:gd name="connsiteY1" fmla="*/ 10119 h 1361229"/>
              <a:gd name="connsiteX2" fmla="*/ 732043 w 1172824"/>
              <a:gd name="connsiteY2" fmla="*/ 970239 h 1361229"/>
              <a:gd name="connsiteX3" fmla="*/ 643952 w 1172824"/>
              <a:gd name="connsiteY3" fmla="*/ 1185396 h 1361229"/>
              <a:gd name="connsiteX4" fmla="*/ 87765 w 1172824"/>
              <a:gd name="connsiteY4" fmla="*/ 1357885 h 1361229"/>
              <a:gd name="connsiteX5" fmla="*/ 286 w 1172824"/>
              <a:gd name="connsiteY5" fmla="*/ 1258204 h 1361229"/>
              <a:gd name="connsiteX6" fmla="*/ 666 w 1172824"/>
              <a:gd name="connsiteY6" fmla="*/ 0 h 1361229"/>
              <a:gd name="connsiteX0" fmla="*/ 666 w 1168865"/>
              <a:gd name="connsiteY0" fmla="*/ 0 h 1361229"/>
              <a:gd name="connsiteX1" fmla="*/ 1168860 w 1168865"/>
              <a:gd name="connsiteY1" fmla="*/ 896 h 1361229"/>
              <a:gd name="connsiteX2" fmla="*/ 732043 w 1168865"/>
              <a:gd name="connsiteY2" fmla="*/ 970239 h 1361229"/>
              <a:gd name="connsiteX3" fmla="*/ 643952 w 1168865"/>
              <a:gd name="connsiteY3" fmla="*/ 1185396 h 1361229"/>
              <a:gd name="connsiteX4" fmla="*/ 87765 w 1168865"/>
              <a:gd name="connsiteY4" fmla="*/ 1357885 h 1361229"/>
              <a:gd name="connsiteX5" fmla="*/ 286 w 1168865"/>
              <a:gd name="connsiteY5" fmla="*/ 1258204 h 1361229"/>
              <a:gd name="connsiteX6" fmla="*/ 666 w 1168865"/>
              <a:gd name="connsiteY6" fmla="*/ 0 h 1361229"/>
              <a:gd name="connsiteX0" fmla="*/ 666 w 1169344"/>
              <a:gd name="connsiteY0" fmla="*/ 0 h 1361229"/>
              <a:gd name="connsiteX1" fmla="*/ 1168860 w 1169344"/>
              <a:gd name="connsiteY1" fmla="*/ 896 h 1361229"/>
              <a:gd name="connsiteX2" fmla="*/ 1167557 w 1169344"/>
              <a:gd name="connsiteY2" fmla="*/ 845731 h 1361229"/>
              <a:gd name="connsiteX3" fmla="*/ 643952 w 1169344"/>
              <a:gd name="connsiteY3" fmla="*/ 1185396 h 1361229"/>
              <a:gd name="connsiteX4" fmla="*/ 87765 w 1169344"/>
              <a:gd name="connsiteY4" fmla="*/ 1357885 h 1361229"/>
              <a:gd name="connsiteX5" fmla="*/ 286 w 1169344"/>
              <a:gd name="connsiteY5" fmla="*/ 1258204 h 1361229"/>
              <a:gd name="connsiteX6" fmla="*/ 666 w 1169344"/>
              <a:gd name="connsiteY6" fmla="*/ 0 h 1361229"/>
              <a:gd name="connsiteX0" fmla="*/ 666 w 1180430"/>
              <a:gd name="connsiteY0" fmla="*/ 0 h 1361229"/>
              <a:gd name="connsiteX1" fmla="*/ 1168860 w 1180430"/>
              <a:gd name="connsiteY1" fmla="*/ 896 h 1361229"/>
              <a:gd name="connsiteX2" fmla="*/ 1167557 w 1180430"/>
              <a:gd name="connsiteY2" fmla="*/ 845731 h 1361229"/>
              <a:gd name="connsiteX3" fmla="*/ 1055711 w 1180430"/>
              <a:gd name="connsiteY3" fmla="*/ 977884 h 1361229"/>
              <a:gd name="connsiteX4" fmla="*/ 87765 w 1180430"/>
              <a:gd name="connsiteY4" fmla="*/ 1357885 h 1361229"/>
              <a:gd name="connsiteX5" fmla="*/ 286 w 1180430"/>
              <a:gd name="connsiteY5" fmla="*/ 1258204 h 1361229"/>
              <a:gd name="connsiteX6" fmla="*/ 666 w 1180430"/>
              <a:gd name="connsiteY6" fmla="*/ 0 h 1361229"/>
              <a:gd name="connsiteX0" fmla="*/ 666 w 1169344"/>
              <a:gd name="connsiteY0" fmla="*/ 0 h 1361229"/>
              <a:gd name="connsiteX1" fmla="*/ 1168860 w 1169344"/>
              <a:gd name="connsiteY1" fmla="*/ 896 h 1361229"/>
              <a:gd name="connsiteX2" fmla="*/ 1167557 w 1169344"/>
              <a:gd name="connsiteY2" fmla="*/ 845731 h 1361229"/>
              <a:gd name="connsiteX3" fmla="*/ 1055711 w 1169344"/>
              <a:gd name="connsiteY3" fmla="*/ 977884 h 1361229"/>
              <a:gd name="connsiteX4" fmla="*/ 87765 w 1169344"/>
              <a:gd name="connsiteY4" fmla="*/ 1357885 h 1361229"/>
              <a:gd name="connsiteX5" fmla="*/ 286 w 1169344"/>
              <a:gd name="connsiteY5" fmla="*/ 1258204 h 1361229"/>
              <a:gd name="connsiteX6" fmla="*/ 666 w 1169344"/>
              <a:gd name="connsiteY6" fmla="*/ 0 h 1361229"/>
              <a:gd name="connsiteX0" fmla="*/ 666 w 1173094"/>
              <a:gd name="connsiteY0" fmla="*/ 0 h 1361229"/>
              <a:gd name="connsiteX1" fmla="*/ 1172819 w 1173094"/>
              <a:gd name="connsiteY1" fmla="*/ 646490 h 1361229"/>
              <a:gd name="connsiteX2" fmla="*/ 1167557 w 1173094"/>
              <a:gd name="connsiteY2" fmla="*/ 845731 h 1361229"/>
              <a:gd name="connsiteX3" fmla="*/ 1055711 w 1173094"/>
              <a:gd name="connsiteY3" fmla="*/ 977884 h 1361229"/>
              <a:gd name="connsiteX4" fmla="*/ 87765 w 1173094"/>
              <a:gd name="connsiteY4" fmla="*/ 1357885 h 1361229"/>
              <a:gd name="connsiteX5" fmla="*/ 286 w 1173094"/>
              <a:gd name="connsiteY5" fmla="*/ 1258204 h 1361229"/>
              <a:gd name="connsiteX6" fmla="*/ 666 w 1173094"/>
              <a:gd name="connsiteY6" fmla="*/ 0 h 1361229"/>
              <a:gd name="connsiteX0" fmla="*/ 3825 w 1180212"/>
              <a:gd name="connsiteY0" fmla="*/ 0 h 728516"/>
              <a:gd name="connsiteX1" fmla="*/ 1179937 w 1180212"/>
              <a:gd name="connsiteY1" fmla="*/ 10118 h 728516"/>
              <a:gd name="connsiteX2" fmla="*/ 1174675 w 1180212"/>
              <a:gd name="connsiteY2" fmla="*/ 209359 h 728516"/>
              <a:gd name="connsiteX3" fmla="*/ 1062829 w 1180212"/>
              <a:gd name="connsiteY3" fmla="*/ 341512 h 728516"/>
              <a:gd name="connsiteX4" fmla="*/ 94883 w 1180212"/>
              <a:gd name="connsiteY4" fmla="*/ 721513 h 728516"/>
              <a:gd name="connsiteX5" fmla="*/ 7404 w 1180212"/>
              <a:gd name="connsiteY5" fmla="*/ 621832 h 728516"/>
              <a:gd name="connsiteX6" fmla="*/ 3825 w 1180212"/>
              <a:gd name="connsiteY6" fmla="*/ 0 h 728516"/>
              <a:gd name="connsiteX0" fmla="*/ 0 w 1176387"/>
              <a:gd name="connsiteY0" fmla="*/ 0 h 725513"/>
              <a:gd name="connsiteX1" fmla="*/ 1176112 w 1176387"/>
              <a:gd name="connsiteY1" fmla="*/ 10118 h 725513"/>
              <a:gd name="connsiteX2" fmla="*/ 1170850 w 1176387"/>
              <a:gd name="connsiteY2" fmla="*/ 209359 h 725513"/>
              <a:gd name="connsiteX3" fmla="*/ 1059004 w 1176387"/>
              <a:gd name="connsiteY3" fmla="*/ 341512 h 725513"/>
              <a:gd name="connsiteX4" fmla="*/ 91058 w 1176387"/>
              <a:gd name="connsiteY4" fmla="*/ 721513 h 725513"/>
              <a:gd name="connsiteX5" fmla="*/ 3579 w 1176387"/>
              <a:gd name="connsiteY5" fmla="*/ 621832 h 725513"/>
              <a:gd name="connsiteX6" fmla="*/ 0 w 1176387"/>
              <a:gd name="connsiteY6" fmla="*/ 0 h 725513"/>
              <a:gd name="connsiteX0" fmla="*/ 0 w 1176387"/>
              <a:gd name="connsiteY0" fmla="*/ 0 h 725110"/>
              <a:gd name="connsiteX1" fmla="*/ 1176112 w 1176387"/>
              <a:gd name="connsiteY1" fmla="*/ 10118 h 725110"/>
              <a:gd name="connsiteX2" fmla="*/ 1170850 w 1176387"/>
              <a:gd name="connsiteY2" fmla="*/ 209359 h 725110"/>
              <a:gd name="connsiteX3" fmla="*/ 1059004 w 1176387"/>
              <a:gd name="connsiteY3" fmla="*/ 341512 h 725110"/>
              <a:gd name="connsiteX4" fmla="*/ 91058 w 1176387"/>
              <a:gd name="connsiteY4" fmla="*/ 721513 h 725110"/>
              <a:gd name="connsiteX5" fmla="*/ 3579 w 1176387"/>
              <a:gd name="connsiteY5" fmla="*/ 617365 h 725110"/>
              <a:gd name="connsiteX6" fmla="*/ 0 w 1176387"/>
              <a:gd name="connsiteY6" fmla="*/ 0 h 725110"/>
              <a:gd name="connsiteX0" fmla="*/ 0 w 1176387"/>
              <a:gd name="connsiteY0" fmla="*/ 0 h 725687"/>
              <a:gd name="connsiteX1" fmla="*/ 1176112 w 1176387"/>
              <a:gd name="connsiteY1" fmla="*/ 10118 h 725687"/>
              <a:gd name="connsiteX2" fmla="*/ 1170850 w 1176387"/>
              <a:gd name="connsiteY2" fmla="*/ 209359 h 725687"/>
              <a:gd name="connsiteX3" fmla="*/ 1059004 w 1176387"/>
              <a:gd name="connsiteY3" fmla="*/ 341512 h 725687"/>
              <a:gd name="connsiteX4" fmla="*/ 91058 w 1176387"/>
              <a:gd name="connsiteY4" fmla="*/ 721513 h 725687"/>
              <a:gd name="connsiteX5" fmla="*/ 3579 w 1176387"/>
              <a:gd name="connsiteY5" fmla="*/ 617365 h 725687"/>
              <a:gd name="connsiteX6" fmla="*/ 0 w 1176387"/>
              <a:gd name="connsiteY6" fmla="*/ 0 h 725687"/>
              <a:gd name="connsiteX0" fmla="*/ 0 w 1188887"/>
              <a:gd name="connsiteY0" fmla="*/ 0 h 725687"/>
              <a:gd name="connsiteX1" fmla="*/ 1176112 w 1188887"/>
              <a:gd name="connsiteY1" fmla="*/ 10118 h 725687"/>
              <a:gd name="connsiteX2" fmla="*/ 1178520 w 1188887"/>
              <a:gd name="connsiteY2" fmla="*/ 209359 h 725687"/>
              <a:gd name="connsiteX3" fmla="*/ 1059004 w 1188887"/>
              <a:gd name="connsiteY3" fmla="*/ 341512 h 725687"/>
              <a:gd name="connsiteX4" fmla="*/ 91058 w 1188887"/>
              <a:gd name="connsiteY4" fmla="*/ 721513 h 725687"/>
              <a:gd name="connsiteX5" fmla="*/ 3579 w 1188887"/>
              <a:gd name="connsiteY5" fmla="*/ 617365 h 725687"/>
              <a:gd name="connsiteX6" fmla="*/ 0 w 1188887"/>
              <a:gd name="connsiteY6" fmla="*/ 0 h 725687"/>
              <a:gd name="connsiteX0" fmla="*/ 0 w 1189713"/>
              <a:gd name="connsiteY0" fmla="*/ 0 h 725687"/>
              <a:gd name="connsiteX1" fmla="*/ 1176112 w 1189713"/>
              <a:gd name="connsiteY1" fmla="*/ 10118 h 725687"/>
              <a:gd name="connsiteX2" fmla="*/ 1178520 w 1189713"/>
              <a:gd name="connsiteY2" fmla="*/ 209359 h 725687"/>
              <a:gd name="connsiteX3" fmla="*/ 1059004 w 1189713"/>
              <a:gd name="connsiteY3" fmla="*/ 341512 h 725687"/>
              <a:gd name="connsiteX4" fmla="*/ 91058 w 1189713"/>
              <a:gd name="connsiteY4" fmla="*/ 721513 h 725687"/>
              <a:gd name="connsiteX5" fmla="*/ 3579 w 1189713"/>
              <a:gd name="connsiteY5" fmla="*/ 617365 h 725687"/>
              <a:gd name="connsiteX6" fmla="*/ 0 w 1189713"/>
              <a:gd name="connsiteY6" fmla="*/ 0 h 725687"/>
              <a:gd name="connsiteX0" fmla="*/ 0 w 1178718"/>
              <a:gd name="connsiteY0" fmla="*/ 0 h 725687"/>
              <a:gd name="connsiteX1" fmla="*/ 1176112 w 1178718"/>
              <a:gd name="connsiteY1" fmla="*/ 10118 h 725687"/>
              <a:gd name="connsiteX2" fmla="*/ 1178520 w 1178718"/>
              <a:gd name="connsiteY2" fmla="*/ 209359 h 725687"/>
              <a:gd name="connsiteX3" fmla="*/ 1059004 w 1178718"/>
              <a:gd name="connsiteY3" fmla="*/ 341512 h 725687"/>
              <a:gd name="connsiteX4" fmla="*/ 91058 w 1178718"/>
              <a:gd name="connsiteY4" fmla="*/ 721513 h 725687"/>
              <a:gd name="connsiteX5" fmla="*/ 3579 w 1178718"/>
              <a:gd name="connsiteY5" fmla="*/ 617365 h 725687"/>
              <a:gd name="connsiteX6" fmla="*/ 0 w 1178718"/>
              <a:gd name="connsiteY6" fmla="*/ 0 h 725687"/>
              <a:gd name="connsiteX0" fmla="*/ 0 w 1178773"/>
              <a:gd name="connsiteY0" fmla="*/ 0 h 725687"/>
              <a:gd name="connsiteX1" fmla="*/ 1178029 w 1178773"/>
              <a:gd name="connsiteY1" fmla="*/ 1184 h 725687"/>
              <a:gd name="connsiteX2" fmla="*/ 1178520 w 1178773"/>
              <a:gd name="connsiteY2" fmla="*/ 209359 h 725687"/>
              <a:gd name="connsiteX3" fmla="*/ 1059004 w 1178773"/>
              <a:gd name="connsiteY3" fmla="*/ 341512 h 725687"/>
              <a:gd name="connsiteX4" fmla="*/ 91058 w 1178773"/>
              <a:gd name="connsiteY4" fmla="*/ 721513 h 725687"/>
              <a:gd name="connsiteX5" fmla="*/ 3579 w 1178773"/>
              <a:gd name="connsiteY5" fmla="*/ 617365 h 725687"/>
              <a:gd name="connsiteX6" fmla="*/ 0 w 1178773"/>
              <a:gd name="connsiteY6" fmla="*/ 0 h 725687"/>
              <a:gd name="connsiteX0" fmla="*/ 0 w 1178718"/>
              <a:gd name="connsiteY0" fmla="*/ 0 h 725687"/>
              <a:gd name="connsiteX1" fmla="*/ 1178029 w 1178718"/>
              <a:gd name="connsiteY1" fmla="*/ 1184 h 725687"/>
              <a:gd name="connsiteX2" fmla="*/ 1178520 w 1178718"/>
              <a:gd name="connsiteY2" fmla="*/ 209359 h 725687"/>
              <a:gd name="connsiteX3" fmla="*/ 1059004 w 1178718"/>
              <a:gd name="connsiteY3" fmla="*/ 341512 h 725687"/>
              <a:gd name="connsiteX4" fmla="*/ 91058 w 1178718"/>
              <a:gd name="connsiteY4" fmla="*/ 721513 h 725687"/>
              <a:gd name="connsiteX5" fmla="*/ 3579 w 1178718"/>
              <a:gd name="connsiteY5" fmla="*/ 617365 h 725687"/>
              <a:gd name="connsiteX6" fmla="*/ 0 w 1178718"/>
              <a:gd name="connsiteY6" fmla="*/ 0 h 725687"/>
              <a:gd name="connsiteX0" fmla="*/ 0 w 1178718"/>
              <a:gd name="connsiteY0" fmla="*/ 3283 h 728970"/>
              <a:gd name="connsiteX1" fmla="*/ 1133926 w 1178718"/>
              <a:gd name="connsiteY1" fmla="*/ 0 h 728970"/>
              <a:gd name="connsiteX2" fmla="*/ 1178520 w 1178718"/>
              <a:gd name="connsiteY2" fmla="*/ 212642 h 728970"/>
              <a:gd name="connsiteX3" fmla="*/ 1059004 w 1178718"/>
              <a:gd name="connsiteY3" fmla="*/ 344795 h 728970"/>
              <a:gd name="connsiteX4" fmla="*/ 91058 w 1178718"/>
              <a:gd name="connsiteY4" fmla="*/ 724796 h 728970"/>
              <a:gd name="connsiteX5" fmla="*/ 3579 w 1178718"/>
              <a:gd name="connsiteY5" fmla="*/ 620648 h 728970"/>
              <a:gd name="connsiteX6" fmla="*/ 0 w 1178718"/>
              <a:gd name="connsiteY6" fmla="*/ 3283 h 728970"/>
              <a:gd name="connsiteX0" fmla="*/ 0 w 1164072"/>
              <a:gd name="connsiteY0" fmla="*/ 3283 h 728970"/>
              <a:gd name="connsiteX1" fmla="*/ 1133926 w 1164072"/>
              <a:gd name="connsiteY1" fmla="*/ 0 h 728970"/>
              <a:gd name="connsiteX2" fmla="*/ 1136335 w 1164072"/>
              <a:gd name="connsiteY2" fmla="*/ 212642 h 728970"/>
              <a:gd name="connsiteX3" fmla="*/ 1059004 w 1164072"/>
              <a:gd name="connsiteY3" fmla="*/ 344795 h 728970"/>
              <a:gd name="connsiteX4" fmla="*/ 91058 w 1164072"/>
              <a:gd name="connsiteY4" fmla="*/ 724796 h 728970"/>
              <a:gd name="connsiteX5" fmla="*/ 3579 w 1164072"/>
              <a:gd name="connsiteY5" fmla="*/ 620648 h 728970"/>
              <a:gd name="connsiteX6" fmla="*/ 0 w 1164072"/>
              <a:gd name="connsiteY6" fmla="*/ 3283 h 728970"/>
              <a:gd name="connsiteX0" fmla="*/ 0 w 1137042"/>
              <a:gd name="connsiteY0" fmla="*/ 3283 h 728970"/>
              <a:gd name="connsiteX1" fmla="*/ 1133926 w 1137042"/>
              <a:gd name="connsiteY1" fmla="*/ 0 h 728970"/>
              <a:gd name="connsiteX2" fmla="*/ 1136335 w 1137042"/>
              <a:gd name="connsiteY2" fmla="*/ 212642 h 728970"/>
              <a:gd name="connsiteX3" fmla="*/ 1059004 w 1137042"/>
              <a:gd name="connsiteY3" fmla="*/ 344795 h 728970"/>
              <a:gd name="connsiteX4" fmla="*/ 91058 w 1137042"/>
              <a:gd name="connsiteY4" fmla="*/ 724796 h 728970"/>
              <a:gd name="connsiteX5" fmla="*/ 3579 w 1137042"/>
              <a:gd name="connsiteY5" fmla="*/ 620648 h 728970"/>
              <a:gd name="connsiteX6" fmla="*/ 0 w 1137042"/>
              <a:gd name="connsiteY6" fmla="*/ 3283 h 728970"/>
              <a:gd name="connsiteX0" fmla="*/ 0 w 1139679"/>
              <a:gd name="connsiteY0" fmla="*/ 1050 h 726737"/>
              <a:gd name="connsiteX1" fmla="*/ 1139679 w 1139679"/>
              <a:gd name="connsiteY1" fmla="*/ 0 h 726737"/>
              <a:gd name="connsiteX2" fmla="*/ 1136335 w 1139679"/>
              <a:gd name="connsiteY2" fmla="*/ 210409 h 726737"/>
              <a:gd name="connsiteX3" fmla="*/ 1059004 w 1139679"/>
              <a:gd name="connsiteY3" fmla="*/ 342562 h 726737"/>
              <a:gd name="connsiteX4" fmla="*/ 91058 w 1139679"/>
              <a:gd name="connsiteY4" fmla="*/ 722563 h 726737"/>
              <a:gd name="connsiteX5" fmla="*/ 3579 w 1139679"/>
              <a:gd name="connsiteY5" fmla="*/ 618415 h 726737"/>
              <a:gd name="connsiteX6" fmla="*/ 0 w 1139679"/>
              <a:gd name="connsiteY6" fmla="*/ 1050 h 726737"/>
              <a:gd name="connsiteX0" fmla="*/ 0 w 1167181"/>
              <a:gd name="connsiteY0" fmla="*/ 1050 h 726737"/>
              <a:gd name="connsiteX1" fmla="*/ 1139679 w 1167181"/>
              <a:gd name="connsiteY1" fmla="*/ 0 h 726737"/>
              <a:gd name="connsiteX2" fmla="*/ 1142088 w 1167181"/>
              <a:gd name="connsiteY2" fmla="*/ 212642 h 726737"/>
              <a:gd name="connsiteX3" fmla="*/ 1059004 w 1167181"/>
              <a:gd name="connsiteY3" fmla="*/ 342562 h 726737"/>
              <a:gd name="connsiteX4" fmla="*/ 91058 w 1167181"/>
              <a:gd name="connsiteY4" fmla="*/ 722563 h 726737"/>
              <a:gd name="connsiteX5" fmla="*/ 3579 w 1167181"/>
              <a:gd name="connsiteY5" fmla="*/ 618415 h 726737"/>
              <a:gd name="connsiteX6" fmla="*/ 0 w 1167181"/>
              <a:gd name="connsiteY6" fmla="*/ 1050 h 726737"/>
              <a:gd name="connsiteX0" fmla="*/ 0 w 1142378"/>
              <a:gd name="connsiteY0" fmla="*/ 1050 h 726737"/>
              <a:gd name="connsiteX1" fmla="*/ 1139679 w 1142378"/>
              <a:gd name="connsiteY1" fmla="*/ 0 h 726737"/>
              <a:gd name="connsiteX2" fmla="*/ 1142088 w 1142378"/>
              <a:gd name="connsiteY2" fmla="*/ 212642 h 726737"/>
              <a:gd name="connsiteX3" fmla="*/ 1059004 w 1142378"/>
              <a:gd name="connsiteY3" fmla="*/ 342562 h 726737"/>
              <a:gd name="connsiteX4" fmla="*/ 91058 w 1142378"/>
              <a:gd name="connsiteY4" fmla="*/ 722563 h 726737"/>
              <a:gd name="connsiteX5" fmla="*/ 3579 w 1142378"/>
              <a:gd name="connsiteY5" fmla="*/ 618415 h 726737"/>
              <a:gd name="connsiteX6" fmla="*/ 0 w 1142378"/>
              <a:gd name="connsiteY6" fmla="*/ 1050 h 726737"/>
              <a:gd name="connsiteX0" fmla="*/ 0 w 1166132"/>
              <a:gd name="connsiteY0" fmla="*/ 1050 h 726737"/>
              <a:gd name="connsiteX1" fmla="*/ 1139679 w 1166132"/>
              <a:gd name="connsiteY1" fmla="*/ 0 h 726737"/>
              <a:gd name="connsiteX2" fmla="*/ 1140171 w 1166132"/>
              <a:gd name="connsiteY2" fmla="*/ 210408 h 726737"/>
              <a:gd name="connsiteX3" fmla="*/ 1059004 w 1166132"/>
              <a:gd name="connsiteY3" fmla="*/ 342562 h 726737"/>
              <a:gd name="connsiteX4" fmla="*/ 91058 w 1166132"/>
              <a:gd name="connsiteY4" fmla="*/ 722563 h 726737"/>
              <a:gd name="connsiteX5" fmla="*/ 3579 w 1166132"/>
              <a:gd name="connsiteY5" fmla="*/ 618415 h 726737"/>
              <a:gd name="connsiteX6" fmla="*/ 0 w 1166132"/>
              <a:gd name="connsiteY6" fmla="*/ 1050 h 726737"/>
              <a:gd name="connsiteX0" fmla="*/ 0 w 1166132"/>
              <a:gd name="connsiteY0" fmla="*/ 1050 h 726737"/>
              <a:gd name="connsiteX1" fmla="*/ 1139679 w 1166132"/>
              <a:gd name="connsiteY1" fmla="*/ 0 h 726737"/>
              <a:gd name="connsiteX2" fmla="*/ 1140171 w 1166132"/>
              <a:gd name="connsiteY2" fmla="*/ 210408 h 726737"/>
              <a:gd name="connsiteX3" fmla="*/ 1059004 w 1166132"/>
              <a:gd name="connsiteY3" fmla="*/ 342562 h 726737"/>
              <a:gd name="connsiteX4" fmla="*/ 91058 w 1166132"/>
              <a:gd name="connsiteY4" fmla="*/ 722563 h 726737"/>
              <a:gd name="connsiteX5" fmla="*/ 3579 w 1166132"/>
              <a:gd name="connsiteY5" fmla="*/ 618415 h 726737"/>
              <a:gd name="connsiteX6" fmla="*/ 0 w 1166132"/>
              <a:gd name="connsiteY6" fmla="*/ 1050 h 726737"/>
              <a:gd name="connsiteX0" fmla="*/ 0 w 1140577"/>
              <a:gd name="connsiteY0" fmla="*/ 1050 h 726737"/>
              <a:gd name="connsiteX1" fmla="*/ 1139679 w 1140577"/>
              <a:gd name="connsiteY1" fmla="*/ 0 h 726737"/>
              <a:gd name="connsiteX2" fmla="*/ 1140171 w 1140577"/>
              <a:gd name="connsiteY2" fmla="*/ 210408 h 726737"/>
              <a:gd name="connsiteX3" fmla="*/ 1059004 w 1140577"/>
              <a:gd name="connsiteY3" fmla="*/ 342562 h 726737"/>
              <a:gd name="connsiteX4" fmla="*/ 91058 w 1140577"/>
              <a:gd name="connsiteY4" fmla="*/ 722563 h 726737"/>
              <a:gd name="connsiteX5" fmla="*/ 3579 w 1140577"/>
              <a:gd name="connsiteY5" fmla="*/ 618415 h 726737"/>
              <a:gd name="connsiteX6" fmla="*/ 0 w 1140577"/>
              <a:gd name="connsiteY6" fmla="*/ 1050 h 72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577" h="726737">
                <a:moveTo>
                  <a:pt x="0" y="1050"/>
                </a:moveTo>
                <a:lnTo>
                  <a:pt x="1139679" y="0"/>
                </a:lnTo>
                <a:cubicBezTo>
                  <a:pt x="1135765" y="145563"/>
                  <a:pt x="1141173" y="156792"/>
                  <a:pt x="1140171" y="210408"/>
                </a:cubicBezTo>
                <a:cubicBezTo>
                  <a:pt x="1142633" y="265243"/>
                  <a:pt x="1136064" y="304105"/>
                  <a:pt x="1059004" y="342562"/>
                </a:cubicBezTo>
                <a:cubicBezTo>
                  <a:pt x="884905" y="429447"/>
                  <a:pt x="407027" y="633832"/>
                  <a:pt x="91058" y="722563"/>
                </a:cubicBezTo>
                <a:cubicBezTo>
                  <a:pt x="44398" y="735666"/>
                  <a:pt x="6877" y="722310"/>
                  <a:pt x="3579" y="618415"/>
                </a:cubicBezTo>
                <a:cubicBezTo>
                  <a:pt x="281" y="514520"/>
                  <a:pt x="1507" y="273144"/>
                  <a:pt x="0" y="1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lIns="251953" tIns="140374" rIns="215960" bIns="93583">
            <a:noAutofit/>
          </a:bodyPr>
          <a:lstStyle>
            <a:lvl1pPr marL="0" indent="0">
              <a:spcBef>
                <a:spcPts val="1800"/>
              </a:spcBef>
              <a:buFontTx/>
              <a:buNone/>
              <a:defRPr b="0" i="0">
                <a:solidFill>
                  <a:schemeClr val="bg1"/>
                </a:solidFill>
                <a:latin typeface="Univers 45 Light"/>
                <a:cs typeface="Univers 45 Light"/>
              </a:defRPr>
            </a:lvl1pPr>
            <a:lvl2pPr marL="457116" indent="0">
              <a:buFontTx/>
              <a:buNone/>
              <a:defRPr/>
            </a:lvl2pPr>
            <a:lvl3pPr marL="914231" indent="0">
              <a:buFontTx/>
              <a:buNone/>
              <a:defRPr/>
            </a:lvl3pPr>
            <a:lvl4pPr marL="1263417" indent="0">
              <a:buFontTx/>
              <a:buNone/>
              <a:defRPr/>
            </a:lvl4pPr>
            <a:lvl5pPr marL="1599906" indent="0">
              <a:buFontTx/>
              <a:buNone/>
              <a:defRPr/>
            </a:lvl5pPr>
          </a:lstStyle>
          <a:p>
            <a:pPr lvl="0"/>
            <a:r>
              <a:rPr lang="es-ES_tradnl" dirty="0"/>
              <a:t>Escriba el texto</a:t>
            </a:r>
            <a:endParaRPr lang="es-ES" dirty="0"/>
          </a:p>
        </p:txBody>
      </p:sp>
      <p:sp>
        <p:nvSpPr>
          <p:cNvPr id="22" name="Marcador de texto 17"/>
          <p:cNvSpPr>
            <a:spLocks noGrp="1"/>
          </p:cNvSpPr>
          <p:nvPr>
            <p:ph type="body" sz="quarter" idx="28" hasCustomPrompt="1"/>
          </p:nvPr>
        </p:nvSpPr>
        <p:spPr>
          <a:xfrm>
            <a:off x="5076056" y="2984500"/>
            <a:ext cx="3387516" cy="137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lIns="251953" tIns="140374" rIns="215960" bIns="45711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Univers 45 Light"/>
                <a:cs typeface="Univers 45 Light"/>
              </a:defRPr>
            </a:lvl1pPr>
          </a:lstStyle>
          <a:p>
            <a:pPr lvl="0"/>
            <a:r>
              <a:rPr lang="es-ES_tradnl" dirty="0"/>
              <a:t>Escriba el texto</a:t>
            </a:r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691233" cy="5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4810072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yec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>
            <a:spLocks noGrp="1"/>
          </p:cNvSpPr>
          <p:nvPr>
            <p:ph type="body" sz="quarter" idx="16" hasCustomPrompt="1"/>
          </p:nvPr>
        </p:nvSpPr>
        <p:spPr>
          <a:xfrm>
            <a:off x="877476" y="2157907"/>
            <a:ext cx="949006" cy="1721239"/>
          </a:xfrm>
          <a:custGeom>
            <a:avLst/>
            <a:gdLst>
              <a:gd name="connsiteX0" fmla="*/ 0 w 1152525"/>
              <a:gd name="connsiteY0" fmla="*/ 0 h 1295400"/>
              <a:gd name="connsiteX1" fmla="*/ 1152525 w 1152525"/>
              <a:gd name="connsiteY1" fmla="*/ 0 h 1295400"/>
              <a:gd name="connsiteX2" fmla="*/ 1152525 w 1152525"/>
              <a:gd name="connsiteY2" fmla="*/ 1295400 h 1295400"/>
              <a:gd name="connsiteX3" fmla="*/ 0 w 1152525"/>
              <a:gd name="connsiteY3" fmla="*/ 1295400 h 1295400"/>
              <a:gd name="connsiteX4" fmla="*/ 0 w 1152525"/>
              <a:gd name="connsiteY4" fmla="*/ 0 h 1295400"/>
              <a:gd name="connsiteX0" fmla="*/ 0 w 1165225"/>
              <a:gd name="connsiteY0" fmla="*/ 0 h 1295400"/>
              <a:gd name="connsiteX1" fmla="*/ 1152525 w 1165225"/>
              <a:gd name="connsiteY1" fmla="*/ 0 h 1295400"/>
              <a:gd name="connsiteX2" fmla="*/ 1165225 w 1165225"/>
              <a:gd name="connsiteY2" fmla="*/ 838200 h 1295400"/>
              <a:gd name="connsiteX3" fmla="*/ 0 w 1165225"/>
              <a:gd name="connsiteY3" fmla="*/ 1295400 h 1295400"/>
              <a:gd name="connsiteX4" fmla="*/ 0 w 1165225"/>
              <a:gd name="connsiteY4" fmla="*/ 0 h 1295400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838200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9641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5774"/>
              <a:gd name="connsiteY0" fmla="*/ 2215 h 1423878"/>
              <a:gd name="connsiteX1" fmla="*/ 1175346 w 1175774"/>
              <a:gd name="connsiteY1" fmla="*/ 0 h 1423878"/>
              <a:gd name="connsiteX2" fmla="*/ 1174734 w 1175774"/>
              <a:gd name="connsiteY2" fmla="*/ 1013196 h 1423878"/>
              <a:gd name="connsiteX3" fmla="*/ 0 w 1175774"/>
              <a:gd name="connsiteY3" fmla="*/ 1423878 h 1423878"/>
              <a:gd name="connsiteX4" fmla="*/ 9509 w 1175774"/>
              <a:gd name="connsiteY4" fmla="*/ 2215 h 1423878"/>
              <a:gd name="connsiteX0" fmla="*/ 5706 w 1171971"/>
              <a:gd name="connsiteY0" fmla="*/ 2215 h 1421663"/>
              <a:gd name="connsiteX1" fmla="*/ 1171543 w 1171971"/>
              <a:gd name="connsiteY1" fmla="*/ 0 h 1421663"/>
              <a:gd name="connsiteX2" fmla="*/ 1170931 w 1171971"/>
              <a:gd name="connsiteY2" fmla="*/ 1013196 h 1421663"/>
              <a:gd name="connsiteX3" fmla="*/ 0 w 1171971"/>
              <a:gd name="connsiteY3" fmla="*/ 1421663 h 1421663"/>
              <a:gd name="connsiteX4" fmla="*/ 5706 w 1171971"/>
              <a:gd name="connsiteY4" fmla="*/ 2215 h 1421663"/>
              <a:gd name="connsiteX0" fmla="*/ 916 w 1167181"/>
              <a:gd name="connsiteY0" fmla="*/ 2215 h 1417233"/>
              <a:gd name="connsiteX1" fmla="*/ 1166753 w 1167181"/>
              <a:gd name="connsiteY1" fmla="*/ 0 h 1417233"/>
              <a:gd name="connsiteX2" fmla="*/ 1166141 w 1167181"/>
              <a:gd name="connsiteY2" fmla="*/ 1013196 h 1417233"/>
              <a:gd name="connsiteX3" fmla="*/ 915 w 1167181"/>
              <a:gd name="connsiteY3" fmla="*/ 1417233 h 1417233"/>
              <a:gd name="connsiteX4" fmla="*/ 916 w 1167181"/>
              <a:gd name="connsiteY4" fmla="*/ 2215 h 1417233"/>
              <a:gd name="connsiteX0" fmla="*/ 916 w 1167181"/>
              <a:gd name="connsiteY0" fmla="*/ 2215 h 1403942"/>
              <a:gd name="connsiteX1" fmla="*/ 1166753 w 1167181"/>
              <a:gd name="connsiteY1" fmla="*/ 0 h 1403942"/>
              <a:gd name="connsiteX2" fmla="*/ 1166141 w 1167181"/>
              <a:gd name="connsiteY2" fmla="*/ 1013196 h 1403942"/>
              <a:gd name="connsiteX3" fmla="*/ 915 w 1167181"/>
              <a:gd name="connsiteY3" fmla="*/ 1403942 h 1403942"/>
              <a:gd name="connsiteX4" fmla="*/ 916 w 1167181"/>
              <a:gd name="connsiteY4" fmla="*/ 2215 h 1403942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86483 w 1252749"/>
              <a:gd name="connsiteY3" fmla="*/ 1403942 h 1438510"/>
              <a:gd name="connsiteX4" fmla="*/ 86104 w 1252749"/>
              <a:gd name="connsiteY4" fmla="*/ 1260419 h 1438510"/>
              <a:gd name="connsiteX5" fmla="*/ 86484 w 1252749"/>
              <a:gd name="connsiteY5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77386 w 1252749"/>
              <a:gd name="connsiteY3" fmla="*/ 1373391 h 1438510"/>
              <a:gd name="connsiteX4" fmla="*/ 86483 w 1252749"/>
              <a:gd name="connsiteY4" fmla="*/ 1403942 h 1438510"/>
              <a:gd name="connsiteX5" fmla="*/ 86104 w 1252749"/>
              <a:gd name="connsiteY5" fmla="*/ 1260419 h 1438510"/>
              <a:gd name="connsiteX6" fmla="*/ 86484 w 1252749"/>
              <a:gd name="connsiteY6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154863 w 1252749"/>
              <a:gd name="connsiteY3" fmla="*/ 1041119 h 1438510"/>
              <a:gd name="connsiteX4" fmla="*/ 177386 w 1252749"/>
              <a:gd name="connsiteY4" fmla="*/ 1373391 h 1438510"/>
              <a:gd name="connsiteX5" fmla="*/ 86483 w 1252749"/>
              <a:gd name="connsiteY5" fmla="*/ 1403942 h 1438510"/>
              <a:gd name="connsiteX6" fmla="*/ 86104 w 1252749"/>
              <a:gd name="connsiteY6" fmla="*/ 1260419 h 1438510"/>
              <a:gd name="connsiteX7" fmla="*/ 86484 w 1252749"/>
              <a:gd name="connsiteY7" fmla="*/ 2215 h 1438510"/>
              <a:gd name="connsiteX0" fmla="*/ 86484 w 1337915"/>
              <a:gd name="connsiteY0" fmla="*/ 2215 h 1438510"/>
              <a:gd name="connsiteX1" fmla="*/ 1252321 w 1337915"/>
              <a:gd name="connsiteY1" fmla="*/ 0 h 1438510"/>
              <a:gd name="connsiteX2" fmla="*/ 1249949 w 1337915"/>
              <a:gd name="connsiteY2" fmla="*/ 894920 h 1438510"/>
              <a:gd name="connsiteX3" fmla="*/ 1251709 w 1337915"/>
              <a:gd name="connsiteY3" fmla="*/ 1013196 h 1438510"/>
              <a:gd name="connsiteX4" fmla="*/ 1154863 w 1337915"/>
              <a:gd name="connsiteY4" fmla="*/ 1041119 h 1438510"/>
              <a:gd name="connsiteX5" fmla="*/ 177386 w 1337915"/>
              <a:gd name="connsiteY5" fmla="*/ 1373391 h 1438510"/>
              <a:gd name="connsiteX6" fmla="*/ 86483 w 1337915"/>
              <a:gd name="connsiteY6" fmla="*/ 1403942 h 1438510"/>
              <a:gd name="connsiteX7" fmla="*/ 86104 w 1337915"/>
              <a:gd name="connsiteY7" fmla="*/ 1260419 h 1438510"/>
              <a:gd name="connsiteX8" fmla="*/ 86484 w 1337915"/>
              <a:gd name="connsiteY8" fmla="*/ 2215 h 1438510"/>
              <a:gd name="connsiteX0" fmla="*/ 86484 w 1341572"/>
              <a:gd name="connsiteY0" fmla="*/ 2215 h 1438510"/>
              <a:gd name="connsiteX1" fmla="*/ 1252321 w 1341572"/>
              <a:gd name="connsiteY1" fmla="*/ 0 h 1438510"/>
              <a:gd name="connsiteX2" fmla="*/ 1249949 w 1341572"/>
              <a:gd name="connsiteY2" fmla="*/ 894920 h 1438510"/>
              <a:gd name="connsiteX3" fmla="*/ 1154863 w 1341572"/>
              <a:gd name="connsiteY3" fmla="*/ 1041119 h 1438510"/>
              <a:gd name="connsiteX4" fmla="*/ 177386 w 1341572"/>
              <a:gd name="connsiteY4" fmla="*/ 1373391 h 1438510"/>
              <a:gd name="connsiteX5" fmla="*/ 86483 w 1341572"/>
              <a:gd name="connsiteY5" fmla="*/ 1403942 h 1438510"/>
              <a:gd name="connsiteX6" fmla="*/ 86104 w 1341572"/>
              <a:gd name="connsiteY6" fmla="*/ 1260419 h 1438510"/>
              <a:gd name="connsiteX7" fmla="*/ 86484 w 1341572"/>
              <a:gd name="connsiteY7" fmla="*/ 2215 h 1438510"/>
              <a:gd name="connsiteX0" fmla="*/ 86484 w 1341572"/>
              <a:gd name="connsiteY0" fmla="*/ 2215 h 1373391"/>
              <a:gd name="connsiteX1" fmla="*/ 1252321 w 1341572"/>
              <a:gd name="connsiteY1" fmla="*/ 0 h 1373391"/>
              <a:gd name="connsiteX2" fmla="*/ 1249949 w 1341572"/>
              <a:gd name="connsiteY2" fmla="*/ 894920 h 1373391"/>
              <a:gd name="connsiteX3" fmla="*/ 1154863 w 1341572"/>
              <a:gd name="connsiteY3" fmla="*/ 1041119 h 1373391"/>
              <a:gd name="connsiteX4" fmla="*/ 177386 w 1341572"/>
              <a:gd name="connsiteY4" fmla="*/ 1373391 h 1373391"/>
              <a:gd name="connsiteX5" fmla="*/ 86104 w 1341572"/>
              <a:gd name="connsiteY5" fmla="*/ 1260419 h 1373391"/>
              <a:gd name="connsiteX6" fmla="*/ 86484 w 1341572"/>
              <a:gd name="connsiteY6" fmla="*/ 2215 h 1373391"/>
              <a:gd name="connsiteX0" fmla="*/ 86484 w 1341572"/>
              <a:gd name="connsiteY0" fmla="*/ 2215 h 1380291"/>
              <a:gd name="connsiteX1" fmla="*/ 1252321 w 1341572"/>
              <a:gd name="connsiteY1" fmla="*/ 0 h 1380291"/>
              <a:gd name="connsiteX2" fmla="*/ 1249949 w 1341572"/>
              <a:gd name="connsiteY2" fmla="*/ 894920 h 1380291"/>
              <a:gd name="connsiteX3" fmla="*/ 1154863 w 1341572"/>
              <a:gd name="connsiteY3" fmla="*/ 1041119 h 1380291"/>
              <a:gd name="connsiteX4" fmla="*/ 177386 w 1341572"/>
              <a:gd name="connsiteY4" fmla="*/ 1373391 h 1380291"/>
              <a:gd name="connsiteX5" fmla="*/ 86104 w 1341572"/>
              <a:gd name="connsiteY5" fmla="*/ 1260419 h 1380291"/>
              <a:gd name="connsiteX6" fmla="*/ 86484 w 1341572"/>
              <a:gd name="connsiteY6" fmla="*/ 2215 h 1380291"/>
              <a:gd name="connsiteX0" fmla="*/ 86484 w 1341572"/>
              <a:gd name="connsiteY0" fmla="*/ 2215 h 1425606"/>
              <a:gd name="connsiteX1" fmla="*/ 1252321 w 1341572"/>
              <a:gd name="connsiteY1" fmla="*/ 0 h 1425606"/>
              <a:gd name="connsiteX2" fmla="*/ 1249949 w 1341572"/>
              <a:gd name="connsiteY2" fmla="*/ 894920 h 1425606"/>
              <a:gd name="connsiteX3" fmla="*/ 1154863 w 1341572"/>
              <a:gd name="connsiteY3" fmla="*/ 1041119 h 1425606"/>
              <a:gd name="connsiteX4" fmla="*/ 177386 w 1341572"/>
              <a:gd name="connsiteY4" fmla="*/ 1373391 h 1425606"/>
              <a:gd name="connsiteX5" fmla="*/ 86104 w 1341572"/>
              <a:gd name="connsiteY5" fmla="*/ 1260419 h 1425606"/>
              <a:gd name="connsiteX6" fmla="*/ 86484 w 1341572"/>
              <a:gd name="connsiteY6" fmla="*/ 2215 h 1425606"/>
              <a:gd name="connsiteX0" fmla="*/ 86484 w 1341572"/>
              <a:gd name="connsiteY0" fmla="*/ 2215 h 1410556"/>
              <a:gd name="connsiteX1" fmla="*/ 1252321 w 1341572"/>
              <a:gd name="connsiteY1" fmla="*/ 0 h 1410556"/>
              <a:gd name="connsiteX2" fmla="*/ 1249949 w 1341572"/>
              <a:gd name="connsiteY2" fmla="*/ 894920 h 1410556"/>
              <a:gd name="connsiteX3" fmla="*/ 1154863 w 1341572"/>
              <a:gd name="connsiteY3" fmla="*/ 1041119 h 1410556"/>
              <a:gd name="connsiteX4" fmla="*/ 177386 w 1341572"/>
              <a:gd name="connsiteY4" fmla="*/ 1373391 h 1410556"/>
              <a:gd name="connsiteX5" fmla="*/ 86104 w 1341572"/>
              <a:gd name="connsiteY5" fmla="*/ 1260419 h 1410556"/>
              <a:gd name="connsiteX6" fmla="*/ 86484 w 1341572"/>
              <a:gd name="connsiteY6" fmla="*/ 2215 h 1410556"/>
              <a:gd name="connsiteX0" fmla="*/ 86484 w 1341572"/>
              <a:gd name="connsiteY0" fmla="*/ 2215 h 1416904"/>
              <a:gd name="connsiteX1" fmla="*/ 1252321 w 1341572"/>
              <a:gd name="connsiteY1" fmla="*/ 0 h 1416904"/>
              <a:gd name="connsiteX2" fmla="*/ 1249949 w 1341572"/>
              <a:gd name="connsiteY2" fmla="*/ 894920 h 1416904"/>
              <a:gd name="connsiteX3" fmla="*/ 1154863 w 1341572"/>
              <a:gd name="connsiteY3" fmla="*/ 1041119 h 1416904"/>
              <a:gd name="connsiteX4" fmla="*/ 177386 w 1341572"/>
              <a:gd name="connsiteY4" fmla="*/ 1373391 h 1416904"/>
              <a:gd name="connsiteX5" fmla="*/ 86104 w 1341572"/>
              <a:gd name="connsiteY5" fmla="*/ 1260419 h 1416904"/>
              <a:gd name="connsiteX6" fmla="*/ 86484 w 1341572"/>
              <a:gd name="connsiteY6" fmla="*/ 2215 h 1416904"/>
              <a:gd name="connsiteX0" fmla="*/ 86484 w 1341572"/>
              <a:gd name="connsiteY0" fmla="*/ 2215 h 1383845"/>
              <a:gd name="connsiteX1" fmla="*/ 1252321 w 1341572"/>
              <a:gd name="connsiteY1" fmla="*/ 0 h 1383845"/>
              <a:gd name="connsiteX2" fmla="*/ 1249949 w 1341572"/>
              <a:gd name="connsiteY2" fmla="*/ 894920 h 1383845"/>
              <a:gd name="connsiteX3" fmla="*/ 1154863 w 1341572"/>
              <a:gd name="connsiteY3" fmla="*/ 1041119 h 1383845"/>
              <a:gd name="connsiteX4" fmla="*/ 177386 w 1341572"/>
              <a:gd name="connsiteY4" fmla="*/ 1373391 h 1383845"/>
              <a:gd name="connsiteX5" fmla="*/ 86104 w 1341572"/>
              <a:gd name="connsiteY5" fmla="*/ 1260419 h 1383845"/>
              <a:gd name="connsiteX6" fmla="*/ 86484 w 1341572"/>
              <a:gd name="connsiteY6" fmla="*/ 2215 h 1383845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380 w 1255468"/>
              <a:gd name="connsiteY0" fmla="*/ 2215 h 1375531"/>
              <a:gd name="connsiteX1" fmla="*/ 1166217 w 1255468"/>
              <a:gd name="connsiteY1" fmla="*/ 0 h 1375531"/>
              <a:gd name="connsiteX2" fmla="*/ 1163845 w 1255468"/>
              <a:gd name="connsiteY2" fmla="*/ 894920 h 1375531"/>
              <a:gd name="connsiteX3" fmla="*/ 1068759 w 1255468"/>
              <a:gd name="connsiteY3" fmla="*/ 1041119 h 1375531"/>
              <a:gd name="connsiteX4" fmla="*/ 91282 w 1255468"/>
              <a:gd name="connsiteY4" fmla="*/ 1373391 h 1375531"/>
              <a:gd name="connsiteX5" fmla="*/ 0 w 1255468"/>
              <a:gd name="connsiteY5" fmla="*/ 1260419 h 1375531"/>
              <a:gd name="connsiteX6" fmla="*/ 380 w 1255468"/>
              <a:gd name="connsiteY6" fmla="*/ 2215 h 1375531"/>
              <a:gd name="connsiteX0" fmla="*/ 380 w 1177259"/>
              <a:gd name="connsiteY0" fmla="*/ 2215 h 1375531"/>
              <a:gd name="connsiteX1" fmla="*/ 1166217 w 1177259"/>
              <a:gd name="connsiteY1" fmla="*/ 0 h 1375531"/>
              <a:gd name="connsiteX2" fmla="*/ 1163845 w 1177259"/>
              <a:gd name="connsiteY2" fmla="*/ 894920 h 1375531"/>
              <a:gd name="connsiteX3" fmla="*/ 1068759 w 1177259"/>
              <a:gd name="connsiteY3" fmla="*/ 1041119 h 1375531"/>
              <a:gd name="connsiteX4" fmla="*/ 91282 w 1177259"/>
              <a:gd name="connsiteY4" fmla="*/ 1373391 h 1375531"/>
              <a:gd name="connsiteX5" fmla="*/ 0 w 1177259"/>
              <a:gd name="connsiteY5" fmla="*/ 1260419 h 1375531"/>
              <a:gd name="connsiteX6" fmla="*/ 380 w 1177259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246984"/>
              <a:gd name="connsiteY0" fmla="*/ 2215 h 1375531"/>
              <a:gd name="connsiteX1" fmla="*/ 1166217 w 1246984"/>
              <a:gd name="connsiteY1" fmla="*/ 0 h 1375531"/>
              <a:gd name="connsiteX2" fmla="*/ 1163845 w 1246984"/>
              <a:gd name="connsiteY2" fmla="*/ 894920 h 1375531"/>
              <a:gd name="connsiteX3" fmla="*/ 1068759 w 1246984"/>
              <a:gd name="connsiteY3" fmla="*/ 1041119 h 1375531"/>
              <a:gd name="connsiteX4" fmla="*/ 91282 w 1246984"/>
              <a:gd name="connsiteY4" fmla="*/ 1373391 h 1375531"/>
              <a:gd name="connsiteX5" fmla="*/ 0 w 1246984"/>
              <a:gd name="connsiteY5" fmla="*/ 1260419 h 1375531"/>
              <a:gd name="connsiteX6" fmla="*/ 380 w 1246984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183009"/>
              <a:gd name="connsiteY0" fmla="*/ 2215 h 1375531"/>
              <a:gd name="connsiteX1" fmla="*/ 1166217 w 1183009"/>
              <a:gd name="connsiteY1" fmla="*/ 0 h 1375531"/>
              <a:gd name="connsiteX2" fmla="*/ 1163845 w 1183009"/>
              <a:gd name="connsiteY2" fmla="*/ 894920 h 1375531"/>
              <a:gd name="connsiteX3" fmla="*/ 1068759 w 1183009"/>
              <a:gd name="connsiteY3" fmla="*/ 1041119 h 1375531"/>
              <a:gd name="connsiteX4" fmla="*/ 91282 w 1183009"/>
              <a:gd name="connsiteY4" fmla="*/ 1373391 h 1375531"/>
              <a:gd name="connsiteX5" fmla="*/ 0 w 1183009"/>
              <a:gd name="connsiteY5" fmla="*/ 1260419 h 1375531"/>
              <a:gd name="connsiteX6" fmla="*/ 380 w 1183009"/>
              <a:gd name="connsiteY6" fmla="*/ 2215 h 1375531"/>
              <a:gd name="connsiteX0" fmla="*/ 380 w 1166217"/>
              <a:gd name="connsiteY0" fmla="*/ 2215 h 1375531"/>
              <a:gd name="connsiteX1" fmla="*/ 1166217 w 1166217"/>
              <a:gd name="connsiteY1" fmla="*/ 0 h 1375531"/>
              <a:gd name="connsiteX2" fmla="*/ 1163845 w 1166217"/>
              <a:gd name="connsiteY2" fmla="*/ 894920 h 1375531"/>
              <a:gd name="connsiteX3" fmla="*/ 1068759 w 1166217"/>
              <a:gd name="connsiteY3" fmla="*/ 1041119 h 1375531"/>
              <a:gd name="connsiteX4" fmla="*/ 91282 w 1166217"/>
              <a:gd name="connsiteY4" fmla="*/ 1373391 h 1375531"/>
              <a:gd name="connsiteX5" fmla="*/ 0 w 1166217"/>
              <a:gd name="connsiteY5" fmla="*/ 1260419 h 1375531"/>
              <a:gd name="connsiteX6" fmla="*/ 380 w 1166217"/>
              <a:gd name="connsiteY6" fmla="*/ 2215 h 1375531"/>
              <a:gd name="connsiteX0" fmla="*/ 6420 w 1172257"/>
              <a:gd name="connsiteY0" fmla="*/ 2215 h 1399780"/>
              <a:gd name="connsiteX1" fmla="*/ 1172257 w 1172257"/>
              <a:gd name="connsiteY1" fmla="*/ 0 h 1399780"/>
              <a:gd name="connsiteX2" fmla="*/ 1169885 w 1172257"/>
              <a:gd name="connsiteY2" fmla="*/ 894920 h 1399780"/>
              <a:gd name="connsiteX3" fmla="*/ 1074799 w 1172257"/>
              <a:gd name="connsiteY3" fmla="*/ 1041119 h 1399780"/>
              <a:gd name="connsiteX4" fmla="*/ 93519 w 1172257"/>
              <a:gd name="connsiteY4" fmla="*/ 1360100 h 1399780"/>
              <a:gd name="connsiteX5" fmla="*/ 6040 w 1172257"/>
              <a:gd name="connsiteY5" fmla="*/ 1260419 h 1399780"/>
              <a:gd name="connsiteX6" fmla="*/ 6420 w 1172257"/>
              <a:gd name="connsiteY6" fmla="*/ 2215 h 1399780"/>
              <a:gd name="connsiteX0" fmla="*/ 6420 w 1172257"/>
              <a:gd name="connsiteY0" fmla="*/ 2215 h 1400114"/>
              <a:gd name="connsiteX1" fmla="*/ 1172257 w 1172257"/>
              <a:gd name="connsiteY1" fmla="*/ 0 h 1400114"/>
              <a:gd name="connsiteX2" fmla="*/ 1169885 w 1172257"/>
              <a:gd name="connsiteY2" fmla="*/ 894920 h 1400114"/>
              <a:gd name="connsiteX3" fmla="*/ 1074799 w 1172257"/>
              <a:gd name="connsiteY3" fmla="*/ 1041119 h 1400114"/>
              <a:gd name="connsiteX4" fmla="*/ 93519 w 1172257"/>
              <a:gd name="connsiteY4" fmla="*/ 1360100 h 1400114"/>
              <a:gd name="connsiteX5" fmla="*/ 6040 w 1172257"/>
              <a:gd name="connsiteY5" fmla="*/ 1260419 h 1400114"/>
              <a:gd name="connsiteX6" fmla="*/ 6420 w 1172257"/>
              <a:gd name="connsiteY6" fmla="*/ 2215 h 1400114"/>
              <a:gd name="connsiteX0" fmla="*/ 666 w 1166503"/>
              <a:gd name="connsiteY0" fmla="*/ 2215 h 1363444"/>
              <a:gd name="connsiteX1" fmla="*/ 1166503 w 1166503"/>
              <a:gd name="connsiteY1" fmla="*/ 0 h 1363444"/>
              <a:gd name="connsiteX2" fmla="*/ 1164131 w 1166503"/>
              <a:gd name="connsiteY2" fmla="*/ 894920 h 1363444"/>
              <a:gd name="connsiteX3" fmla="*/ 1069045 w 1166503"/>
              <a:gd name="connsiteY3" fmla="*/ 1041119 h 1363444"/>
              <a:gd name="connsiteX4" fmla="*/ 87765 w 1166503"/>
              <a:gd name="connsiteY4" fmla="*/ 1360100 h 1363444"/>
              <a:gd name="connsiteX5" fmla="*/ 286 w 1166503"/>
              <a:gd name="connsiteY5" fmla="*/ 1260419 h 1363444"/>
              <a:gd name="connsiteX6" fmla="*/ 666 w 1166503"/>
              <a:gd name="connsiteY6" fmla="*/ 2215 h 1363444"/>
              <a:gd name="connsiteX0" fmla="*/ 666 w 1168481"/>
              <a:gd name="connsiteY0" fmla="*/ 6645 h 1367874"/>
              <a:gd name="connsiteX1" fmla="*/ 1156995 w 1168481"/>
              <a:gd name="connsiteY1" fmla="*/ 0 h 1367874"/>
              <a:gd name="connsiteX2" fmla="*/ 1164131 w 1168481"/>
              <a:gd name="connsiteY2" fmla="*/ 899350 h 1367874"/>
              <a:gd name="connsiteX3" fmla="*/ 1069045 w 1168481"/>
              <a:gd name="connsiteY3" fmla="*/ 1045549 h 1367874"/>
              <a:gd name="connsiteX4" fmla="*/ 87765 w 1168481"/>
              <a:gd name="connsiteY4" fmla="*/ 1364530 h 1367874"/>
              <a:gd name="connsiteX5" fmla="*/ 286 w 1168481"/>
              <a:gd name="connsiteY5" fmla="*/ 1264849 h 1367874"/>
              <a:gd name="connsiteX6" fmla="*/ 666 w 1168481"/>
              <a:gd name="connsiteY6" fmla="*/ 6645 h 1367874"/>
              <a:gd name="connsiteX0" fmla="*/ 666 w 1169473"/>
              <a:gd name="connsiteY0" fmla="*/ 6645 h 1367874"/>
              <a:gd name="connsiteX1" fmla="*/ 1156995 w 1169473"/>
              <a:gd name="connsiteY1" fmla="*/ 0 h 1367874"/>
              <a:gd name="connsiteX2" fmla="*/ 1164131 w 1169473"/>
              <a:gd name="connsiteY2" fmla="*/ 899350 h 1367874"/>
              <a:gd name="connsiteX3" fmla="*/ 1069045 w 1169473"/>
              <a:gd name="connsiteY3" fmla="*/ 1045549 h 1367874"/>
              <a:gd name="connsiteX4" fmla="*/ 87765 w 1169473"/>
              <a:gd name="connsiteY4" fmla="*/ 1364530 h 1367874"/>
              <a:gd name="connsiteX5" fmla="*/ 286 w 1169473"/>
              <a:gd name="connsiteY5" fmla="*/ 1264849 h 1367874"/>
              <a:gd name="connsiteX6" fmla="*/ 666 w 1169473"/>
              <a:gd name="connsiteY6" fmla="*/ 6645 h 1367874"/>
              <a:gd name="connsiteX0" fmla="*/ 666 w 1162319"/>
              <a:gd name="connsiteY0" fmla="*/ 6645 h 1367874"/>
              <a:gd name="connsiteX1" fmla="*/ 1156995 w 1162319"/>
              <a:gd name="connsiteY1" fmla="*/ 0 h 1367874"/>
              <a:gd name="connsiteX2" fmla="*/ 1154622 w 1162319"/>
              <a:gd name="connsiteY2" fmla="*/ 886059 h 1367874"/>
              <a:gd name="connsiteX3" fmla="*/ 1069045 w 1162319"/>
              <a:gd name="connsiteY3" fmla="*/ 1045549 h 1367874"/>
              <a:gd name="connsiteX4" fmla="*/ 87765 w 1162319"/>
              <a:gd name="connsiteY4" fmla="*/ 1364530 h 1367874"/>
              <a:gd name="connsiteX5" fmla="*/ 286 w 1162319"/>
              <a:gd name="connsiteY5" fmla="*/ 1264849 h 1367874"/>
              <a:gd name="connsiteX6" fmla="*/ 666 w 1162319"/>
              <a:gd name="connsiteY6" fmla="*/ 6645 h 1367874"/>
              <a:gd name="connsiteX0" fmla="*/ 666 w 1157419"/>
              <a:gd name="connsiteY0" fmla="*/ 6645 h 1367874"/>
              <a:gd name="connsiteX1" fmla="*/ 1156995 w 1157419"/>
              <a:gd name="connsiteY1" fmla="*/ 0 h 1367874"/>
              <a:gd name="connsiteX2" fmla="*/ 1154622 w 1157419"/>
              <a:gd name="connsiteY2" fmla="*/ 886059 h 1367874"/>
              <a:gd name="connsiteX3" fmla="*/ 1069045 w 1157419"/>
              <a:gd name="connsiteY3" fmla="*/ 1045549 h 1367874"/>
              <a:gd name="connsiteX4" fmla="*/ 87765 w 1157419"/>
              <a:gd name="connsiteY4" fmla="*/ 1364530 h 1367874"/>
              <a:gd name="connsiteX5" fmla="*/ 286 w 1157419"/>
              <a:gd name="connsiteY5" fmla="*/ 1264849 h 1367874"/>
              <a:gd name="connsiteX6" fmla="*/ 666 w 1157419"/>
              <a:gd name="connsiteY6" fmla="*/ 6645 h 1367874"/>
              <a:gd name="connsiteX0" fmla="*/ 666 w 1157396"/>
              <a:gd name="connsiteY0" fmla="*/ 6645 h 1367874"/>
              <a:gd name="connsiteX1" fmla="*/ 1156995 w 1157396"/>
              <a:gd name="connsiteY1" fmla="*/ 0 h 1367874"/>
              <a:gd name="connsiteX2" fmla="*/ 1154622 w 1157396"/>
              <a:gd name="connsiteY2" fmla="*/ 886059 h 1367874"/>
              <a:gd name="connsiteX3" fmla="*/ 1069045 w 1157396"/>
              <a:gd name="connsiteY3" fmla="*/ 1045549 h 1367874"/>
              <a:gd name="connsiteX4" fmla="*/ 87765 w 1157396"/>
              <a:gd name="connsiteY4" fmla="*/ 1364530 h 1367874"/>
              <a:gd name="connsiteX5" fmla="*/ 286 w 1157396"/>
              <a:gd name="connsiteY5" fmla="*/ 1264849 h 1367874"/>
              <a:gd name="connsiteX6" fmla="*/ 666 w 1157396"/>
              <a:gd name="connsiteY6" fmla="*/ 6645 h 1367874"/>
              <a:gd name="connsiteX0" fmla="*/ 666 w 1157396"/>
              <a:gd name="connsiteY0" fmla="*/ 7103 h 1368332"/>
              <a:gd name="connsiteX1" fmla="*/ 183958 w 1157396"/>
              <a:gd name="connsiteY1" fmla="*/ 0 h 1368332"/>
              <a:gd name="connsiteX2" fmla="*/ 1156995 w 1157396"/>
              <a:gd name="connsiteY2" fmla="*/ 458 h 1368332"/>
              <a:gd name="connsiteX3" fmla="*/ 1154622 w 1157396"/>
              <a:gd name="connsiteY3" fmla="*/ 886517 h 1368332"/>
              <a:gd name="connsiteX4" fmla="*/ 1069045 w 1157396"/>
              <a:gd name="connsiteY4" fmla="*/ 1046007 h 1368332"/>
              <a:gd name="connsiteX5" fmla="*/ 87765 w 1157396"/>
              <a:gd name="connsiteY5" fmla="*/ 1364988 h 1368332"/>
              <a:gd name="connsiteX6" fmla="*/ 286 w 1157396"/>
              <a:gd name="connsiteY6" fmla="*/ 1265307 h 1368332"/>
              <a:gd name="connsiteX7" fmla="*/ 666 w 1157396"/>
              <a:gd name="connsiteY7" fmla="*/ 7103 h 1368332"/>
              <a:gd name="connsiteX0" fmla="*/ 14385 w 1171115"/>
              <a:gd name="connsiteY0" fmla="*/ 7103 h 1368332"/>
              <a:gd name="connsiteX1" fmla="*/ 197677 w 1171115"/>
              <a:gd name="connsiteY1" fmla="*/ 0 h 1368332"/>
              <a:gd name="connsiteX2" fmla="*/ 1170714 w 1171115"/>
              <a:gd name="connsiteY2" fmla="*/ 458 h 1368332"/>
              <a:gd name="connsiteX3" fmla="*/ 1168341 w 1171115"/>
              <a:gd name="connsiteY3" fmla="*/ 886517 h 1368332"/>
              <a:gd name="connsiteX4" fmla="*/ 1082764 w 1171115"/>
              <a:gd name="connsiteY4" fmla="*/ 1046007 h 1368332"/>
              <a:gd name="connsiteX5" fmla="*/ 101484 w 1171115"/>
              <a:gd name="connsiteY5" fmla="*/ 1364988 h 1368332"/>
              <a:gd name="connsiteX6" fmla="*/ 14005 w 1171115"/>
              <a:gd name="connsiteY6" fmla="*/ 1265307 h 1368332"/>
              <a:gd name="connsiteX7" fmla="*/ 12000 w 1171115"/>
              <a:gd name="connsiteY7" fmla="*/ 145300 h 1368332"/>
              <a:gd name="connsiteX8" fmla="*/ 14385 w 1171115"/>
              <a:gd name="connsiteY8" fmla="*/ 7103 h 1368332"/>
              <a:gd name="connsiteX0" fmla="*/ 16814 w 1175929"/>
              <a:gd name="connsiteY0" fmla="*/ 145300 h 1368332"/>
              <a:gd name="connsiteX1" fmla="*/ 202491 w 1175929"/>
              <a:gd name="connsiteY1" fmla="*/ 0 h 1368332"/>
              <a:gd name="connsiteX2" fmla="*/ 1175528 w 1175929"/>
              <a:gd name="connsiteY2" fmla="*/ 458 h 1368332"/>
              <a:gd name="connsiteX3" fmla="*/ 1173155 w 1175929"/>
              <a:gd name="connsiteY3" fmla="*/ 886517 h 1368332"/>
              <a:gd name="connsiteX4" fmla="*/ 1087578 w 1175929"/>
              <a:gd name="connsiteY4" fmla="*/ 1046007 h 1368332"/>
              <a:gd name="connsiteX5" fmla="*/ 106298 w 1175929"/>
              <a:gd name="connsiteY5" fmla="*/ 1364988 h 1368332"/>
              <a:gd name="connsiteX6" fmla="*/ 18819 w 1175929"/>
              <a:gd name="connsiteY6" fmla="*/ 1265307 h 1368332"/>
              <a:gd name="connsiteX7" fmla="*/ 16814 w 1175929"/>
              <a:gd name="connsiteY7" fmla="*/ 145300 h 1368332"/>
              <a:gd name="connsiteX0" fmla="*/ 16814 w 1175929"/>
              <a:gd name="connsiteY0" fmla="*/ 145300 h 1368332"/>
              <a:gd name="connsiteX1" fmla="*/ 202491 w 1175929"/>
              <a:gd name="connsiteY1" fmla="*/ 0 h 1368332"/>
              <a:gd name="connsiteX2" fmla="*/ 1175528 w 1175929"/>
              <a:gd name="connsiteY2" fmla="*/ 458 h 1368332"/>
              <a:gd name="connsiteX3" fmla="*/ 1173155 w 1175929"/>
              <a:gd name="connsiteY3" fmla="*/ 886517 h 1368332"/>
              <a:gd name="connsiteX4" fmla="*/ 1087578 w 1175929"/>
              <a:gd name="connsiteY4" fmla="*/ 1046007 h 1368332"/>
              <a:gd name="connsiteX5" fmla="*/ 106298 w 1175929"/>
              <a:gd name="connsiteY5" fmla="*/ 1364988 h 1368332"/>
              <a:gd name="connsiteX6" fmla="*/ 18819 w 1175929"/>
              <a:gd name="connsiteY6" fmla="*/ 1265307 h 1368332"/>
              <a:gd name="connsiteX7" fmla="*/ 16814 w 1175929"/>
              <a:gd name="connsiteY7" fmla="*/ 145300 h 1368332"/>
              <a:gd name="connsiteX0" fmla="*/ 4446 w 1163561"/>
              <a:gd name="connsiteY0" fmla="*/ 145300 h 1368332"/>
              <a:gd name="connsiteX1" fmla="*/ 190123 w 1163561"/>
              <a:gd name="connsiteY1" fmla="*/ 0 h 1368332"/>
              <a:gd name="connsiteX2" fmla="*/ 1163160 w 1163561"/>
              <a:gd name="connsiteY2" fmla="*/ 458 h 1368332"/>
              <a:gd name="connsiteX3" fmla="*/ 1160787 w 1163561"/>
              <a:gd name="connsiteY3" fmla="*/ 886517 h 1368332"/>
              <a:gd name="connsiteX4" fmla="*/ 1075210 w 1163561"/>
              <a:gd name="connsiteY4" fmla="*/ 1046007 h 1368332"/>
              <a:gd name="connsiteX5" fmla="*/ 93930 w 1163561"/>
              <a:gd name="connsiteY5" fmla="*/ 1364988 h 1368332"/>
              <a:gd name="connsiteX6" fmla="*/ 6451 w 1163561"/>
              <a:gd name="connsiteY6" fmla="*/ 1265307 h 1368332"/>
              <a:gd name="connsiteX7" fmla="*/ 4446 w 1163561"/>
              <a:gd name="connsiteY7" fmla="*/ 145300 h 1368332"/>
              <a:gd name="connsiteX0" fmla="*/ 4446 w 1163561"/>
              <a:gd name="connsiteY0" fmla="*/ 145300 h 1368332"/>
              <a:gd name="connsiteX1" fmla="*/ 190123 w 1163561"/>
              <a:gd name="connsiteY1" fmla="*/ 0 h 1368332"/>
              <a:gd name="connsiteX2" fmla="*/ 1163160 w 1163561"/>
              <a:gd name="connsiteY2" fmla="*/ 458 h 1368332"/>
              <a:gd name="connsiteX3" fmla="*/ 1160787 w 1163561"/>
              <a:gd name="connsiteY3" fmla="*/ 886517 h 1368332"/>
              <a:gd name="connsiteX4" fmla="*/ 1075210 w 1163561"/>
              <a:gd name="connsiteY4" fmla="*/ 1046007 h 1368332"/>
              <a:gd name="connsiteX5" fmla="*/ 93930 w 1163561"/>
              <a:gd name="connsiteY5" fmla="*/ 1364988 h 1368332"/>
              <a:gd name="connsiteX6" fmla="*/ 6451 w 1163561"/>
              <a:gd name="connsiteY6" fmla="*/ 1265307 h 1368332"/>
              <a:gd name="connsiteX7" fmla="*/ 4446 w 1163561"/>
              <a:gd name="connsiteY7" fmla="*/ 145300 h 1368332"/>
              <a:gd name="connsiteX0" fmla="*/ 4446 w 1163561"/>
              <a:gd name="connsiteY0" fmla="*/ 148041 h 1371073"/>
              <a:gd name="connsiteX1" fmla="*/ 228102 w 1163561"/>
              <a:gd name="connsiteY1" fmla="*/ 0 h 1371073"/>
              <a:gd name="connsiteX2" fmla="*/ 1163160 w 1163561"/>
              <a:gd name="connsiteY2" fmla="*/ 3199 h 1371073"/>
              <a:gd name="connsiteX3" fmla="*/ 1160787 w 1163561"/>
              <a:gd name="connsiteY3" fmla="*/ 889258 h 1371073"/>
              <a:gd name="connsiteX4" fmla="*/ 1075210 w 1163561"/>
              <a:gd name="connsiteY4" fmla="*/ 1048748 h 1371073"/>
              <a:gd name="connsiteX5" fmla="*/ 93930 w 1163561"/>
              <a:gd name="connsiteY5" fmla="*/ 1367729 h 1371073"/>
              <a:gd name="connsiteX6" fmla="*/ 6451 w 1163561"/>
              <a:gd name="connsiteY6" fmla="*/ 1268048 h 1371073"/>
              <a:gd name="connsiteX7" fmla="*/ 4446 w 1163561"/>
              <a:gd name="connsiteY7" fmla="*/ 148041 h 1371073"/>
              <a:gd name="connsiteX0" fmla="*/ 4446 w 1163561"/>
              <a:gd name="connsiteY0" fmla="*/ 148041 h 1371073"/>
              <a:gd name="connsiteX1" fmla="*/ 228102 w 1163561"/>
              <a:gd name="connsiteY1" fmla="*/ 0 h 1371073"/>
              <a:gd name="connsiteX2" fmla="*/ 1163160 w 1163561"/>
              <a:gd name="connsiteY2" fmla="*/ 3199 h 1371073"/>
              <a:gd name="connsiteX3" fmla="*/ 1160787 w 1163561"/>
              <a:gd name="connsiteY3" fmla="*/ 889258 h 1371073"/>
              <a:gd name="connsiteX4" fmla="*/ 1075210 w 1163561"/>
              <a:gd name="connsiteY4" fmla="*/ 1048748 h 1371073"/>
              <a:gd name="connsiteX5" fmla="*/ 93930 w 1163561"/>
              <a:gd name="connsiteY5" fmla="*/ 1367729 h 1371073"/>
              <a:gd name="connsiteX6" fmla="*/ 6451 w 1163561"/>
              <a:gd name="connsiteY6" fmla="*/ 1268048 h 1371073"/>
              <a:gd name="connsiteX7" fmla="*/ 4446 w 1163561"/>
              <a:gd name="connsiteY7" fmla="*/ 148041 h 1371073"/>
              <a:gd name="connsiteX0" fmla="*/ 4446 w 1163561"/>
              <a:gd name="connsiteY0" fmla="*/ 148041 h 1371073"/>
              <a:gd name="connsiteX1" fmla="*/ 228102 w 1163561"/>
              <a:gd name="connsiteY1" fmla="*/ 0 h 1371073"/>
              <a:gd name="connsiteX2" fmla="*/ 1163160 w 1163561"/>
              <a:gd name="connsiteY2" fmla="*/ 3199 h 1371073"/>
              <a:gd name="connsiteX3" fmla="*/ 1160787 w 1163561"/>
              <a:gd name="connsiteY3" fmla="*/ 889258 h 1371073"/>
              <a:gd name="connsiteX4" fmla="*/ 1075210 w 1163561"/>
              <a:gd name="connsiteY4" fmla="*/ 1048748 h 1371073"/>
              <a:gd name="connsiteX5" fmla="*/ 93930 w 1163561"/>
              <a:gd name="connsiteY5" fmla="*/ 1367729 h 1371073"/>
              <a:gd name="connsiteX6" fmla="*/ 6451 w 1163561"/>
              <a:gd name="connsiteY6" fmla="*/ 1268048 h 1371073"/>
              <a:gd name="connsiteX7" fmla="*/ 4446 w 1163561"/>
              <a:gd name="connsiteY7" fmla="*/ 148041 h 137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3561" h="1371073">
                <a:moveTo>
                  <a:pt x="4446" y="148041"/>
                </a:moveTo>
                <a:cubicBezTo>
                  <a:pt x="13958" y="57783"/>
                  <a:pt x="98283" y="7692"/>
                  <a:pt x="228102" y="0"/>
                </a:cubicBezTo>
                <a:lnTo>
                  <a:pt x="1163160" y="3199"/>
                </a:lnTo>
                <a:cubicBezTo>
                  <a:pt x="1164999" y="271600"/>
                  <a:pt x="1159872" y="710571"/>
                  <a:pt x="1160787" y="889258"/>
                </a:cubicBezTo>
                <a:cubicBezTo>
                  <a:pt x="1161331" y="995461"/>
                  <a:pt x="1155081" y="1024381"/>
                  <a:pt x="1075210" y="1048748"/>
                </a:cubicBezTo>
                <a:cubicBezTo>
                  <a:pt x="749384" y="1159505"/>
                  <a:pt x="409899" y="1278998"/>
                  <a:pt x="93930" y="1367729"/>
                </a:cubicBezTo>
                <a:cubicBezTo>
                  <a:pt x="47270" y="1380832"/>
                  <a:pt x="7655" y="1357023"/>
                  <a:pt x="6451" y="1268048"/>
                </a:cubicBezTo>
                <a:cubicBezTo>
                  <a:pt x="-8463" y="1064767"/>
                  <a:pt x="7593" y="416497"/>
                  <a:pt x="4446" y="1480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lIns="251953" tIns="0" rIns="215960" bIns="0" anchor="b" anchorCtr="0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57116" indent="0">
              <a:buFontTx/>
              <a:buNone/>
              <a:defRPr/>
            </a:lvl2pPr>
            <a:lvl3pPr marL="914231" indent="0">
              <a:buFontTx/>
              <a:buNone/>
              <a:defRPr/>
            </a:lvl3pPr>
            <a:lvl4pPr marL="1263417" indent="0">
              <a:buFontTx/>
              <a:buNone/>
              <a:defRPr/>
            </a:lvl4pPr>
            <a:lvl5pPr marL="1599906" indent="0">
              <a:buFontTx/>
              <a:buNone/>
              <a:defRPr/>
            </a:lvl5pPr>
          </a:lstStyle>
          <a:p>
            <a:pPr lvl="0"/>
            <a:r>
              <a:rPr lang="es-ES_tradnl" dirty="0"/>
              <a:t>a</a:t>
            </a:r>
            <a:endParaRPr lang="es-ES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sz="quarter" idx="12"/>
          </p:nvPr>
        </p:nvSpPr>
        <p:spPr>
          <a:xfrm>
            <a:off x="-32732" y="1418281"/>
            <a:ext cx="9242422" cy="5490997"/>
          </a:xfrm>
          <a:custGeom>
            <a:avLst/>
            <a:gdLst>
              <a:gd name="connsiteX0" fmla="*/ 0 w 1295400"/>
              <a:gd name="connsiteY0" fmla="*/ 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0 h 1295400"/>
              <a:gd name="connsiteX0" fmla="*/ 0 w 1295400"/>
              <a:gd name="connsiteY0" fmla="*/ 38100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381000 h 1295400"/>
              <a:gd name="connsiteX0" fmla="*/ 2646 w 1295400"/>
              <a:gd name="connsiteY0" fmla="*/ 575389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2646 w 1295400"/>
              <a:gd name="connsiteY4" fmla="*/ 575389 h 1295400"/>
              <a:gd name="connsiteX0" fmla="*/ 0 w 1299992"/>
              <a:gd name="connsiteY0" fmla="*/ 573663 h 1295400"/>
              <a:gd name="connsiteX1" fmla="*/ 1299992 w 1299992"/>
              <a:gd name="connsiteY1" fmla="*/ 0 h 1295400"/>
              <a:gd name="connsiteX2" fmla="*/ 1299992 w 1299992"/>
              <a:gd name="connsiteY2" fmla="*/ 1295400 h 1295400"/>
              <a:gd name="connsiteX3" fmla="*/ 4592 w 1299992"/>
              <a:gd name="connsiteY3" fmla="*/ 1295400 h 1295400"/>
              <a:gd name="connsiteX4" fmla="*/ 0 w 1299992"/>
              <a:gd name="connsiteY4" fmla="*/ 573663 h 1295400"/>
              <a:gd name="connsiteX0" fmla="*/ 45 w 1300037"/>
              <a:gd name="connsiteY0" fmla="*/ 573663 h 1295400"/>
              <a:gd name="connsiteX1" fmla="*/ 1300037 w 1300037"/>
              <a:gd name="connsiteY1" fmla="*/ 0 h 1295400"/>
              <a:gd name="connsiteX2" fmla="*/ 1300037 w 1300037"/>
              <a:gd name="connsiteY2" fmla="*/ 1295400 h 1295400"/>
              <a:gd name="connsiteX3" fmla="*/ 501 w 1300037"/>
              <a:gd name="connsiteY3" fmla="*/ 1291947 h 1295400"/>
              <a:gd name="connsiteX4" fmla="*/ 45 w 1300037"/>
              <a:gd name="connsiteY4" fmla="*/ 573663 h 1295400"/>
              <a:gd name="connsiteX0" fmla="*/ 45 w 1309343"/>
              <a:gd name="connsiteY0" fmla="*/ 573663 h 1291947"/>
              <a:gd name="connsiteX1" fmla="*/ 1300037 w 1309343"/>
              <a:gd name="connsiteY1" fmla="*/ 0 h 1291947"/>
              <a:gd name="connsiteX2" fmla="*/ 1309343 w 1309343"/>
              <a:gd name="connsiteY2" fmla="*/ 1291947 h 1291947"/>
              <a:gd name="connsiteX3" fmla="*/ 501 w 1309343"/>
              <a:gd name="connsiteY3" fmla="*/ 1291947 h 1291947"/>
              <a:gd name="connsiteX4" fmla="*/ 45 w 1309343"/>
              <a:gd name="connsiteY4" fmla="*/ 573663 h 1291947"/>
              <a:gd name="connsiteX0" fmla="*/ 45 w 1309343"/>
              <a:gd name="connsiteY0" fmla="*/ 580569 h 1298853"/>
              <a:gd name="connsiteX1" fmla="*/ 1306241 w 1309343"/>
              <a:gd name="connsiteY1" fmla="*/ 0 h 1298853"/>
              <a:gd name="connsiteX2" fmla="*/ 1309343 w 1309343"/>
              <a:gd name="connsiteY2" fmla="*/ 1298853 h 1298853"/>
              <a:gd name="connsiteX3" fmla="*/ 501 w 1309343"/>
              <a:gd name="connsiteY3" fmla="*/ 1298853 h 1298853"/>
              <a:gd name="connsiteX4" fmla="*/ 45 w 1309343"/>
              <a:gd name="connsiteY4" fmla="*/ 580569 h 129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343" h="1298853">
                <a:moveTo>
                  <a:pt x="45" y="580569"/>
                </a:moveTo>
                <a:lnTo>
                  <a:pt x="1306241" y="0"/>
                </a:lnTo>
                <a:lnTo>
                  <a:pt x="1309343" y="1298853"/>
                </a:lnTo>
                <a:lnTo>
                  <a:pt x="501" y="1298853"/>
                </a:lnTo>
                <a:cubicBezTo>
                  <a:pt x="-1030" y="1058274"/>
                  <a:pt x="1576" y="821148"/>
                  <a:pt x="45" y="580569"/>
                </a:cubicBezTo>
                <a:close/>
              </a:path>
            </a:pathLst>
          </a:custGeom>
          <a:ln>
            <a:noFill/>
          </a:ln>
        </p:spPr>
        <p:txBody>
          <a:bodyPr vert="horz" lIns="91423" tIns="45711" rIns="91423" bIns="45711" anchor="b" anchorCtr="0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636713" y="1375935"/>
            <a:ext cx="3966332" cy="4725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spc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s-ES_tradnl" dirty="0"/>
              <a:t>Programa</a:t>
            </a:r>
            <a:endParaRPr lang="es-ES" dirty="0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343707" y="2066968"/>
            <a:ext cx="5209777" cy="4173615"/>
          </a:xfrm>
          <a:custGeom>
            <a:avLst/>
            <a:gdLst>
              <a:gd name="connsiteX0" fmla="*/ 0 w 1152525"/>
              <a:gd name="connsiteY0" fmla="*/ 0 h 1295400"/>
              <a:gd name="connsiteX1" fmla="*/ 1152525 w 1152525"/>
              <a:gd name="connsiteY1" fmla="*/ 0 h 1295400"/>
              <a:gd name="connsiteX2" fmla="*/ 1152525 w 1152525"/>
              <a:gd name="connsiteY2" fmla="*/ 1295400 h 1295400"/>
              <a:gd name="connsiteX3" fmla="*/ 0 w 1152525"/>
              <a:gd name="connsiteY3" fmla="*/ 1295400 h 1295400"/>
              <a:gd name="connsiteX4" fmla="*/ 0 w 1152525"/>
              <a:gd name="connsiteY4" fmla="*/ 0 h 1295400"/>
              <a:gd name="connsiteX0" fmla="*/ 0 w 1165225"/>
              <a:gd name="connsiteY0" fmla="*/ 0 h 1295400"/>
              <a:gd name="connsiteX1" fmla="*/ 1152525 w 1165225"/>
              <a:gd name="connsiteY1" fmla="*/ 0 h 1295400"/>
              <a:gd name="connsiteX2" fmla="*/ 1165225 w 1165225"/>
              <a:gd name="connsiteY2" fmla="*/ 838200 h 1295400"/>
              <a:gd name="connsiteX3" fmla="*/ 0 w 1165225"/>
              <a:gd name="connsiteY3" fmla="*/ 1295400 h 1295400"/>
              <a:gd name="connsiteX4" fmla="*/ 0 w 1165225"/>
              <a:gd name="connsiteY4" fmla="*/ 0 h 1295400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838200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2034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4734"/>
              <a:gd name="connsiteY0" fmla="*/ 0 h 1421663"/>
              <a:gd name="connsiteX1" fmla="*/ 1169641 w 1174734"/>
              <a:gd name="connsiteY1" fmla="*/ 0 h 1421663"/>
              <a:gd name="connsiteX2" fmla="*/ 1174734 w 1174734"/>
              <a:gd name="connsiteY2" fmla="*/ 1010981 h 1421663"/>
              <a:gd name="connsiteX3" fmla="*/ 0 w 1174734"/>
              <a:gd name="connsiteY3" fmla="*/ 1421663 h 1421663"/>
              <a:gd name="connsiteX4" fmla="*/ 9509 w 1174734"/>
              <a:gd name="connsiteY4" fmla="*/ 0 h 1421663"/>
              <a:gd name="connsiteX0" fmla="*/ 9509 w 1175774"/>
              <a:gd name="connsiteY0" fmla="*/ 2215 h 1423878"/>
              <a:gd name="connsiteX1" fmla="*/ 1175346 w 1175774"/>
              <a:gd name="connsiteY1" fmla="*/ 0 h 1423878"/>
              <a:gd name="connsiteX2" fmla="*/ 1174734 w 1175774"/>
              <a:gd name="connsiteY2" fmla="*/ 1013196 h 1423878"/>
              <a:gd name="connsiteX3" fmla="*/ 0 w 1175774"/>
              <a:gd name="connsiteY3" fmla="*/ 1423878 h 1423878"/>
              <a:gd name="connsiteX4" fmla="*/ 9509 w 1175774"/>
              <a:gd name="connsiteY4" fmla="*/ 2215 h 1423878"/>
              <a:gd name="connsiteX0" fmla="*/ 5706 w 1171971"/>
              <a:gd name="connsiteY0" fmla="*/ 2215 h 1421663"/>
              <a:gd name="connsiteX1" fmla="*/ 1171543 w 1171971"/>
              <a:gd name="connsiteY1" fmla="*/ 0 h 1421663"/>
              <a:gd name="connsiteX2" fmla="*/ 1170931 w 1171971"/>
              <a:gd name="connsiteY2" fmla="*/ 1013196 h 1421663"/>
              <a:gd name="connsiteX3" fmla="*/ 0 w 1171971"/>
              <a:gd name="connsiteY3" fmla="*/ 1421663 h 1421663"/>
              <a:gd name="connsiteX4" fmla="*/ 5706 w 1171971"/>
              <a:gd name="connsiteY4" fmla="*/ 2215 h 1421663"/>
              <a:gd name="connsiteX0" fmla="*/ 916 w 1167181"/>
              <a:gd name="connsiteY0" fmla="*/ 2215 h 1417233"/>
              <a:gd name="connsiteX1" fmla="*/ 1166753 w 1167181"/>
              <a:gd name="connsiteY1" fmla="*/ 0 h 1417233"/>
              <a:gd name="connsiteX2" fmla="*/ 1166141 w 1167181"/>
              <a:gd name="connsiteY2" fmla="*/ 1013196 h 1417233"/>
              <a:gd name="connsiteX3" fmla="*/ 915 w 1167181"/>
              <a:gd name="connsiteY3" fmla="*/ 1417233 h 1417233"/>
              <a:gd name="connsiteX4" fmla="*/ 916 w 1167181"/>
              <a:gd name="connsiteY4" fmla="*/ 2215 h 1417233"/>
              <a:gd name="connsiteX0" fmla="*/ 916 w 1167181"/>
              <a:gd name="connsiteY0" fmla="*/ 2215 h 1403942"/>
              <a:gd name="connsiteX1" fmla="*/ 1166753 w 1167181"/>
              <a:gd name="connsiteY1" fmla="*/ 0 h 1403942"/>
              <a:gd name="connsiteX2" fmla="*/ 1166141 w 1167181"/>
              <a:gd name="connsiteY2" fmla="*/ 1013196 h 1403942"/>
              <a:gd name="connsiteX3" fmla="*/ 915 w 1167181"/>
              <a:gd name="connsiteY3" fmla="*/ 1403942 h 1403942"/>
              <a:gd name="connsiteX4" fmla="*/ 916 w 1167181"/>
              <a:gd name="connsiteY4" fmla="*/ 2215 h 1403942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86483 w 1252749"/>
              <a:gd name="connsiteY3" fmla="*/ 1403942 h 1438510"/>
              <a:gd name="connsiteX4" fmla="*/ 86104 w 1252749"/>
              <a:gd name="connsiteY4" fmla="*/ 1260419 h 1438510"/>
              <a:gd name="connsiteX5" fmla="*/ 86484 w 1252749"/>
              <a:gd name="connsiteY5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77386 w 1252749"/>
              <a:gd name="connsiteY3" fmla="*/ 1373391 h 1438510"/>
              <a:gd name="connsiteX4" fmla="*/ 86483 w 1252749"/>
              <a:gd name="connsiteY4" fmla="*/ 1403942 h 1438510"/>
              <a:gd name="connsiteX5" fmla="*/ 86104 w 1252749"/>
              <a:gd name="connsiteY5" fmla="*/ 1260419 h 1438510"/>
              <a:gd name="connsiteX6" fmla="*/ 86484 w 1252749"/>
              <a:gd name="connsiteY6" fmla="*/ 2215 h 1438510"/>
              <a:gd name="connsiteX0" fmla="*/ 86484 w 1252749"/>
              <a:gd name="connsiteY0" fmla="*/ 2215 h 1438510"/>
              <a:gd name="connsiteX1" fmla="*/ 1252321 w 1252749"/>
              <a:gd name="connsiteY1" fmla="*/ 0 h 1438510"/>
              <a:gd name="connsiteX2" fmla="*/ 1251709 w 1252749"/>
              <a:gd name="connsiteY2" fmla="*/ 1013196 h 1438510"/>
              <a:gd name="connsiteX3" fmla="*/ 1154863 w 1252749"/>
              <a:gd name="connsiteY3" fmla="*/ 1041119 h 1438510"/>
              <a:gd name="connsiteX4" fmla="*/ 177386 w 1252749"/>
              <a:gd name="connsiteY4" fmla="*/ 1373391 h 1438510"/>
              <a:gd name="connsiteX5" fmla="*/ 86483 w 1252749"/>
              <a:gd name="connsiteY5" fmla="*/ 1403942 h 1438510"/>
              <a:gd name="connsiteX6" fmla="*/ 86104 w 1252749"/>
              <a:gd name="connsiteY6" fmla="*/ 1260419 h 1438510"/>
              <a:gd name="connsiteX7" fmla="*/ 86484 w 1252749"/>
              <a:gd name="connsiteY7" fmla="*/ 2215 h 1438510"/>
              <a:gd name="connsiteX0" fmla="*/ 86484 w 1337915"/>
              <a:gd name="connsiteY0" fmla="*/ 2215 h 1438510"/>
              <a:gd name="connsiteX1" fmla="*/ 1252321 w 1337915"/>
              <a:gd name="connsiteY1" fmla="*/ 0 h 1438510"/>
              <a:gd name="connsiteX2" fmla="*/ 1249949 w 1337915"/>
              <a:gd name="connsiteY2" fmla="*/ 894920 h 1438510"/>
              <a:gd name="connsiteX3" fmla="*/ 1251709 w 1337915"/>
              <a:gd name="connsiteY3" fmla="*/ 1013196 h 1438510"/>
              <a:gd name="connsiteX4" fmla="*/ 1154863 w 1337915"/>
              <a:gd name="connsiteY4" fmla="*/ 1041119 h 1438510"/>
              <a:gd name="connsiteX5" fmla="*/ 177386 w 1337915"/>
              <a:gd name="connsiteY5" fmla="*/ 1373391 h 1438510"/>
              <a:gd name="connsiteX6" fmla="*/ 86483 w 1337915"/>
              <a:gd name="connsiteY6" fmla="*/ 1403942 h 1438510"/>
              <a:gd name="connsiteX7" fmla="*/ 86104 w 1337915"/>
              <a:gd name="connsiteY7" fmla="*/ 1260419 h 1438510"/>
              <a:gd name="connsiteX8" fmla="*/ 86484 w 1337915"/>
              <a:gd name="connsiteY8" fmla="*/ 2215 h 1438510"/>
              <a:gd name="connsiteX0" fmla="*/ 86484 w 1341572"/>
              <a:gd name="connsiteY0" fmla="*/ 2215 h 1438510"/>
              <a:gd name="connsiteX1" fmla="*/ 1252321 w 1341572"/>
              <a:gd name="connsiteY1" fmla="*/ 0 h 1438510"/>
              <a:gd name="connsiteX2" fmla="*/ 1249949 w 1341572"/>
              <a:gd name="connsiteY2" fmla="*/ 894920 h 1438510"/>
              <a:gd name="connsiteX3" fmla="*/ 1154863 w 1341572"/>
              <a:gd name="connsiteY3" fmla="*/ 1041119 h 1438510"/>
              <a:gd name="connsiteX4" fmla="*/ 177386 w 1341572"/>
              <a:gd name="connsiteY4" fmla="*/ 1373391 h 1438510"/>
              <a:gd name="connsiteX5" fmla="*/ 86483 w 1341572"/>
              <a:gd name="connsiteY5" fmla="*/ 1403942 h 1438510"/>
              <a:gd name="connsiteX6" fmla="*/ 86104 w 1341572"/>
              <a:gd name="connsiteY6" fmla="*/ 1260419 h 1438510"/>
              <a:gd name="connsiteX7" fmla="*/ 86484 w 1341572"/>
              <a:gd name="connsiteY7" fmla="*/ 2215 h 1438510"/>
              <a:gd name="connsiteX0" fmla="*/ 86484 w 1341572"/>
              <a:gd name="connsiteY0" fmla="*/ 2215 h 1373391"/>
              <a:gd name="connsiteX1" fmla="*/ 1252321 w 1341572"/>
              <a:gd name="connsiteY1" fmla="*/ 0 h 1373391"/>
              <a:gd name="connsiteX2" fmla="*/ 1249949 w 1341572"/>
              <a:gd name="connsiteY2" fmla="*/ 894920 h 1373391"/>
              <a:gd name="connsiteX3" fmla="*/ 1154863 w 1341572"/>
              <a:gd name="connsiteY3" fmla="*/ 1041119 h 1373391"/>
              <a:gd name="connsiteX4" fmla="*/ 177386 w 1341572"/>
              <a:gd name="connsiteY4" fmla="*/ 1373391 h 1373391"/>
              <a:gd name="connsiteX5" fmla="*/ 86104 w 1341572"/>
              <a:gd name="connsiteY5" fmla="*/ 1260419 h 1373391"/>
              <a:gd name="connsiteX6" fmla="*/ 86484 w 1341572"/>
              <a:gd name="connsiteY6" fmla="*/ 2215 h 1373391"/>
              <a:gd name="connsiteX0" fmla="*/ 86484 w 1341572"/>
              <a:gd name="connsiteY0" fmla="*/ 2215 h 1380291"/>
              <a:gd name="connsiteX1" fmla="*/ 1252321 w 1341572"/>
              <a:gd name="connsiteY1" fmla="*/ 0 h 1380291"/>
              <a:gd name="connsiteX2" fmla="*/ 1249949 w 1341572"/>
              <a:gd name="connsiteY2" fmla="*/ 894920 h 1380291"/>
              <a:gd name="connsiteX3" fmla="*/ 1154863 w 1341572"/>
              <a:gd name="connsiteY3" fmla="*/ 1041119 h 1380291"/>
              <a:gd name="connsiteX4" fmla="*/ 177386 w 1341572"/>
              <a:gd name="connsiteY4" fmla="*/ 1373391 h 1380291"/>
              <a:gd name="connsiteX5" fmla="*/ 86104 w 1341572"/>
              <a:gd name="connsiteY5" fmla="*/ 1260419 h 1380291"/>
              <a:gd name="connsiteX6" fmla="*/ 86484 w 1341572"/>
              <a:gd name="connsiteY6" fmla="*/ 2215 h 1380291"/>
              <a:gd name="connsiteX0" fmla="*/ 86484 w 1341572"/>
              <a:gd name="connsiteY0" fmla="*/ 2215 h 1425606"/>
              <a:gd name="connsiteX1" fmla="*/ 1252321 w 1341572"/>
              <a:gd name="connsiteY1" fmla="*/ 0 h 1425606"/>
              <a:gd name="connsiteX2" fmla="*/ 1249949 w 1341572"/>
              <a:gd name="connsiteY2" fmla="*/ 894920 h 1425606"/>
              <a:gd name="connsiteX3" fmla="*/ 1154863 w 1341572"/>
              <a:gd name="connsiteY3" fmla="*/ 1041119 h 1425606"/>
              <a:gd name="connsiteX4" fmla="*/ 177386 w 1341572"/>
              <a:gd name="connsiteY4" fmla="*/ 1373391 h 1425606"/>
              <a:gd name="connsiteX5" fmla="*/ 86104 w 1341572"/>
              <a:gd name="connsiteY5" fmla="*/ 1260419 h 1425606"/>
              <a:gd name="connsiteX6" fmla="*/ 86484 w 1341572"/>
              <a:gd name="connsiteY6" fmla="*/ 2215 h 1425606"/>
              <a:gd name="connsiteX0" fmla="*/ 86484 w 1341572"/>
              <a:gd name="connsiteY0" fmla="*/ 2215 h 1410556"/>
              <a:gd name="connsiteX1" fmla="*/ 1252321 w 1341572"/>
              <a:gd name="connsiteY1" fmla="*/ 0 h 1410556"/>
              <a:gd name="connsiteX2" fmla="*/ 1249949 w 1341572"/>
              <a:gd name="connsiteY2" fmla="*/ 894920 h 1410556"/>
              <a:gd name="connsiteX3" fmla="*/ 1154863 w 1341572"/>
              <a:gd name="connsiteY3" fmla="*/ 1041119 h 1410556"/>
              <a:gd name="connsiteX4" fmla="*/ 177386 w 1341572"/>
              <a:gd name="connsiteY4" fmla="*/ 1373391 h 1410556"/>
              <a:gd name="connsiteX5" fmla="*/ 86104 w 1341572"/>
              <a:gd name="connsiteY5" fmla="*/ 1260419 h 1410556"/>
              <a:gd name="connsiteX6" fmla="*/ 86484 w 1341572"/>
              <a:gd name="connsiteY6" fmla="*/ 2215 h 1410556"/>
              <a:gd name="connsiteX0" fmla="*/ 86484 w 1341572"/>
              <a:gd name="connsiteY0" fmla="*/ 2215 h 1416904"/>
              <a:gd name="connsiteX1" fmla="*/ 1252321 w 1341572"/>
              <a:gd name="connsiteY1" fmla="*/ 0 h 1416904"/>
              <a:gd name="connsiteX2" fmla="*/ 1249949 w 1341572"/>
              <a:gd name="connsiteY2" fmla="*/ 894920 h 1416904"/>
              <a:gd name="connsiteX3" fmla="*/ 1154863 w 1341572"/>
              <a:gd name="connsiteY3" fmla="*/ 1041119 h 1416904"/>
              <a:gd name="connsiteX4" fmla="*/ 177386 w 1341572"/>
              <a:gd name="connsiteY4" fmla="*/ 1373391 h 1416904"/>
              <a:gd name="connsiteX5" fmla="*/ 86104 w 1341572"/>
              <a:gd name="connsiteY5" fmla="*/ 1260419 h 1416904"/>
              <a:gd name="connsiteX6" fmla="*/ 86484 w 1341572"/>
              <a:gd name="connsiteY6" fmla="*/ 2215 h 1416904"/>
              <a:gd name="connsiteX0" fmla="*/ 86484 w 1341572"/>
              <a:gd name="connsiteY0" fmla="*/ 2215 h 1383845"/>
              <a:gd name="connsiteX1" fmla="*/ 1252321 w 1341572"/>
              <a:gd name="connsiteY1" fmla="*/ 0 h 1383845"/>
              <a:gd name="connsiteX2" fmla="*/ 1249949 w 1341572"/>
              <a:gd name="connsiteY2" fmla="*/ 894920 h 1383845"/>
              <a:gd name="connsiteX3" fmla="*/ 1154863 w 1341572"/>
              <a:gd name="connsiteY3" fmla="*/ 1041119 h 1383845"/>
              <a:gd name="connsiteX4" fmla="*/ 177386 w 1341572"/>
              <a:gd name="connsiteY4" fmla="*/ 1373391 h 1383845"/>
              <a:gd name="connsiteX5" fmla="*/ 86104 w 1341572"/>
              <a:gd name="connsiteY5" fmla="*/ 1260419 h 1383845"/>
              <a:gd name="connsiteX6" fmla="*/ 86484 w 1341572"/>
              <a:gd name="connsiteY6" fmla="*/ 2215 h 1383845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86484 w 1341572"/>
              <a:gd name="connsiteY0" fmla="*/ 2215 h 1375531"/>
              <a:gd name="connsiteX1" fmla="*/ 1252321 w 1341572"/>
              <a:gd name="connsiteY1" fmla="*/ 0 h 1375531"/>
              <a:gd name="connsiteX2" fmla="*/ 1249949 w 1341572"/>
              <a:gd name="connsiteY2" fmla="*/ 894920 h 1375531"/>
              <a:gd name="connsiteX3" fmla="*/ 1154863 w 1341572"/>
              <a:gd name="connsiteY3" fmla="*/ 1041119 h 1375531"/>
              <a:gd name="connsiteX4" fmla="*/ 177386 w 1341572"/>
              <a:gd name="connsiteY4" fmla="*/ 1373391 h 1375531"/>
              <a:gd name="connsiteX5" fmla="*/ 86104 w 1341572"/>
              <a:gd name="connsiteY5" fmla="*/ 1260419 h 1375531"/>
              <a:gd name="connsiteX6" fmla="*/ 86484 w 1341572"/>
              <a:gd name="connsiteY6" fmla="*/ 2215 h 1375531"/>
              <a:gd name="connsiteX0" fmla="*/ 380 w 1255468"/>
              <a:gd name="connsiteY0" fmla="*/ 2215 h 1375531"/>
              <a:gd name="connsiteX1" fmla="*/ 1166217 w 1255468"/>
              <a:gd name="connsiteY1" fmla="*/ 0 h 1375531"/>
              <a:gd name="connsiteX2" fmla="*/ 1163845 w 1255468"/>
              <a:gd name="connsiteY2" fmla="*/ 894920 h 1375531"/>
              <a:gd name="connsiteX3" fmla="*/ 1068759 w 1255468"/>
              <a:gd name="connsiteY3" fmla="*/ 1041119 h 1375531"/>
              <a:gd name="connsiteX4" fmla="*/ 91282 w 1255468"/>
              <a:gd name="connsiteY4" fmla="*/ 1373391 h 1375531"/>
              <a:gd name="connsiteX5" fmla="*/ 0 w 1255468"/>
              <a:gd name="connsiteY5" fmla="*/ 1260419 h 1375531"/>
              <a:gd name="connsiteX6" fmla="*/ 380 w 1255468"/>
              <a:gd name="connsiteY6" fmla="*/ 2215 h 1375531"/>
              <a:gd name="connsiteX0" fmla="*/ 380 w 1177259"/>
              <a:gd name="connsiteY0" fmla="*/ 2215 h 1375531"/>
              <a:gd name="connsiteX1" fmla="*/ 1166217 w 1177259"/>
              <a:gd name="connsiteY1" fmla="*/ 0 h 1375531"/>
              <a:gd name="connsiteX2" fmla="*/ 1163845 w 1177259"/>
              <a:gd name="connsiteY2" fmla="*/ 894920 h 1375531"/>
              <a:gd name="connsiteX3" fmla="*/ 1068759 w 1177259"/>
              <a:gd name="connsiteY3" fmla="*/ 1041119 h 1375531"/>
              <a:gd name="connsiteX4" fmla="*/ 91282 w 1177259"/>
              <a:gd name="connsiteY4" fmla="*/ 1373391 h 1375531"/>
              <a:gd name="connsiteX5" fmla="*/ 0 w 1177259"/>
              <a:gd name="connsiteY5" fmla="*/ 1260419 h 1375531"/>
              <a:gd name="connsiteX6" fmla="*/ 380 w 1177259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246984"/>
              <a:gd name="connsiteY0" fmla="*/ 2215 h 1375531"/>
              <a:gd name="connsiteX1" fmla="*/ 1166217 w 1246984"/>
              <a:gd name="connsiteY1" fmla="*/ 0 h 1375531"/>
              <a:gd name="connsiteX2" fmla="*/ 1163845 w 1246984"/>
              <a:gd name="connsiteY2" fmla="*/ 894920 h 1375531"/>
              <a:gd name="connsiteX3" fmla="*/ 1068759 w 1246984"/>
              <a:gd name="connsiteY3" fmla="*/ 1041119 h 1375531"/>
              <a:gd name="connsiteX4" fmla="*/ 91282 w 1246984"/>
              <a:gd name="connsiteY4" fmla="*/ 1373391 h 1375531"/>
              <a:gd name="connsiteX5" fmla="*/ 0 w 1246984"/>
              <a:gd name="connsiteY5" fmla="*/ 1260419 h 1375531"/>
              <a:gd name="connsiteX6" fmla="*/ 380 w 1246984"/>
              <a:gd name="connsiteY6" fmla="*/ 2215 h 1375531"/>
              <a:gd name="connsiteX0" fmla="*/ 380 w 1190511"/>
              <a:gd name="connsiteY0" fmla="*/ 2215 h 1375531"/>
              <a:gd name="connsiteX1" fmla="*/ 1166217 w 1190511"/>
              <a:gd name="connsiteY1" fmla="*/ 0 h 1375531"/>
              <a:gd name="connsiteX2" fmla="*/ 1163845 w 1190511"/>
              <a:gd name="connsiteY2" fmla="*/ 894920 h 1375531"/>
              <a:gd name="connsiteX3" fmla="*/ 1068759 w 1190511"/>
              <a:gd name="connsiteY3" fmla="*/ 1041119 h 1375531"/>
              <a:gd name="connsiteX4" fmla="*/ 91282 w 1190511"/>
              <a:gd name="connsiteY4" fmla="*/ 1373391 h 1375531"/>
              <a:gd name="connsiteX5" fmla="*/ 0 w 1190511"/>
              <a:gd name="connsiteY5" fmla="*/ 1260419 h 1375531"/>
              <a:gd name="connsiteX6" fmla="*/ 380 w 1190511"/>
              <a:gd name="connsiteY6" fmla="*/ 2215 h 1375531"/>
              <a:gd name="connsiteX0" fmla="*/ 380 w 1183009"/>
              <a:gd name="connsiteY0" fmla="*/ 2215 h 1375531"/>
              <a:gd name="connsiteX1" fmla="*/ 1166217 w 1183009"/>
              <a:gd name="connsiteY1" fmla="*/ 0 h 1375531"/>
              <a:gd name="connsiteX2" fmla="*/ 1163845 w 1183009"/>
              <a:gd name="connsiteY2" fmla="*/ 894920 h 1375531"/>
              <a:gd name="connsiteX3" fmla="*/ 1068759 w 1183009"/>
              <a:gd name="connsiteY3" fmla="*/ 1041119 h 1375531"/>
              <a:gd name="connsiteX4" fmla="*/ 91282 w 1183009"/>
              <a:gd name="connsiteY4" fmla="*/ 1373391 h 1375531"/>
              <a:gd name="connsiteX5" fmla="*/ 0 w 1183009"/>
              <a:gd name="connsiteY5" fmla="*/ 1260419 h 1375531"/>
              <a:gd name="connsiteX6" fmla="*/ 380 w 1183009"/>
              <a:gd name="connsiteY6" fmla="*/ 2215 h 1375531"/>
              <a:gd name="connsiteX0" fmla="*/ 380 w 1166217"/>
              <a:gd name="connsiteY0" fmla="*/ 2215 h 1375531"/>
              <a:gd name="connsiteX1" fmla="*/ 1166217 w 1166217"/>
              <a:gd name="connsiteY1" fmla="*/ 0 h 1375531"/>
              <a:gd name="connsiteX2" fmla="*/ 1163845 w 1166217"/>
              <a:gd name="connsiteY2" fmla="*/ 894920 h 1375531"/>
              <a:gd name="connsiteX3" fmla="*/ 1068759 w 1166217"/>
              <a:gd name="connsiteY3" fmla="*/ 1041119 h 1375531"/>
              <a:gd name="connsiteX4" fmla="*/ 91282 w 1166217"/>
              <a:gd name="connsiteY4" fmla="*/ 1373391 h 1375531"/>
              <a:gd name="connsiteX5" fmla="*/ 0 w 1166217"/>
              <a:gd name="connsiteY5" fmla="*/ 1260419 h 1375531"/>
              <a:gd name="connsiteX6" fmla="*/ 380 w 1166217"/>
              <a:gd name="connsiteY6" fmla="*/ 2215 h 1375531"/>
              <a:gd name="connsiteX0" fmla="*/ 6420 w 1172257"/>
              <a:gd name="connsiteY0" fmla="*/ 2215 h 1399780"/>
              <a:gd name="connsiteX1" fmla="*/ 1172257 w 1172257"/>
              <a:gd name="connsiteY1" fmla="*/ 0 h 1399780"/>
              <a:gd name="connsiteX2" fmla="*/ 1169885 w 1172257"/>
              <a:gd name="connsiteY2" fmla="*/ 894920 h 1399780"/>
              <a:gd name="connsiteX3" fmla="*/ 1074799 w 1172257"/>
              <a:gd name="connsiteY3" fmla="*/ 1041119 h 1399780"/>
              <a:gd name="connsiteX4" fmla="*/ 93519 w 1172257"/>
              <a:gd name="connsiteY4" fmla="*/ 1360100 h 1399780"/>
              <a:gd name="connsiteX5" fmla="*/ 6040 w 1172257"/>
              <a:gd name="connsiteY5" fmla="*/ 1260419 h 1399780"/>
              <a:gd name="connsiteX6" fmla="*/ 6420 w 1172257"/>
              <a:gd name="connsiteY6" fmla="*/ 2215 h 1399780"/>
              <a:gd name="connsiteX0" fmla="*/ 6420 w 1172257"/>
              <a:gd name="connsiteY0" fmla="*/ 2215 h 1400114"/>
              <a:gd name="connsiteX1" fmla="*/ 1172257 w 1172257"/>
              <a:gd name="connsiteY1" fmla="*/ 0 h 1400114"/>
              <a:gd name="connsiteX2" fmla="*/ 1169885 w 1172257"/>
              <a:gd name="connsiteY2" fmla="*/ 894920 h 1400114"/>
              <a:gd name="connsiteX3" fmla="*/ 1074799 w 1172257"/>
              <a:gd name="connsiteY3" fmla="*/ 1041119 h 1400114"/>
              <a:gd name="connsiteX4" fmla="*/ 93519 w 1172257"/>
              <a:gd name="connsiteY4" fmla="*/ 1360100 h 1400114"/>
              <a:gd name="connsiteX5" fmla="*/ 6040 w 1172257"/>
              <a:gd name="connsiteY5" fmla="*/ 1260419 h 1400114"/>
              <a:gd name="connsiteX6" fmla="*/ 6420 w 1172257"/>
              <a:gd name="connsiteY6" fmla="*/ 2215 h 1400114"/>
              <a:gd name="connsiteX0" fmla="*/ 666 w 1166503"/>
              <a:gd name="connsiteY0" fmla="*/ 2215 h 1363444"/>
              <a:gd name="connsiteX1" fmla="*/ 1166503 w 1166503"/>
              <a:gd name="connsiteY1" fmla="*/ 0 h 1363444"/>
              <a:gd name="connsiteX2" fmla="*/ 1164131 w 1166503"/>
              <a:gd name="connsiteY2" fmla="*/ 894920 h 1363444"/>
              <a:gd name="connsiteX3" fmla="*/ 1069045 w 1166503"/>
              <a:gd name="connsiteY3" fmla="*/ 1041119 h 1363444"/>
              <a:gd name="connsiteX4" fmla="*/ 87765 w 1166503"/>
              <a:gd name="connsiteY4" fmla="*/ 1360100 h 1363444"/>
              <a:gd name="connsiteX5" fmla="*/ 286 w 1166503"/>
              <a:gd name="connsiteY5" fmla="*/ 1260419 h 1363444"/>
              <a:gd name="connsiteX6" fmla="*/ 666 w 1166503"/>
              <a:gd name="connsiteY6" fmla="*/ 2215 h 1363444"/>
              <a:gd name="connsiteX0" fmla="*/ 666 w 1168481"/>
              <a:gd name="connsiteY0" fmla="*/ 6645 h 1367874"/>
              <a:gd name="connsiteX1" fmla="*/ 1156995 w 1168481"/>
              <a:gd name="connsiteY1" fmla="*/ 0 h 1367874"/>
              <a:gd name="connsiteX2" fmla="*/ 1164131 w 1168481"/>
              <a:gd name="connsiteY2" fmla="*/ 899350 h 1367874"/>
              <a:gd name="connsiteX3" fmla="*/ 1069045 w 1168481"/>
              <a:gd name="connsiteY3" fmla="*/ 1045549 h 1367874"/>
              <a:gd name="connsiteX4" fmla="*/ 87765 w 1168481"/>
              <a:gd name="connsiteY4" fmla="*/ 1364530 h 1367874"/>
              <a:gd name="connsiteX5" fmla="*/ 286 w 1168481"/>
              <a:gd name="connsiteY5" fmla="*/ 1264849 h 1367874"/>
              <a:gd name="connsiteX6" fmla="*/ 666 w 1168481"/>
              <a:gd name="connsiteY6" fmla="*/ 6645 h 1367874"/>
              <a:gd name="connsiteX0" fmla="*/ 666 w 1169473"/>
              <a:gd name="connsiteY0" fmla="*/ 6645 h 1367874"/>
              <a:gd name="connsiteX1" fmla="*/ 1156995 w 1169473"/>
              <a:gd name="connsiteY1" fmla="*/ 0 h 1367874"/>
              <a:gd name="connsiteX2" fmla="*/ 1164131 w 1169473"/>
              <a:gd name="connsiteY2" fmla="*/ 899350 h 1367874"/>
              <a:gd name="connsiteX3" fmla="*/ 1069045 w 1169473"/>
              <a:gd name="connsiteY3" fmla="*/ 1045549 h 1367874"/>
              <a:gd name="connsiteX4" fmla="*/ 87765 w 1169473"/>
              <a:gd name="connsiteY4" fmla="*/ 1364530 h 1367874"/>
              <a:gd name="connsiteX5" fmla="*/ 286 w 1169473"/>
              <a:gd name="connsiteY5" fmla="*/ 1264849 h 1367874"/>
              <a:gd name="connsiteX6" fmla="*/ 666 w 1169473"/>
              <a:gd name="connsiteY6" fmla="*/ 6645 h 1367874"/>
              <a:gd name="connsiteX0" fmla="*/ 666 w 1162319"/>
              <a:gd name="connsiteY0" fmla="*/ 6645 h 1367874"/>
              <a:gd name="connsiteX1" fmla="*/ 1156995 w 1162319"/>
              <a:gd name="connsiteY1" fmla="*/ 0 h 1367874"/>
              <a:gd name="connsiteX2" fmla="*/ 1154622 w 1162319"/>
              <a:gd name="connsiteY2" fmla="*/ 886059 h 1367874"/>
              <a:gd name="connsiteX3" fmla="*/ 1069045 w 1162319"/>
              <a:gd name="connsiteY3" fmla="*/ 1045549 h 1367874"/>
              <a:gd name="connsiteX4" fmla="*/ 87765 w 1162319"/>
              <a:gd name="connsiteY4" fmla="*/ 1364530 h 1367874"/>
              <a:gd name="connsiteX5" fmla="*/ 286 w 1162319"/>
              <a:gd name="connsiteY5" fmla="*/ 1264849 h 1367874"/>
              <a:gd name="connsiteX6" fmla="*/ 666 w 1162319"/>
              <a:gd name="connsiteY6" fmla="*/ 6645 h 1367874"/>
              <a:gd name="connsiteX0" fmla="*/ 666 w 1157419"/>
              <a:gd name="connsiteY0" fmla="*/ 6645 h 1367874"/>
              <a:gd name="connsiteX1" fmla="*/ 1156995 w 1157419"/>
              <a:gd name="connsiteY1" fmla="*/ 0 h 1367874"/>
              <a:gd name="connsiteX2" fmla="*/ 1154622 w 1157419"/>
              <a:gd name="connsiteY2" fmla="*/ 886059 h 1367874"/>
              <a:gd name="connsiteX3" fmla="*/ 1069045 w 1157419"/>
              <a:gd name="connsiteY3" fmla="*/ 1045549 h 1367874"/>
              <a:gd name="connsiteX4" fmla="*/ 87765 w 1157419"/>
              <a:gd name="connsiteY4" fmla="*/ 1364530 h 1367874"/>
              <a:gd name="connsiteX5" fmla="*/ 286 w 1157419"/>
              <a:gd name="connsiteY5" fmla="*/ 1264849 h 1367874"/>
              <a:gd name="connsiteX6" fmla="*/ 666 w 1157419"/>
              <a:gd name="connsiteY6" fmla="*/ 6645 h 1367874"/>
              <a:gd name="connsiteX0" fmla="*/ 666 w 1157396"/>
              <a:gd name="connsiteY0" fmla="*/ 6645 h 1367874"/>
              <a:gd name="connsiteX1" fmla="*/ 1156995 w 1157396"/>
              <a:gd name="connsiteY1" fmla="*/ 0 h 1367874"/>
              <a:gd name="connsiteX2" fmla="*/ 1154622 w 1157396"/>
              <a:gd name="connsiteY2" fmla="*/ 886059 h 1367874"/>
              <a:gd name="connsiteX3" fmla="*/ 1069045 w 1157396"/>
              <a:gd name="connsiteY3" fmla="*/ 1045549 h 1367874"/>
              <a:gd name="connsiteX4" fmla="*/ 87765 w 1157396"/>
              <a:gd name="connsiteY4" fmla="*/ 1364530 h 1367874"/>
              <a:gd name="connsiteX5" fmla="*/ 286 w 1157396"/>
              <a:gd name="connsiteY5" fmla="*/ 1264849 h 1367874"/>
              <a:gd name="connsiteX6" fmla="*/ 666 w 1157396"/>
              <a:gd name="connsiteY6" fmla="*/ 6645 h 1367874"/>
              <a:gd name="connsiteX0" fmla="*/ 666 w 1460157"/>
              <a:gd name="connsiteY0" fmla="*/ 6645 h 1367874"/>
              <a:gd name="connsiteX1" fmla="*/ 1460149 w 1460157"/>
              <a:gd name="connsiteY1" fmla="*/ 0 h 1367874"/>
              <a:gd name="connsiteX2" fmla="*/ 1154622 w 1460157"/>
              <a:gd name="connsiteY2" fmla="*/ 886059 h 1367874"/>
              <a:gd name="connsiteX3" fmla="*/ 1069045 w 1460157"/>
              <a:gd name="connsiteY3" fmla="*/ 1045549 h 1367874"/>
              <a:gd name="connsiteX4" fmla="*/ 87765 w 1460157"/>
              <a:gd name="connsiteY4" fmla="*/ 1364530 h 1367874"/>
              <a:gd name="connsiteX5" fmla="*/ 286 w 1460157"/>
              <a:gd name="connsiteY5" fmla="*/ 1264849 h 1367874"/>
              <a:gd name="connsiteX6" fmla="*/ 666 w 1460157"/>
              <a:gd name="connsiteY6" fmla="*/ 6645 h 1367874"/>
              <a:gd name="connsiteX0" fmla="*/ 666 w 1460550"/>
              <a:gd name="connsiteY0" fmla="*/ 6645 h 1367874"/>
              <a:gd name="connsiteX1" fmla="*/ 1460149 w 1460550"/>
              <a:gd name="connsiteY1" fmla="*/ 0 h 1367874"/>
              <a:gd name="connsiteX2" fmla="*/ 1457775 w 1460550"/>
              <a:gd name="connsiteY2" fmla="*/ 807964 h 1367874"/>
              <a:gd name="connsiteX3" fmla="*/ 1069045 w 1460550"/>
              <a:gd name="connsiteY3" fmla="*/ 1045549 h 1367874"/>
              <a:gd name="connsiteX4" fmla="*/ 87765 w 1460550"/>
              <a:gd name="connsiteY4" fmla="*/ 1364530 h 1367874"/>
              <a:gd name="connsiteX5" fmla="*/ 286 w 1460550"/>
              <a:gd name="connsiteY5" fmla="*/ 1264849 h 1367874"/>
              <a:gd name="connsiteX6" fmla="*/ 666 w 1460550"/>
              <a:gd name="connsiteY6" fmla="*/ 6645 h 1367874"/>
              <a:gd name="connsiteX0" fmla="*/ 666 w 1498678"/>
              <a:gd name="connsiteY0" fmla="*/ 6645 h 1367874"/>
              <a:gd name="connsiteX1" fmla="*/ 1460149 w 1498678"/>
              <a:gd name="connsiteY1" fmla="*/ 0 h 1367874"/>
              <a:gd name="connsiteX2" fmla="*/ 1457775 w 1498678"/>
              <a:gd name="connsiteY2" fmla="*/ 807964 h 1367874"/>
              <a:gd name="connsiteX3" fmla="*/ 1366368 w 1498678"/>
              <a:gd name="connsiteY3" fmla="*/ 960663 h 1367874"/>
              <a:gd name="connsiteX4" fmla="*/ 87765 w 1498678"/>
              <a:gd name="connsiteY4" fmla="*/ 1364530 h 1367874"/>
              <a:gd name="connsiteX5" fmla="*/ 286 w 1498678"/>
              <a:gd name="connsiteY5" fmla="*/ 1264849 h 1367874"/>
              <a:gd name="connsiteX6" fmla="*/ 666 w 1498678"/>
              <a:gd name="connsiteY6" fmla="*/ 6645 h 1367874"/>
              <a:gd name="connsiteX0" fmla="*/ 666 w 1460550"/>
              <a:gd name="connsiteY0" fmla="*/ 6645 h 1367874"/>
              <a:gd name="connsiteX1" fmla="*/ 1460149 w 1460550"/>
              <a:gd name="connsiteY1" fmla="*/ 0 h 1367874"/>
              <a:gd name="connsiteX2" fmla="*/ 1457775 w 1460550"/>
              <a:gd name="connsiteY2" fmla="*/ 807964 h 1367874"/>
              <a:gd name="connsiteX3" fmla="*/ 1366368 w 1460550"/>
              <a:gd name="connsiteY3" fmla="*/ 960663 h 1367874"/>
              <a:gd name="connsiteX4" fmla="*/ 87765 w 1460550"/>
              <a:gd name="connsiteY4" fmla="*/ 1364530 h 1367874"/>
              <a:gd name="connsiteX5" fmla="*/ 286 w 1460550"/>
              <a:gd name="connsiteY5" fmla="*/ 1264849 h 1367874"/>
              <a:gd name="connsiteX6" fmla="*/ 666 w 1460550"/>
              <a:gd name="connsiteY6" fmla="*/ 6645 h 1367874"/>
              <a:gd name="connsiteX0" fmla="*/ 666 w 1458788"/>
              <a:gd name="connsiteY0" fmla="*/ 0 h 1361229"/>
              <a:gd name="connsiteX1" fmla="*/ 1458206 w 1458788"/>
              <a:gd name="connsiteY1" fmla="*/ 145 h 1361229"/>
              <a:gd name="connsiteX2" fmla="*/ 1457775 w 1458788"/>
              <a:gd name="connsiteY2" fmla="*/ 801319 h 1361229"/>
              <a:gd name="connsiteX3" fmla="*/ 1366368 w 1458788"/>
              <a:gd name="connsiteY3" fmla="*/ 954018 h 1361229"/>
              <a:gd name="connsiteX4" fmla="*/ 87765 w 1458788"/>
              <a:gd name="connsiteY4" fmla="*/ 1357885 h 1361229"/>
              <a:gd name="connsiteX5" fmla="*/ 286 w 1458788"/>
              <a:gd name="connsiteY5" fmla="*/ 1258204 h 1361229"/>
              <a:gd name="connsiteX6" fmla="*/ 666 w 1458788"/>
              <a:gd name="connsiteY6" fmla="*/ 0 h 136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788" h="1361229">
                <a:moveTo>
                  <a:pt x="666" y="0"/>
                </a:moveTo>
                <a:lnTo>
                  <a:pt x="1458206" y="145"/>
                </a:lnTo>
                <a:cubicBezTo>
                  <a:pt x="1460045" y="268546"/>
                  <a:pt x="1456860" y="622632"/>
                  <a:pt x="1457775" y="801319"/>
                </a:cubicBezTo>
                <a:cubicBezTo>
                  <a:pt x="1458319" y="907522"/>
                  <a:pt x="1443126" y="925770"/>
                  <a:pt x="1366368" y="954018"/>
                </a:cubicBezTo>
                <a:cubicBezTo>
                  <a:pt x="1135075" y="1039137"/>
                  <a:pt x="403734" y="1269154"/>
                  <a:pt x="87765" y="1357885"/>
                </a:cubicBezTo>
                <a:cubicBezTo>
                  <a:pt x="41105" y="1370988"/>
                  <a:pt x="1490" y="1347179"/>
                  <a:pt x="286" y="1258204"/>
                </a:cubicBezTo>
                <a:cubicBezTo>
                  <a:pt x="-918" y="1169229"/>
                  <a:pt x="2173" y="272094"/>
                  <a:pt x="6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lIns="251953" tIns="0" rIns="215960" bIns="233957">
            <a:noAutofit/>
          </a:bodyPr>
          <a:lstStyle>
            <a:lvl1pPr marL="0" indent="0">
              <a:spcBef>
                <a:spcPts val="1800"/>
              </a:spcBef>
              <a:spcAft>
                <a:spcPts val="2100"/>
              </a:spcAft>
              <a:buFontTx/>
              <a:buNone/>
              <a:defRPr b="0" i="0">
                <a:solidFill>
                  <a:schemeClr val="tx1"/>
                </a:solidFill>
                <a:latin typeface="Univers 45 Light"/>
                <a:cs typeface="Univers 45 Light"/>
              </a:defRPr>
            </a:lvl1pPr>
            <a:lvl2pPr marL="0" indent="0">
              <a:spcBef>
                <a:spcPts val="1499"/>
              </a:spcBef>
              <a:buFontTx/>
              <a:buNone/>
              <a:defRPr sz="1800" b="0" i="0">
                <a:solidFill>
                  <a:schemeClr val="tx1"/>
                </a:solidFill>
                <a:latin typeface="Univers 45 Light"/>
                <a:cs typeface="Univers 45 Light"/>
              </a:defRPr>
            </a:lvl2pPr>
            <a:lvl3pPr marL="914231" indent="0">
              <a:buFontTx/>
              <a:buNone/>
              <a:defRPr/>
            </a:lvl3pPr>
            <a:lvl4pPr marL="1263417" indent="0">
              <a:buFontTx/>
              <a:buNone/>
              <a:defRPr/>
            </a:lvl4pPr>
            <a:lvl5pPr marL="1599906" indent="0">
              <a:buFontTx/>
              <a:buNone/>
              <a:defRPr/>
            </a:lvl5pPr>
          </a:lstStyle>
          <a:p>
            <a:pPr lvl="0"/>
            <a:r>
              <a:rPr lang="es-ES_tradnl" dirty="0"/>
              <a:t>Escriba el texto</a:t>
            </a:r>
          </a:p>
          <a:p>
            <a:pPr lvl="1"/>
            <a:r>
              <a:rPr lang="es-ES_tradnl" dirty="0"/>
              <a:t>Segundo nivel</a:t>
            </a:r>
          </a:p>
        </p:txBody>
      </p:sp>
      <p:sp>
        <p:nvSpPr>
          <p:cNvPr id="13" name="Marcador de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1636713" y="425606"/>
            <a:ext cx="3033248" cy="1857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b="0" i="0" kern="300" spc="50" baseline="0">
                <a:solidFill>
                  <a:schemeClr val="tx2"/>
                </a:solidFill>
                <a:latin typeface="Univers 75 Black"/>
                <a:cs typeface="Univers 75 Black"/>
              </a:defRPr>
            </a:lvl1pPr>
            <a:lvl2pPr marL="0" indent="0">
              <a:spcBef>
                <a:spcPts val="400"/>
              </a:spcBef>
              <a:buFontTx/>
              <a:buNone/>
              <a:defRPr sz="900" kern="500" spc="50">
                <a:solidFill>
                  <a:schemeClr val="tx2"/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_tradnl" dirty="0"/>
              <a:t>NIVEL 1</a:t>
            </a:r>
            <a:endParaRPr lang="es-ES" dirty="0"/>
          </a:p>
        </p:txBody>
      </p:sp>
      <p:sp>
        <p:nvSpPr>
          <p:cNvPr id="16" name="Marcador de texto 4"/>
          <p:cNvSpPr>
            <a:spLocks noGrp="1"/>
          </p:cNvSpPr>
          <p:nvPr>
            <p:ph type="body" sz="quarter" idx="19" hasCustomPrompt="1"/>
          </p:nvPr>
        </p:nvSpPr>
        <p:spPr>
          <a:xfrm>
            <a:off x="1290469" y="195977"/>
            <a:ext cx="346244" cy="4130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2800" b="0" i="0" kern="300" spc="50" baseline="0">
                <a:solidFill>
                  <a:schemeClr val="tx2"/>
                </a:solidFill>
                <a:latin typeface="Univers 57 Condensed"/>
                <a:cs typeface="Univers 57 Condensed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900" kern="500" spc="50">
                <a:solidFill>
                  <a:schemeClr val="tx2"/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_tradnl" dirty="0"/>
              <a:t>N</a:t>
            </a:r>
            <a:endParaRPr lang="es-ES" dirty="0"/>
          </a:p>
        </p:txBody>
      </p:sp>
      <p:sp>
        <p:nvSpPr>
          <p:cNvPr id="17" name="Marcador de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1636713" y="603741"/>
            <a:ext cx="3033248" cy="177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NIVEL 2</a:t>
            </a:r>
            <a:endParaRPr lang="es-ES" dirty="0"/>
          </a:p>
        </p:txBody>
      </p:sp>
      <p:sp>
        <p:nvSpPr>
          <p:cNvPr id="18" name="Marcador de texto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90469" y="603741"/>
            <a:ext cx="346244" cy="177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/>
              <a:t>N</a:t>
            </a:r>
            <a:endParaRPr lang="es-E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691233" cy="5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859515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2"/>
          <p:cNvSpPr>
            <a:spLocks noGrp="1"/>
          </p:cNvSpPr>
          <p:nvPr>
            <p:ph type="pic" sz="quarter" idx="12"/>
          </p:nvPr>
        </p:nvSpPr>
        <p:spPr>
          <a:xfrm>
            <a:off x="-32414" y="2270409"/>
            <a:ext cx="9220208" cy="4622480"/>
          </a:xfrm>
          <a:custGeom>
            <a:avLst/>
            <a:gdLst>
              <a:gd name="connsiteX0" fmla="*/ 0 w 1295400"/>
              <a:gd name="connsiteY0" fmla="*/ 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0 h 1295400"/>
              <a:gd name="connsiteX0" fmla="*/ 0 w 1295400"/>
              <a:gd name="connsiteY0" fmla="*/ 381000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0 w 1295400"/>
              <a:gd name="connsiteY4" fmla="*/ 381000 h 1295400"/>
              <a:gd name="connsiteX0" fmla="*/ 2646 w 1295400"/>
              <a:gd name="connsiteY0" fmla="*/ 575389 h 1295400"/>
              <a:gd name="connsiteX1" fmla="*/ 1295400 w 1295400"/>
              <a:gd name="connsiteY1" fmla="*/ 0 h 1295400"/>
              <a:gd name="connsiteX2" fmla="*/ 1295400 w 1295400"/>
              <a:gd name="connsiteY2" fmla="*/ 1295400 h 1295400"/>
              <a:gd name="connsiteX3" fmla="*/ 0 w 1295400"/>
              <a:gd name="connsiteY3" fmla="*/ 1295400 h 1295400"/>
              <a:gd name="connsiteX4" fmla="*/ 2646 w 1295400"/>
              <a:gd name="connsiteY4" fmla="*/ 575389 h 1295400"/>
              <a:gd name="connsiteX0" fmla="*/ 0 w 1299992"/>
              <a:gd name="connsiteY0" fmla="*/ 573663 h 1295400"/>
              <a:gd name="connsiteX1" fmla="*/ 1299992 w 1299992"/>
              <a:gd name="connsiteY1" fmla="*/ 0 h 1295400"/>
              <a:gd name="connsiteX2" fmla="*/ 1299992 w 1299992"/>
              <a:gd name="connsiteY2" fmla="*/ 1295400 h 1295400"/>
              <a:gd name="connsiteX3" fmla="*/ 4592 w 1299992"/>
              <a:gd name="connsiteY3" fmla="*/ 1295400 h 1295400"/>
              <a:gd name="connsiteX4" fmla="*/ 0 w 1299992"/>
              <a:gd name="connsiteY4" fmla="*/ 573663 h 1295400"/>
              <a:gd name="connsiteX0" fmla="*/ 45 w 1300037"/>
              <a:gd name="connsiteY0" fmla="*/ 573663 h 1295400"/>
              <a:gd name="connsiteX1" fmla="*/ 1300037 w 1300037"/>
              <a:gd name="connsiteY1" fmla="*/ 0 h 1295400"/>
              <a:gd name="connsiteX2" fmla="*/ 1300037 w 1300037"/>
              <a:gd name="connsiteY2" fmla="*/ 1295400 h 1295400"/>
              <a:gd name="connsiteX3" fmla="*/ 501 w 1300037"/>
              <a:gd name="connsiteY3" fmla="*/ 1291947 h 1295400"/>
              <a:gd name="connsiteX4" fmla="*/ 45 w 1300037"/>
              <a:gd name="connsiteY4" fmla="*/ 573663 h 1295400"/>
              <a:gd name="connsiteX0" fmla="*/ 45 w 1309343"/>
              <a:gd name="connsiteY0" fmla="*/ 573663 h 1291947"/>
              <a:gd name="connsiteX1" fmla="*/ 1300037 w 1309343"/>
              <a:gd name="connsiteY1" fmla="*/ 0 h 1291947"/>
              <a:gd name="connsiteX2" fmla="*/ 1309343 w 1309343"/>
              <a:gd name="connsiteY2" fmla="*/ 1291947 h 1291947"/>
              <a:gd name="connsiteX3" fmla="*/ 501 w 1309343"/>
              <a:gd name="connsiteY3" fmla="*/ 1291947 h 1291947"/>
              <a:gd name="connsiteX4" fmla="*/ 45 w 1309343"/>
              <a:gd name="connsiteY4" fmla="*/ 573663 h 1291947"/>
              <a:gd name="connsiteX0" fmla="*/ 45 w 1309343"/>
              <a:gd name="connsiteY0" fmla="*/ 580569 h 1298853"/>
              <a:gd name="connsiteX1" fmla="*/ 1306241 w 1309343"/>
              <a:gd name="connsiteY1" fmla="*/ 0 h 1298853"/>
              <a:gd name="connsiteX2" fmla="*/ 1309343 w 1309343"/>
              <a:gd name="connsiteY2" fmla="*/ 1298853 h 1298853"/>
              <a:gd name="connsiteX3" fmla="*/ 501 w 1309343"/>
              <a:gd name="connsiteY3" fmla="*/ 1298853 h 1298853"/>
              <a:gd name="connsiteX4" fmla="*/ 45 w 1309343"/>
              <a:gd name="connsiteY4" fmla="*/ 580569 h 1298853"/>
              <a:gd name="connsiteX0" fmla="*/ 0 w 1309298"/>
              <a:gd name="connsiteY0" fmla="*/ 580569 h 1298853"/>
              <a:gd name="connsiteX1" fmla="*/ 1306196 w 1309298"/>
              <a:gd name="connsiteY1" fmla="*/ 0 h 1298853"/>
              <a:gd name="connsiteX2" fmla="*/ 1309298 w 1309298"/>
              <a:gd name="connsiteY2" fmla="*/ 1298853 h 1298853"/>
              <a:gd name="connsiteX3" fmla="*/ 1617 w 1309298"/>
              <a:gd name="connsiteY3" fmla="*/ 1186442 h 1298853"/>
              <a:gd name="connsiteX4" fmla="*/ 0 w 1309298"/>
              <a:gd name="connsiteY4" fmla="*/ 580569 h 1298853"/>
              <a:gd name="connsiteX0" fmla="*/ 0 w 1306196"/>
              <a:gd name="connsiteY0" fmla="*/ 580569 h 1186442"/>
              <a:gd name="connsiteX1" fmla="*/ 1306196 w 1306196"/>
              <a:gd name="connsiteY1" fmla="*/ 0 h 1186442"/>
              <a:gd name="connsiteX2" fmla="*/ 1304655 w 1306196"/>
              <a:gd name="connsiteY2" fmla="*/ 1186442 h 1186442"/>
              <a:gd name="connsiteX3" fmla="*/ 1617 w 1306196"/>
              <a:gd name="connsiteY3" fmla="*/ 1186442 h 1186442"/>
              <a:gd name="connsiteX4" fmla="*/ 0 w 1306196"/>
              <a:gd name="connsiteY4" fmla="*/ 580569 h 1186442"/>
              <a:gd name="connsiteX0" fmla="*/ 0 w 1306196"/>
              <a:gd name="connsiteY0" fmla="*/ 580569 h 1186442"/>
              <a:gd name="connsiteX1" fmla="*/ 1306196 w 1306196"/>
              <a:gd name="connsiteY1" fmla="*/ 0 h 1186442"/>
              <a:gd name="connsiteX2" fmla="*/ 1303494 w 1306196"/>
              <a:gd name="connsiteY2" fmla="*/ 1087598 h 1186442"/>
              <a:gd name="connsiteX3" fmla="*/ 1617 w 1306196"/>
              <a:gd name="connsiteY3" fmla="*/ 1186442 h 1186442"/>
              <a:gd name="connsiteX4" fmla="*/ 0 w 1306196"/>
              <a:gd name="connsiteY4" fmla="*/ 580569 h 1186442"/>
              <a:gd name="connsiteX0" fmla="*/ 0 w 1306196"/>
              <a:gd name="connsiteY0" fmla="*/ 580569 h 1093412"/>
              <a:gd name="connsiteX1" fmla="*/ 1306196 w 1306196"/>
              <a:gd name="connsiteY1" fmla="*/ 0 h 1093412"/>
              <a:gd name="connsiteX2" fmla="*/ 1303494 w 1306196"/>
              <a:gd name="connsiteY2" fmla="*/ 1087598 h 1093412"/>
              <a:gd name="connsiteX3" fmla="*/ 1617 w 1306196"/>
              <a:gd name="connsiteY3" fmla="*/ 1093412 h 1093412"/>
              <a:gd name="connsiteX4" fmla="*/ 0 w 1306196"/>
              <a:gd name="connsiteY4" fmla="*/ 580569 h 10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196" h="1093412">
                <a:moveTo>
                  <a:pt x="0" y="580569"/>
                </a:moveTo>
                <a:lnTo>
                  <a:pt x="1306196" y="0"/>
                </a:lnTo>
                <a:cubicBezTo>
                  <a:pt x="1305682" y="395481"/>
                  <a:pt x="1304008" y="692117"/>
                  <a:pt x="1303494" y="1087598"/>
                </a:cubicBezTo>
                <a:lnTo>
                  <a:pt x="1617" y="1093412"/>
                </a:lnTo>
                <a:cubicBezTo>
                  <a:pt x="86" y="852833"/>
                  <a:pt x="1531" y="821148"/>
                  <a:pt x="0" y="580569"/>
                </a:cubicBezTo>
                <a:close/>
              </a:path>
            </a:pathLst>
          </a:custGeom>
          <a:ln>
            <a:noFill/>
          </a:ln>
        </p:spPr>
        <p:txBody>
          <a:bodyPr vert="horz" lIns="91423" tIns="45711" rIns="91423" bIns="45711" anchor="b" anchorCtr="0"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endParaRPr lang="es-ES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636713" y="1296988"/>
            <a:ext cx="6515868" cy="18329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800" spc="0">
                <a:solidFill>
                  <a:srgbClr val="033E7E"/>
                </a:solidFill>
              </a:defRPr>
            </a:lvl1pPr>
          </a:lstStyle>
          <a:p>
            <a:pPr lvl="0"/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691233" cy="5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578746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10.png"/><Relationship Id="rId4" Type="http://schemas.openxmlformats.org/officeDocument/2006/relationships/theme" Target="../theme/theme2.xml"/><Relationship Id="rId9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4.xml"/><Relationship Id="rId5" Type="http://schemas.openxmlformats.org/officeDocument/2006/relationships/vmlDrawing" Target="../drawings/vmlDrawing4.vml"/><Relationship Id="rId10" Type="http://schemas.openxmlformats.org/officeDocument/2006/relationships/image" Target="../media/image10.png"/><Relationship Id="rId4" Type="http://schemas.openxmlformats.org/officeDocument/2006/relationships/theme" Target="../theme/theme3.xml"/><Relationship Id="rId9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Univers 55"/>
                <a:cs typeface="Univers 55"/>
              </a:defRPr>
            </a:lvl1pPr>
          </a:lstStyle>
          <a:p>
            <a:fld id="{2A8AA636-7E94-0E49-80A0-04A820D019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0" r:id="rId3"/>
    <p:sldLayoutId id="2147483818" r:id="rId4"/>
    <p:sldLayoutId id="2147483814" r:id="rId5"/>
    <p:sldLayoutId id="2147483816" r:id="rId6"/>
    <p:sldLayoutId id="2147483826" r:id="rId7"/>
    <p:sldLayoutId id="2147483817" r:id="rId8"/>
    <p:sldLayoutId id="2147483827" r:id="rId9"/>
  </p:sldLayoutIdLst>
  <p:transition spd="slow">
    <p:circle/>
  </p:transition>
  <p:txStyles>
    <p:titleStyle>
      <a:lvl1pPr algn="l" defTabSz="914231" rtl="0" eaLnBrk="1" latinLnBrk="0" hangingPunct="1">
        <a:spcBef>
          <a:spcPct val="0"/>
        </a:spcBef>
        <a:buNone/>
        <a:defRPr sz="6000" b="0" i="0" kern="1200">
          <a:solidFill>
            <a:srgbClr val="0000FF"/>
          </a:solidFill>
          <a:latin typeface="Univers 55"/>
          <a:ea typeface="+mj-ea"/>
          <a:cs typeface="Univers 55"/>
        </a:defRPr>
      </a:lvl1pPr>
    </p:titleStyle>
    <p:bodyStyle>
      <a:lvl1pPr marL="457116" indent="-457116" algn="l" defTabSz="914231" rtl="0" eaLnBrk="1" latinLnBrk="0" hangingPunct="1">
        <a:spcBef>
          <a:spcPts val="2399"/>
        </a:spcBef>
        <a:buSzPct val="90000"/>
        <a:buFont typeface="Wingdings" pitchFamily="2" charset="2"/>
        <a:buChar char="v"/>
        <a:defRPr sz="2400" b="0" i="0" kern="1200">
          <a:solidFill>
            <a:schemeClr val="tx1">
              <a:lumMod val="75000"/>
              <a:lumOff val="25000"/>
            </a:schemeClr>
          </a:solidFill>
          <a:latin typeface="Univers 55"/>
          <a:ea typeface="+mn-ea"/>
          <a:cs typeface="Univers 55"/>
        </a:defRPr>
      </a:lvl1pPr>
      <a:lvl2pPr marL="914231" indent="-457116" algn="l" defTabSz="914231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b="0" i="0" kern="1200">
          <a:solidFill>
            <a:schemeClr val="tx1">
              <a:lumMod val="75000"/>
              <a:lumOff val="25000"/>
            </a:schemeClr>
          </a:solidFill>
          <a:latin typeface="Univers 55"/>
          <a:ea typeface="+mn-ea"/>
          <a:cs typeface="Univers 55"/>
        </a:defRPr>
      </a:lvl2pPr>
      <a:lvl3pPr marL="1263417" indent="-349186" algn="l" defTabSz="914231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b="0" i="0" kern="1200">
          <a:solidFill>
            <a:schemeClr val="tx1">
              <a:lumMod val="75000"/>
              <a:lumOff val="25000"/>
            </a:schemeClr>
          </a:solidFill>
          <a:latin typeface="Univers 55"/>
          <a:ea typeface="+mn-ea"/>
          <a:cs typeface="Univers 55"/>
        </a:defRPr>
      </a:lvl3pPr>
      <a:lvl4pPr marL="1599906" indent="-336489" algn="l" defTabSz="914231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b="0" i="0" kern="1200">
          <a:solidFill>
            <a:schemeClr val="tx1">
              <a:lumMod val="75000"/>
              <a:lumOff val="25000"/>
            </a:schemeClr>
          </a:solidFill>
          <a:latin typeface="Univers 55"/>
          <a:ea typeface="+mn-ea"/>
          <a:cs typeface="Univers 55"/>
        </a:defRPr>
      </a:lvl4pPr>
      <a:lvl5pPr marL="1945917" indent="-346011" algn="l" defTabSz="914231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b="0" i="0" kern="1200">
          <a:solidFill>
            <a:schemeClr val="tx1">
              <a:lumMod val="75000"/>
              <a:lumOff val="25000"/>
            </a:schemeClr>
          </a:solidFill>
          <a:latin typeface="Univers 55"/>
          <a:ea typeface="+mn-ea"/>
          <a:cs typeface="Univers 55"/>
        </a:defRPr>
      </a:lvl5pPr>
      <a:lvl6pPr marL="2290341" indent="-344424" algn="l" defTabSz="914231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242" indent="-344424" algn="l" defTabSz="914231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69666" indent="-344424" algn="l" defTabSz="914231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2503" indent="-344424" algn="l" defTabSz="914231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6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1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8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3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9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5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11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7" algn="l" defTabSz="9142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64675726"/>
              </p:ext>
            </p:extLst>
          </p:nvPr>
        </p:nvGraphicFramePr>
        <p:xfrm>
          <a:off x="1479" y="1514"/>
          <a:ext cx="1476" cy="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Diapositiva de think-cell" r:id="rId7" imgW="360" imgH="360" progId="">
                  <p:embed/>
                </p:oleObj>
              </mc:Choice>
              <mc:Fallback>
                <p:oleObj name="Diapositiva de think-cell" r:id="rId7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" y="1514"/>
                        <a:ext cx="1476" cy="1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233" y="71947"/>
            <a:ext cx="7720040" cy="3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3815" rIns="0" bIns="33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121" y="651631"/>
            <a:ext cx="8565116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3815" rIns="0" bIns="33815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ts val="0"/>
              </a:spcBef>
              <a:spcAft>
                <a:spcPts val="564"/>
              </a:spcAft>
            </a:pPr>
            <a:r>
              <a:rPr lang="es-ES" noProof="0" dirty="0"/>
              <a:t>Haga clic para modificar el estilo de texto del patrón</a:t>
            </a:r>
          </a:p>
          <a:p>
            <a:pPr marL="335516" lvl="1" indent="-171486">
              <a:spcBef>
                <a:spcPts val="0"/>
              </a:spcBef>
              <a:spcAft>
                <a:spcPts val="564"/>
              </a:spcAft>
              <a:buClrTx/>
            </a:pPr>
            <a:r>
              <a:rPr lang="es-ES" noProof="0" dirty="0"/>
              <a:t>Segundo nivel</a:t>
            </a:r>
          </a:p>
          <a:p>
            <a:pPr marL="501036" lvl="2" indent="-167012">
              <a:spcBef>
                <a:spcPts val="0"/>
              </a:spcBef>
              <a:spcAft>
                <a:spcPts val="564"/>
              </a:spcAft>
              <a:buClrTx/>
              <a:buSzPct val="85000"/>
            </a:pPr>
            <a:r>
              <a:rPr lang="es-ES" noProof="0" dirty="0"/>
              <a:t>Tercer nivel</a:t>
            </a:r>
          </a:p>
          <a:p>
            <a:pPr marL="678488" lvl="3">
              <a:spcBef>
                <a:spcPts val="0"/>
              </a:spcBef>
              <a:spcAft>
                <a:spcPts val="564"/>
              </a:spcAft>
              <a:buClr>
                <a:srgbClr val="000000"/>
              </a:buClr>
              <a:buSzPct val="85000"/>
              <a:tabLst/>
            </a:pPr>
            <a:r>
              <a:rPr lang="es-ES" noProof="0" dirty="0"/>
              <a:t>Cuarto nivel</a:t>
            </a:r>
          </a:p>
          <a:p>
            <a:pPr lvl="4">
              <a:spcBef>
                <a:spcPts val="282"/>
              </a:spcBef>
              <a:spcAft>
                <a:spcPts val="282"/>
              </a:spcAft>
            </a:pPr>
            <a:r>
              <a:rPr lang="es-ES" noProof="0" dirty="0"/>
              <a:t>Quinto nivel</a:t>
            </a:r>
          </a:p>
        </p:txBody>
      </p:sp>
      <p:sp>
        <p:nvSpPr>
          <p:cNvPr id="603143" name="Oval 7"/>
          <p:cNvSpPr>
            <a:spLocks noChangeArrowheads="1"/>
          </p:cNvSpPr>
          <p:nvPr/>
        </p:nvSpPr>
        <p:spPr bwMode="auto">
          <a:xfrm>
            <a:off x="8885862" y="6638890"/>
            <a:ext cx="239233" cy="24644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85844" tIns="42922" rIns="85844" bIns="42922" anchor="ctr"/>
          <a:lstStyle/>
          <a:p>
            <a:pPr algn="ctr" defTabSz="914231">
              <a:defRPr/>
            </a:pPr>
            <a:r>
              <a:rPr lang="es-ES" sz="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fld id="{CB3FDB1E-91D3-4292-9DD3-8BC7835E46EB}" type="slidenum">
              <a:rPr lang="es-ES" sz="800" b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ctr" defTabSz="914231">
                <a:defRPr/>
              </a:pPr>
              <a:t>‹Nº›</a:t>
            </a:fld>
            <a:r>
              <a:rPr lang="es-ES" sz="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</a:p>
        </p:txBody>
      </p:sp>
      <p:cxnSp>
        <p:nvCxnSpPr>
          <p:cNvPr id="3" name="2 Conector recto"/>
          <p:cNvCxnSpPr/>
          <p:nvPr/>
        </p:nvCxnSpPr>
        <p:spPr bwMode="auto">
          <a:xfrm>
            <a:off x="0" y="51085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0 Image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0" y="6514641"/>
            <a:ext cx="1340452" cy="25051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" y="6512621"/>
            <a:ext cx="400164" cy="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300" b="0">
          <a:solidFill>
            <a:schemeClr val="tx2"/>
          </a:solidFill>
          <a:latin typeface="Lato" panose="020F0502020204030203" pitchFamily="34" charset="0"/>
          <a:ea typeface="+mj-ea"/>
          <a:cs typeface="Lath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5pPr>
      <a:lvl6pPr marL="429460" algn="l" rtl="0" fontAlgn="base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6pPr>
      <a:lvl7pPr marL="858921" algn="l" rtl="0" fontAlgn="base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7pPr>
      <a:lvl8pPr marL="1288381" algn="l" rtl="0" fontAlgn="base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8pPr>
      <a:lvl9pPr marL="1717842" algn="l" rtl="0" fontAlgn="base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9pPr>
    </p:titleStyle>
    <p:bodyStyle>
      <a:lvl1pPr marL="334024" indent="-334024" algn="l" rtl="0" eaLnBrk="0" fontAlgn="base" hangingPunct="0">
        <a:spcBef>
          <a:spcPts val="282"/>
        </a:spcBef>
        <a:spcAft>
          <a:spcPts val="282"/>
        </a:spcAft>
        <a:buClr>
          <a:srgbClr val="000000"/>
        </a:buClr>
        <a:buFont typeface="Wingdings" pitchFamily="2" charset="2"/>
        <a:buChar char="q"/>
        <a:defRPr lang="es-ES" sz="1300" noProof="0" dirty="0" smtClean="0">
          <a:solidFill>
            <a:srgbClr val="000000"/>
          </a:solidFill>
          <a:latin typeface="Lato" panose="020F0502020204030203" pitchFamily="34" charset="0"/>
          <a:ea typeface="+mn-ea"/>
          <a:cs typeface="Latha" panose="020B0604020202020204" pitchFamily="34" charset="0"/>
        </a:defRPr>
      </a:lvl1pPr>
      <a:lvl2pPr marL="846991" indent="-682961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SzPct val="85000"/>
        <a:buFont typeface="Symbol" pitchFamily="18" charset="2"/>
        <a:buChar char="-"/>
        <a:defRPr lang="es-ES" sz="1100" noProof="0" dirty="0" smtClean="0">
          <a:solidFill>
            <a:srgbClr val="000000"/>
          </a:solidFill>
          <a:latin typeface="Lato" panose="020F0502020204030203" pitchFamily="34" charset="0"/>
          <a:cs typeface="Latha" panose="020B0604020202020204" pitchFamily="34" charset="0"/>
        </a:defRPr>
      </a:lvl2pPr>
      <a:lvl3pPr marL="334024" indent="-87979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80000"/>
        <a:buChar char="•"/>
        <a:defRPr lang="es-ES" sz="1100" noProof="0" dirty="0" smtClean="0">
          <a:solidFill>
            <a:srgbClr val="000000"/>
          </a:solidFill>
          <a:latin typeface="Lato" panose="020F0502020204030203" pitchFamily="34" charset="0"/>
          <a:cs typeface="Latha" panose="020B0604020202020204" pitchFamily="34" charset="0"/>
        </a:defRPr>
      </a:lvl3pPr>
      <a:lvl4pPr marL="1179524" indent="-177451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Char char="•"/>
        <a:defRPr lang="es-ES" sz="1100" noProof="0" dirty="0" smtClean="0">
          <a:solidFill>
            <a:srgbClr val="000000"/>
          </a:solidFill>
          <a:latin typeface="Lato" panose="020F0502020204030203" pitchFamily="34" charset="0"/>
          <a:cs typeface="Latha" panose="020B0604020202020204" pitchFamily="34" charset="0"/>
        </a:defRPr>
      </a:lvl4pPr>
      <a:lvl5pPr marL="1523987" indent="-175960" algn="l" rtl="0" eaLnBrk="0" fontAlgn="base" hangingPunct="0">
        <a:spcBef>
          <a:spcPct val="20000"/>
        </a:spcBef>
        <a:spcAft>
          <a:spcPct val="0"/>
        </a:spcAft>
        <a:buChar char="•"/>
        <a:defRPr lang="es-ES" sz="1000" noProof="0" dirty="0" smtClean="0">
          <a:solidFill>
            <a:srgbClr val="000000"/>
          </a:solidFill>
          <a:latin typeface="Lato" panose="020F0502020204030203" pitchFamily="34" charset="0"/>
          <a:cs typeface="Latha" panose="020B0604020202020204" pitchFamily="34" charset="0"/>
        </a:defRPr>
      </a:lvl5pPr>
      <a:lvl6pPr marL="1953448" indent="-175960" algn="l" rtl="0" fontAlgn="base">
        <a:spcBef>
          <a:spcPct val="20000"/>
        </a:spcBef>
        <a:spcAft>
          <a:spcPct val="0"/>
        </a:spcAft>
        <a:buChar char="•"/>
        <a:defRPr sz="900">
          <a:solidFill>
            <a:srgbClr val="000000"/>
          </a:solidFill>
          <a:latin typeface="+mn-lt"/>
        </a:defRPr>
      </a:lvl6pPr>
      <a:lvl7pPr marL="2382908" indent="-175960" algn="l" rtl="0" fontAlgn="base">
        <a:spcBef>
          <a:spcPct val="20000"/>
        </a:spcBef>
        <a:spcAft>
          <a:spcPct val="0"/>
        </a:spcAft>
        <a:buChar char="•"/>
        <a:defRPr sz="900">
          <a:solidFill>
            <a:srgbClr val="000000"/>
          </a:solidFill>
          <a:latin typeface="+mn-lt"/>
        </a:defRPr>
      </a:lvl7pPr>
      <a:lvl8pPr marL="2812368" indent="-175960" algn="l" rtl="0" fontAlgn="base">
        <a:spcBef>
          <a:spcPct val="20000"/>
        </a:spcBef>
        <a:spcAft>
          <a:spcPct val="0"/>
        </a:spcAft>
        <a:buChar char="•"/>
        <a:defRPr sz="900">
          <a:solidFill>
            <a:srgbClr val="000000"/>
          </a:solidFill>
          <a:latin typeface="+mn-lt"/>
        </a:defRPr>
      </a:lvl8pPr>
      <a:lvl9pPr marL="3241829" indent="-175960" algn="l" rtl="0" fontAlgn="base">
        <a:spcBef>
          <a:spcPct val="20000"/>
        </a:spcBef>
        <a:spcAft>
          <a:spcPct val="0"/>
        </a:spcAft>
        <a:buChar char="•"/>
        <a:defRPr sz="9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858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460" algn="l" defTabSz="858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8921" algn="l" defTabSz="858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381" algn="l" defTabSz="858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7842" algn="l" defTabSz="858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7301" algn="l" defTabSz="858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6762" algn="l" defTabSz="858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222" algn="l" defTabSz="858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5682" algn="l" defTabSz="858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64675726"/>
              </p:ext>
            </p:extLst>
          </p:nvPr>
        </p:nvGraphicFramePr>
        <p:xfrm>
          <a:off x="1478" y="1513"/>
          <a:ext cx="1476" cy="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Diapositiva de think-cell" r:id="rId7" imgW="360" imgH="360" progId="">
                  <p:embed/>
                </p:oleObj>
              </mc:Choice>
              <mc:Fallback>
                <p:oleObj name="Diapositiva de think-cell" r:id="rId7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" y="1513"/>
                        <a:ext cx="1476" cy="1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233" y="71946"/>
            <a:ext cx="7720040" cy="3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3822" rIns="0" bIns="33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121" y="651631"/>
            <a:ext cx="8565116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3822" rIns="0" bIns="33822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ts val="0"/>
              </a:spcBef>
              <a:spcAft>
                <a:spcPts val="564"/>
              </a:spcAft>
            </a:pPr>
            <a:r>
              <a:rPr lang="es-ES" noProof="0" dirty="0"/>
              <a:t>Haga clic para modificar el estilo de texto del patrón</a:t>
            </a:r>
          </a:p>
          <a:p>
            <a:pPr marL="335578" lvl="1" indent="-171518">
              <a:spcBef>
                <a:spcPts val="0"/>
              </a:spcBef>
              <a:spcAft>
                <a:spcPts val="564"/>
              </a:spcAft>
              <a:buClrTx/>
            </a:pPr>
            <a:r>
              <a:rPr lang="es-ES" noProof="0" dirty="0"/>
              <a:t>Segundo nivel</a:t>
            </a:r>
          </a:p>
          <a:p>
            <a:pPr marL="501129" lvl="2" indent="-167043">
              <a:spcBef>
                <a:spcPts val="0"/>
              </a:spcBef>
              <a:spcAft>
                <a:spcPts val="564"/>
              </a:spcAft>
              <a:buClrTx/>
              <a:buSzPct val="85000"/>
            </a:pPr>
            <a:r>
              <a:rPr lang="es-ES" noProof="0" dirty="0"/>
              <a:t>Tercer nivel</a:t>
            </a:r>
          </a:p>
          <a:p>
            <a:pPr marL="678613" lvl="3">
              <a:spcBef>
                <a:spcPts val="0"/>
              </a:spcBef>
              <a:spcAft>
                <a:spcPts val="564"/>
              </a:spcAft>
              <a:buClr>
                <a:srgbClr val="000000"/>
              </a:buClr>
              <a:buSzPct val="85000"/>
              <a:tabLst/>
            </a:pPr>
            <a:r>
              <a:rPr lang="es-ES" noProof="0" dirty="0"/>
              <a:t>Cuarto nivel</a:t>
            </a:r>
          </a:p>
          <a:p>
            <a:pPr lvl="4">
              <a:spcBef>
                <a:spcPts val="282"/>
              </a:spcBef>
              <a:spcAft>
                <a:spcPts val="282"/>
              </a:spcAft>
            </a:pPr>
            <a:r>
              <a:rPr lang="es-ES" noProof="0" dirty="0"/>
              <a:t>Quinto nivel</a:t>
            </a:r>
          </a:p>
        </p:txBody>
      </p:sp>
      <p:sp>
        <p:nvSpPr>
          <p:cNvPr id="603143" name="Oval 7"/>
          <p:cNvSpPr>
            <a:spLocks noChangeArrowheads="1"/>
          </p:cNvSpPr>
          <p:nvPr/>
        </p:nvSpPr>
        <p:spPr bwMode="auto">
          <a:xfrm>
            <a:off x="8885861" y="6638890"/>
            <a:ext cx="239233" cy="24644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85860" tIns="42930" rIns="85860" bIns="42930" anchor="ctr"/>
          <a:lstStyle/>
          <a:p>
            <a:pPr algn="ctr" defTabSz="914400">
              <a:defRPr/>
            </a:pPr>
            <a:r>
              <a:rPr lang="es-ES" sz="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fld id="{CB3FDB1E-91D3-4292-9DD3-8BC7835E46EB}" type="slidenum">
              <a:rPr lang="es-ES" sz="800" b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ctr" defTabSz="914400">
                <a:defRPr/>
              </a:pPr>
              <a:t>‹Nº›</a:t>
            </a:fld>
            <a:r>
              <a:rPr lang="es-ES" sz="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</a:p>
        </p:txBody>
      </p:sp>
      <p:cxnSp>
        <p:nvCxnSpPr>
          <p:cNvPr id="3" name="2 Conector recto"/>
          <p:cNvCxnSpPr/>
          <p:nvPr/>
        </p:nvCxnSpPr>
        <p:spPr bwMode="auto">
          <a:xfrm>
            <a:off x="0" y="51085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0 Image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0" y="6514640"/>
            <a:ext cx="1340452" cy="25051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" y="6512621"/>
            <a:ext cx="400164" cy="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300" b="0">
          <a:solidFill>
            <a:schemeClr val="tx2"/>
          </a:solidFill>
          <a:latin typeface="Lato" panose="020F0502020204030203" pitchFamily="34" charset="0"/>
          <a:ea typeface="+mj-ea"/>
          <a:cs typeface="Lath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5pPr>
      <a:lvl6pPr marL="429539" algn="l" rtl="0" fontAlgn="base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6pPr>
      <a:lvl7pPr marL="859079" algn="l" rtl="0" fontAlgn="base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7pPr>
      <a:lvl8pPr marL="1288618" algn="l" rtl="0" fontAlgn="base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8pPr>
      <a:lvl9pPr marL="1718158" algn="l" rtl="0" fontAlgn="base">
        <a:spcBef>
          <a:spcPct val="0"/>
        </a:spcBef>
        <a:spcAft>
          <a:spcPct val="0"/>
        </a:spcAft>
        <a:defRPr sz="2300" b="1">
          <a:solidFill>
            <a:srgbClr val="01AAD1"/>
          </a:solidFill>
          <a:latin typeface="Arial Narrow" pitchFamily="34" charset="0"/>
        </a:defRPr>
      </a:lvl9pPr>
    </p:titleStyle>
    <p:bodyStyle>
      <a:lvl1pPr marL="334086" indent="-334086" algn="l" rtl="0" eaLnBrk="0" fontAlgn="base" hangingPunct="0">
        <a:spcBef>
          <a:spcPts val="282"/>
        </a:spcBef>
        <a:spcAft>
          <a:spcPts val="282"/>
        </a:spcAft>
        <a:buClr>
          <a:srgbClr val="000000"/>
        </a:buClr>
        <a:buFont typeface="Wingdings" pitchFamily="2" charset="2"/>
        <a:buChar char="q"/>
        <a:defRPr lang="es-ES" sz="1300" noProof="0" dirty="0" smtClean="0">
          <a:solidFill>
            <a:srgbClr val="000000"/>
          </a:solidFill>
          <a:latin typeface="Lato" panose="020F0502020204030203" pitchFamily="34" charset="0"/>
          <a:ea typeface="+mn-ea"/>
          <a:cs typeface="Latha" panose="020B0604020202020204" pitchFamily="34" charset="0"/>
        </a:defRPr>
      </a:lvl1pPr>
      <a:lvl2pPr marL="847147" indent="-683087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SzPct val="85000"/>
        <a:buFont typeface="Symbol" pitchFamily="18" charset="2"/>
        <a:buChar char="-"/>
        <a:defRPr lang="es-ES" sz="1100" noProof="0" dirty="0" smtClean="0">
          <a:solidFill>
            <a:srgbClr val="000000"/>
          </a:solidFill>
          <a:latin typeface="Lato" panose="020F0502020204030203" pitchFamily="34" charset="0"/>
          <a:cs typeface="Latha" panose="020B0604020202020204" pitchFamily="34" charset="0"/>
        </a:defRPr>
      </a:lvl2pPr>
      <a:lvl3pPr marL="334086" indent="-87996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80000"/>
        <a:buChar char="•"/>
        <a:defRPr lang="es-ES" sz="1100" noProof="0" dirty="0" smtClean="0">
          <a:solidFill>
            <a:srgbClr val="000000"/>
          </a:solidFill>
          <a:latin typeface="Lato" panose="020F0502020204030203" pitchFamily="34" charset="0"/>
          <a:cs typeface="Latha" panose="020B0604020202020204" pitchFamily="34" charset="0"/>
        </a:defRPr>
      </a:lvl3pPr>
      <a:lvl4pPr marL="1179742" indent="-177484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Char char="•"/>
        <a:defRPr lang="es-ES" sz="1100" noProof="0" dirty="0" smtClean="0">
          <a:solidFill>
            <a:srgbClr val="000000"/>
          </a:solidFill>
          <a:latin typeface="Lato" panose="020F0502020204030203" pitchFamily="34" charset="0"/>
          <a:cs typeface="Latha" panose="020B0604020202020204" pitchFamily="34" charset="0"/>
        </a:defRPr>
      </a:lvl4pPr>
      <a:lvl5pPr marL="1524268" indent="-175992" algn="l" rtl="0" eaLnBrk="0" fontAlgn="base" hangingPunct="0">
        <a:spcBef>
          <a:spcPct val="20000"/>
        </a:spcBef>
        <a:spcAft>
          <a:spcPct val="0"/>
        </a:spcAft>
        <a:buChar char="•"/>
        <a:defRPr lang="es-ES" sz="1000" noProof="0" dirty="0" smtClean="0">
          <a:solidFill>
            <a:srgbClr val="000000"/>
          </a:solidFill>
          <a:latin typeface="Lato" panose="020F0502020204030203" pitchFamily="34" charset="0"/>
          <a:cs typeface="Latha" panose="020B0604020202020204" pitchFamily="34" charset="0"/>
        </a:defRPr>
      </a:lvl5pPr>
      <a:lvl6pPr marL="1953808" indent="-175992" algn="l" rtl="0" fontAlgn="base">
        <a:spcBef>
          <a:spcPct val="20000"/>
        </a:spcBef>
        <a:spcAft>
          <a:spcPct val="0"/>
        </a:spcAft>
        <a:buChar char="•"/>
        <a:defRPr sz="900">
          <a:solidFill>
            <a:srgbClr val="000000"/>
          </a:solidFill>
          <a:latin typeface="+mn-lt"/>
        </a:defRPr>
      </a:lvl6pPr>
      <a:lvl7pPr marL="2383347" indent="-175992" algn="l" rtl="0" fontAlgn="base">
        <a:spcBef>
          <a:spcPct val="20000"/>
        </a:spcBef>
        <a:spcAft>
          <a:spcPct val="0"/>
        </a:spcAft>
        <a:buChar char="•"/>
        <a:defRPr sz="900">
          <a:solidFill>
            <a:srgbClr val="000000"/>
          </a:solidFill>
          <a:latin typeface="+mn-lt"/>
        </a:defRPr>
      </a:lvl7pPr>
      <a:lvl8pPr marL="2812886" indent="-175992" algn="l" rtl="0" fontAlgn="base">
        <a:spcBef>
          <a:spcPct val="20000"/>
        </a:spcBef>
        <a:spcAft>
          <a:spcPct val="0"/>
        </a:spcAft>
        <a:buChar char="•"/>
        <a:defRPr sz="900">
          <a:solidFill>
            <a:srgbClr val="000000"/>
          </a:solidFill>
          <a:latin typeface="+mn-lt"/>
        </a:defRPr>
      </a:lvl8pPr>
      <a:lvl9pPr marL="3242426" indent="-175992" algn="l" rtl="0" fontAlgn="base">
        <a:spcBef>
          <a:spcPct val="20000"/>
        </a:spcBef>
        <a:spcAft>
          <a:spcPct val="0"/>
        </a:spcAft>
        <a:buChar char="•"/>
        <a:defRPr sz="9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8590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539" algn="l" defTabSz="8590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079" algn="l" defTabSz="8590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618" algn="l" defTabSz="8590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8158" algn="l" defTabSz="8590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7697" algn="l" defTabSz="8590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7236" algn="l" defTabSz="8590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776" algn="l" defTabSz="8590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6315" algn="l" defTabSz="8590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wmf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9" Type="http://schemas.openxmlformats.org/officeDocument/2006/relationships/image" Target="../media/image58.jpeg"/><Relationship Id="rId3" Type="http://schemas.openxmlformats.org/officeDocument/2006/relationships/image" Target="../media/image14.png"/><Relationship Id="rId21" Type="http://schemas.openxmlformats.org/officeDocument/2006/relationships/image" Target="../media/image40.jpeg"/><Relationship Id="rId34" Type="http://schemas.openxmlformats.org/officeDocument/2006/relationships/image" Target="../media/image53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33" Type="http://schemas.openxmlformats.org/officeDocument/2006/relationships/image" Target="../media/image52.jpeg"/><Relationship Id="rId38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emf"/><Relationship Id="rId32" Type="http://schemas.openxmlformats.org/officeDocument/2006/relationships/image" Target="../media/image51.jpeg"/><Relationship Id="rId37" Type="http://schemas.openxmlformats.org/officeDocument/2006/relationships/image" Target="../media/image56.jpeg"/><Relationship Id="rId40" Type="http://schemas.openxmlformats.org/officeDocument/2006/relationships/image" Target="../media/image59.jpeg"/><Relationship Id="rId5" Type="http://schemas.openxmlformats.org/officeDocument/2006/relationships/image" Target="../media/image24.jpeg"/><Relationship Id="rId15" Type="http://schemas.openxmlformats.org/officeDocument/2006/relationships/image" Target="../media/image34.gif"/><Relationship Id="rId23" Type="http://schemas.openxmlformats.org/officeDocument/2006/relationships/image" Target="../media/image42.jpeg"/><Relationship Id="rId28" Type="http://schemas.openxmlformats.org/officeDocument/2006/relationships/image" Target="../media/image47.jpeg"/><Relationship Id="rId36" Type="http://schemas.openxmlformats.org/officeDocument/2006/relationships/image" Target="../media/image55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31" Type="http://schemas.openxmlformats.org/officeDocument/2006/relationships/image" Target="../media/image50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Relationship Id="rId22" Type="http://schemas.openxmlformats.org/officeDocument/2006/relationships/image" Target="../media/image41.jpeg"/><Relationship Id="rId27" Type="http://schemas.openxmlformats.org/officeDocument/2006/relationships/image" Target="../media/image46.emf"/><Relationship Id="rId30" Type="http://schemas.openxmlformats.org/officeDocument/2006/relationships/image" Target="../media/image49.jpeg"/><Relationship Id="rId35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jpeg"/><Relationship Id="rId3" Type="http://schemas.openxmlformats.org/officeDocument/2006/relationships/image" Target="../media/image60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7" Type="http://schemas.microsoft.com/office/2007/relationships/hdphoto" Target="../media/hdphoto1.wdp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jpeg"/><Relationship Id="rId33" Type="http://schemas.openxmlformats.org/officeDocument/2006/relationships/image" Target="../media/image94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7.jpe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2.jpeg"/><Relationship Id="rId24" Type="http://schemas.openxmlformats.org/officeDocument/2006/relationships/image" Target="../media/image85.png"/><Relationship Id="rId32" Type="http://schemas.openxmlformats.org/officeDocument/2006/relationships/image" Target="../media/image93.jpeg"/><Relationship Id="rId37" Type="http://schemas.openxmlformats.org/officeDocument/2006/relationships/image" Target="../media/image14.png"/><Relationship Id="rId5" Type="http://schemas.openxmlformats.org/officeDocument/2006/relationships/image" Target="../media/image67.jpe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jpeg"/><Relationship Id="rId36" Type="http://schemas.openxmlformats.org/officeDocument/2006/relationships/image" Target="../media/image97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hyperlink" Target="http://www.google.es/url?sa=i&amp;rct=j&amp;q=&amp;esrc=s&amp;source=images&amp;cd=&amp;cad=rja&amp;uact=8&amp;ved=0ahUKEwiR1aj6jI_SAhVJ1xQKHb2YCz4QjRwIBw&amp;url=http://www.telemundo.com/noticias/2015/09/27/banzai-pipeline-y-otros-14-lugares-con-olas-impresionantes&amp;psig=AFQjCNHgTZo-ou_5143Rg5HyiL0lbmjj8Q&amp;ust=1487144990985848" TargetMode="External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jpeg"/><Relationship Id="rId30" Type="http://schemas.openxmlformats.org/officeDocument/2006/relationships/image" Target="../media/image91.jpeg"/><Relationship Id="rId35" Type="http://schemas.openxmlformats.org/officeDocument/2006/relationships/image" Target="../media/image9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186683" y="1306555"/>
            <a:ext cx="8760205" cy="1196834"/>
          </a:xfrm>
        </p:spPr>
        <p:txBody>
          <a:bodyPr/>
          <a:lstStyle/>
          <a:p>
            <a:pPr algn="ctr"/>
            <a:r>
              <a:rPr lang="es-ES" sz="3600" b="1" dirty="0">
                <a:latin typeface="Lato" pitchFamily="34" charset="0"/>
              </a:rPr>
              <a:t>Compra Pública Precomercial</a:t>
            </a:r>
          </a:p>
          <a:p>
            <a:pPr algn="ctr"/>
            <a:r>
              <a:rPr lang="es-ES" sz="3600" b="1" dirty="0">
                <a:latin typeface="Lato" pitchFamily="34" charset="0"/>
              </a:rPr>
              <a:t>Dispositivo energía de las olas</a:t>
            </a:r>
          </a:p>
          <a:p>
            <a:pPr algn="ctr"/>
            <a:endParaRPr lang="es-ES" sz="3600" b="1" dirty="0">
              <a:solidFill>
                <a:srgbClr val="002060"/>
              </a:solidFill>
              <a:latin typeface="Lato" pitchFamily="34" charset="0"/>
            </a:endParaRPr>
          </a:p>
        </p:txBody>
      </p:sp>
      <p:sp>
        <p:nvSpPr>
          <p:cNvPr id="8" name="Marcador de texto vertical 7"/>
          <p:cNvSpPr>
            <a:spLocks noGrp="1"/>
          </p:cNvSpPr>
          <p:nvPr>
            <p:ph type="body" orient="vert" sz="quarter" idx="14"/>
          </p:nvPr>
        </p:nvSpPr>
        <p:spPr>
          <a:xfrm rot="10800000">
            <a:off x="363055" y="5466117"/>
            <a:ext cx="409302" cy="1182854"/>
          </a:xfrm>
        </p:spPr>
        <p:txBody>
          <a:bodyPr/>
          <a:lstStyle/>
          <a:p>
            <a:r>
              <a:rPr lang="es-ES" sz="1000" dirty="0"/>
              <a:t>25 noviembre 2019</a:t>
            </a:r>
          </a:p>
          <a:p>
            <a:endParaRPr lang="es-ES" sz="1000" dirty="0"/>
          </a:p>
        </p:txBody>
      </p:sp>
      <p:sp>
        <p:nvSpPr>
          <p:cNvPr id="4" name="Marcador de posición de imagen 5"/>
          <p:cNvSpPr>
            <a:spLocks noGrp="1"/>
          </p:cNvSpPr>
          <p:nvPr>
            <p:ph type="pic" sz="quarter" idx="12"/>
          </p:nvPr>
        </p:nvSpPr>
        <p:spPr>
          <a:xfrm>
            <a:off x="3244339" y="5266908"/>
            <a:ext cx="5902510" cy="1581272"/>
          </a:xfr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grpSp>
        <p:nvGrpSpPr>
          <p:cNvPr id="9" name="Agrupar 9"/>
          <p:cNvGrpSpPr/>
          <p:nvPr/>
        </p:nvGrpSpPr>
        <p:grpSpPr>
          <a:xfrm>
            <a:off x="1691007" y="3613067"/>
            <a:ext cx="5751556" cy="896221"/>
            <a:chOff x="1533256" y="3850499"/>
            <a:chExt cx="5751556" cy="89622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256" y="4029474"/>
              <a:ext cx="3121966" cy="512197"/>
            </a:xfrm>
            <a:prstGeom prst="rect">
              <a:avLst/>
            </a:prstGeom>
          </p:spPr>
        </p:pic>
        <p:pic>
          <p:nvPicPr>
            <p:cNvPr id="12" name="Imagen 11" descr="EVE LOGO HORIZONTAL-0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541" y="3850499"/>
              <a:ext cx="2438271" cy="896221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9" y="117175"/>
            <a:ext cx="2079487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 txBox="1">
            <a:spLocks/>
          </p:cNvSpPr>
          <p:nvPr/>
        </p:nvSpPr>
        <p:spPr>
          <a:xfrm>
            <a:off x="15248" y="3286"/>
            <a:ext cx="5486967" cy="7614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914231" fontAlgn="auto">
              <a:spcBef>
                <a:spcPts val="2399"/>
              </a:spcBef>
              <a:spcAft>
                <a:spcPts val="0"/>
              </a:spcAft>
              <a:buSzPct val="90000"/>
              <a:defRPr/>
            </a:pPr>
            <a:r>
              <a:rPr lang="es-ES" sz="2800" b="1" i="1" dirty="0">
                <a:solidFill>
                  <a:srgbClr val="033E7E"/>
                </a:solidFill>
                <a:latin typeface="Lato" pitchFamily="34" charset="0"/>
                <a:ea typeface="+mn-ea"/>
                <a:cs typeface="Univers 45 Light"/>
              </a:rPr>
              <a:t>INDEFINICIÓN TECNOLÓGICA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45" y="1972197"/>
            <a:ext cx="2508250" cy="197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2" descr="FINALFINALPROPERLOG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740" y="1394925"/>
            <a:ext cx="14493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2342" y="1392937"/>
            <a:ext cx="164465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4" descr="Wave Dragon Wave Energy Converter Prototyp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715" y="4741020"/>
            <a:ext cx="2514600" cy="1753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9" descr="rig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912" y="5015229"/>
            <a:ext cx="2428875" cy="168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full-scale prototype seatrials.mpeg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7384" y="4428587"/>
            <a:ext cx="2474912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02" y="117175"/>
            <a:ext cx="1386327" cy="576000"/>
          </a:xfrm>
          <a:prstGeom prst="rect">
            <a:avLst/>
          </a:prstGeom>
        </p:spPr>
      </p:pic>
      <p:grpSp>
        <p:nvGrpSpPr>
          <p:cNvPr id="16" name="23 Grupo">
            <a:extLst>
              <a:ext uri="{FF2B5EF4-FFF2-40B4-BE49-F238E27FC236}">
                <a16:creationId xmlns:a16="http://schemas.microsoft.com/office/drawing/2014/main" id="{9CF8B217-A732-4F01-A6D1-A99251D66AAF}"/>
              </a:ext>
            </a:extLst>
          </p:cNvPr>
          <p:cNvGrpSpPr/>
          <p:nvPr/>
        </p:nvGrpSpPr>
        <p:grpSpPr>
          <a:xfrm>
            <a:off x="4729214" y="1721183"/>
            <a:ext cx="2428875" cy="1765781"/>
            <a:chOff x="403963" y="3507233"/>
            <a:chExt cx="2316332" cy="1596038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6B4E4FEF-207D-4554-B085-380D9332D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963" y="3507234"/>
              <a:ext cx="2316332" cy="159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D966818A-EE30-4CCA-B7C4-9B60733C7B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3" r="8592"/>
            <a:stretch/>
          </p:blipFill>
          <p:spPr bwMode="auto">
            <a:xfrm>
              <a:off x="403963" y="3507233"/>
              <a:ext cx="656047" cy="66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79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 txBox="1">
            <a:spLocks/>
          </p:cNvSpPr>
          <p:nvPr/>
        </p:nvSpPr>
        <p:spPr>
          <a:xfrm>
            <a:off x="15248" y="3286"/>
            <a:ext cx="5486967" cy="7614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914231" fontAlgn="auto">
              <a:spcBef>
                <a:spcPts val="2399"/>
              </a:spcBef>
              <a:spcAft>
                <a:spcPts val="0"/>
              </a:spcAft>
              <a:buSzPct val="90000"/>
              <a:defRPr/>
            </a:pPr>
            <a:r>
              <a:rPr lang="es-ES" sz="2800" b="1" i="1" dirty="0">
                <a:solidFill>
                  <a:srgbClr val="033E7E"/>
                </a:solidFill>
                <a:latin typeface="Lato" pitchFamily="34" charset="0"/>
                <a:ea typeface="+mn-ea"/>
                <a:cs typeface="Univers 45 Light"/>
              </a:rPr>
              <a:t>INDEFINICIÓN TECNOLÓGICA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02" y="117175"/>
            <a:ext cx="1386327" cy="576000"/>
          </a:xfrm>
          <a:prstGeom prst="rect">
            <a:avLst/>
          </a:prstGeom>
        </p:spPr>
      </p:pic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9840D056-A7C6-4CCD-9F15-F00E1849165D}"/>
              </a:ext>
            </a:extLst>
          </p:cNvPr>
          <p:cNvSpPr txBox="1">
            <a:spLocks/>
          </p:cNvSpPr>
          <p:nvPr/>
        </p:nvSpPr>
        <p:spPr>
          <a:xfrm>
            <a:off x="1555401" y="2074073"/>
            <a:ext cx="7517293" cy="4194549"/>
          </a:xfrm>
          <a:prstGeom prst="rect">
            <a:avLst/>
          </a:prstGeom>
        </p:spPr>
        <p:txBody>
          <a:bodyPr/>
          <a:lstStyle>
            <a:lvl1pPr marL="457116" indent="-457116" algn="l" defTabSz="914231" rtl="0" eaLnBrk="1" latinLnBrk="0" hangingPunct="1">
              <a:spcBef>
                <a:spcPts val="2399"/>
              </a:spcBef>
              <a:buSzPct val="90000"/>
              <a:buFont typeface="Wingdings" pitchFamily="2" charset="2"/>
              <a:buChar char="v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nivers 55"/>
                <a:ea typeface="+mn-ea"/>
                <a:cs typeface="Univers 55"/>
              </a:defRPr>
            </a:lvl1pPr>
            <a:lvl2pPr marL="914231" indent="-457116" algn="l" defTabSz="914231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nivers 55"/>
                <a:ea typeface="+mn-ea"/>
                <a:cs typeface="Univers 55"/>
              </a:defRPr>
            </a:lvl2pPr>
            <a:lvl3pPr marL="1263417" indent="-349186" algn="l" defTabSz="914231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nivers 55"/>
                <a:ea typeface="+mn-ea"/>
                <a:cs typeface="Univers 55"/>
              </a:defRPr>
            </a:lvl3pPr>
            <a:lvl4pPr marL="1599906" indent="-336489" algn="l" defTabSz="914231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nivers 55"/>
                <a:ea typeface="+mn-ea"/>
                <a:cs typeface="Univers 55"/>
              </a:defRPr>
            </a:lvl4pPr>
            <a:lvl5pPr marL="1945917" indent="-346011" algn="l" defTabSz="914231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nivers 55"/>
                <a:ea typeface="+mn-ea"/>
                <a:cs typeface="Univers 55"/>
              </a:defRPr>
            </a:lvl5pPr>
            <a:lvl6pPr marL="2290341" indent="-344424" algn="l" defTabSz="914231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242" indent="-344424" algn="l" defTabSz="914231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666" indent="-344424" algn="l" defTabSz="914231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503" indent="-344424" algn="l" defTabSz="914231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ES"/>
          </a:p>
          <a:p>
            <a:pPr fontAlgn="auto">
              <a:spcAft>
                <a:spcPts val="0"/>
              </a:spcAft>
            </a:pPr>
            <a:endParaRPr lang="es-ES"/>
          </a:p>
          <a:p>
            <a:pPr fontAlgn="auto">
              <a:spcAft>
                <a:spcPts val="0"/>
              </a:spcAft>
            </a:pPr>
            <a:endParaRPr lang="es-ES" dirty="0"/>
          </a:p>
        </p:txBody>
      </p:sp>
      <p:grpSp>
        <p:nvGrpSpPr>
          <p:cNvPr id="20" name="30 Grupo">
            <a:extLst>
              <a:ext uri="{FF2B5EF4-FFF2-40B4-BE49-F238E27FC236}">
                <a16:creationId xmlns:a16="http://schemas.microsoft.com/office/drawing/2014/main" id="{DAF74F9C-DF77-42FD-9214-DA834168F093}"/>
              </a:ext>
            </a:extLst>
          </p:cNvPr>
          <p:cNvGrpSpPr/>
          <p:nvPr/>
        </p:nvGrpSpPr>
        <p:grpSpPr>
          <a:xfrm>
            <a:off x="285538" y="1662858"/>
            <a:ext cx="4829609" cy="4518725"/>
            <a:chOff x="611560" y="1484784"/>
            <a:chExt cx="8556310" cy="5040560"/>
          </a:xfrm>
        </p:grpSpPr>
        <p:pic>
          <p:nvPicPr>
            <p:cNvPr id="21" name="10 Imagen" descr="davinci.jpg">
              <a:extLst>
                <a:ext uri="{FF2B5EF4-FFF2-40B4-BE49-F238E27FC236}">
                  <a16:creationId xmlns:a16="http://schemas.microsoft.com/office/drawing/2014/main" id="{6AB135F0-F6B8-4BD1-90D7-EB454ACE2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b="46927"/>
            <a:stretch>
              <a:fillRect/>
            </a:stretch>
          </p:blipFill>
          <p:spPr>
            <a:xfrm>
              <a:off x="827584" y="1628801"/>
              <a:ext cx="1224136" cy="9292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13 Imagen" descr="250px-Giffard1852.jpg">
              <a:extLst>
                <a:ext uri="{FF2B5EF4-FFF2-40B4-BE49-F238E27FC236}">
                  <a16:creationId xmlns:a16="http://schemas.microsoft.com/office/drawing/2014/main" id="{E47236C3-F805-42E8-A005-CCEFF5488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584" y="2852936"/>
              <a:ext cx="1296144" cy="9124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14 Imagen" descr="170px-First_Zeppelin_ascent.jpg">
              <a:extLst>
                <a:ext uri="{FF2B5EF4-FFF2-40B4-BE49-F238E27FC236}">
                  <a16:creationId xmlns:a16="http://schemas.microsoft.com/office/drawing/2014/main" id="{7D3DC660-7E2E-4754-90A7-FE97BEFE0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9752" y="2852936"/>
              <a:ext cx="1242867" cy="9361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15 Imagen" descr="2.jpg">
              <a:extLst>
                <a:ext uri="{FF2B5EF4-FFF2-40B4-BE49-F238E27FC236}">
                  <a16:creationId xmlns:a16="http://schemas.microsoft.com/office/drawing/2014/main" id="{86F49520-3619-4B9B-8A5F-790F76DBD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9752" y="1628800"/>
              <a:ext cx="1168515" cy="9361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16 Imagen" descr="300px-Maxim.gif">
              <a:extLst>
                <a:ext uri="{FF2B5EF4-FFF2-40B4-BE49-F238E27FC236}">
                  <a16:creationId xmlns:a16="http://schemas.microsoft.com/office/drawing/2014/main" id="{956EDE72-0AFB-4CE9-8337-781F61E62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9911" y="1628800"/>
              <a:ext cx="2242087" cy="9172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6" name="17 Imagen" descr="180px-Sopwith_F-1_Camel.jpg">
              <a:extLst>
                <a:ext uri="{FF2B5EF4-FFF2-40B4-BE49-F238E27FC236}">
                  <a16:creationId xmlns:a16="http://schemas.microsoft.com/office/drawing/2014/main" id="{3D77BFD4-99EE-49F7-9C18-D2016B0B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3928" y="2852936"/>
              <a:ext cx="1647056" cy="9361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19 Imagen" descr="200px-Malaysia_b747_arp_750pix.jpg">
              <a:extLst>
                <a:ext uri="{FF2B5EF4-FFF2-40B4-BE49-F238E27FC236}">
                  <a16:creationId xmlns:a16="http://schemas.microsoft.com/office/drawing/2014/main" id="{B2D69F78-AE61-427E-9D07-652371CAF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27127" y="2192231"/>
              <a:ext cx="1840743" cy="10400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20 Pentágono">
              <a:extLst>
                <a:ext uri="{FF2B5EF4-FFF2-40B4-BE49-F238E27FC236}">
                  <a16:creationId xmlns:a16="http://schemas.microsoft.com/office/drawing/2014/main" id="{D850F614-4319-41ED-A8A3-F2E6C5A343FF}"/>
                </a:ext>
              </a:extLst>
            </p:cNvPr>
            <p:cNvSpPr/>
            <p:nvPr/>
          </p:nvSpPr>
          <p:spPr>
            <a:xfrm>
              <a:off x="611560" y="1484784"/>
              <a:ext cx="6336704" cy="2448272"/>
            </a:xfrm>
            <a:prstGeom prst="homePlate">
              <a:avLst>
                <a:gd name="adj" fmla="val 16281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9" name="21 Imagen" descr="mota-del-cuervo-9.jpg">
              <a:extLst>
                <a:ext uri="{FF2B5EF4-FFF2-40B4-BE49-F238E27FC236}">
                  <a16:creationId xmlns:a16="http://schemas.microsoft.com/office/drawing/2014/main" id="{B465C5A4-10BF-46DF-B8E3-35BA562D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 l="7620" t="4445"/>
            <a:stretch>
              <a:fillRect/>
            </a:stretch>
          </p:blipFill>
          <p:spPr>
            <a:xfrm>
              <a:off x="827584" y="4221088"/>
              <a:ext cx="1290015" cy="10007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" name="22 Imagen" descr="imagesCAC4QON2.jpg">
              <a:extLst>
                <a:ext uri="{FF2B5EF4-FFF2-40B4-BE49-F238E27FC236}">
                  <a16:creationId xmlns:a16="http://schemas.microsoft.com/office/drawing/2014/main" id="{248B275C-243D-48F7-9F96-B7CD514BE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11760" y="4221088"/>
              <a:ext cx="1224136" cy="1009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23 Imagen" descr="molino1.jpg">
              <a:extLst>
                <a:ext uri="{FF2B5EF4-FFF2-40B4-BE49-F238E27FC236}">
                  <a16:creationId xmlns:a16="http://schemas.microsoft.com/office/drawing/2014/main" id="{15ACFE77-EB78-4795-BB02-720B5E006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 l="49160"/>
            <a:stretch>
              <a:fillRect/>
            </a:stretch>
          </p:blipFill>
          <p:spPr>
            <a:xfrm>
              <a:off x="971600" y="5373216"/>
              <a:ext cx="774827" cy="10081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2" name="24 Imagen" descr="untitled.bmp">
              <a:extLst>
                <a:ext uri="{FF2B5EF4-FFF2-40B4-BE49-F238E27FC236}">
                  <a16:creationId xmlns:a16="http://schemas.microsoft.com/office/drawing/2014/main" id="{1D31ACEA-EB4B-4259-85C9-AF9E332F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23728" y="5469053"/>
              <a:ext cx="1597556" cy="912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3" name="25 Imagen" descr="lg_aerocam2.gif">
              <a:extLst>
                <a:ext uri="{FF2B5EF4-FFF2-40B4-BE49-F238E27FC236}">
                  <a16:creationId xmlns:a16="http://schemas.microsoft.com/office/drawing/2014/main" id="{21ADB03A-1DDE-439A-B9AF-2830489B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51920" y="4221088"/>
              <a:ext cx="1653247" cy="10456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4" name="26 Imagen" descr="imagesCAMUYU1O.jpg">
              <a:extLst>
                <a:ext uri="{FF2B5EF4-FFF2-40B4-BE49-F238E27FC236}">
                  <a16:creationId xmlns:a16="http://schemas.microsoft.com/office/drawing/2014/main" id="{E0D7DACA-47B8-400A-924E-FEB301C86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 l="71234" t="5139" r="1899" b="4935"/>
            <a:stretch>
              <a:fillRect/>
            </a:stretch>
          </p:blipFill>
          <p:spPr>
            <a:xfrm>
              <a:off x="4139952" y="5373216"/>
              <a:ext cx="803293" cy="10081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5" name="28 Imagen" descr="aerogenerador-de-media-potencia-369046.jpg">
              <a:extLst>
                <a:ext uri="{FF2B5EF4-FFF2-40B4-BE49-F238E27FC236}">
                  <a16:creationId xmlns:a16="http://schemas.microsoft.com/office/drawing/2014/main" id="{E95CC85A-9B1A-4839-8DF4-39D341979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flipH="1">
              <a:off x="7026793" y="4365104"/>
              <a:ext cx="1883030" cy="17728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6" name="29 Pentágono">
              <a:extLst>
                <a:ext uri="{FF2B5EF4-FFF2-40B4-BE49-F238E27FC236}">
                  <a16:creationId xmlns:a16="http://schemas.microsoft.com/office/drawing/2014/main" id="{1D6F91D7-D70A-4B53-9DFC-B697BDF5778D}"/>
                </a:ext>
              </a:extLst>
            </p:cNvPr>
            <p:cNvSpPr/>
            <p:nvPr/>
          </p:nvSpPr>
          <p:spPr>
            <a:xfrm>
              <a:off x="611560" y="4077072"/>
              <a:ext cx="6336704" cy="2448272"/>
            </a:xfrm>
            <a:prstGeom prst="homePlate">
              <a:avLst>
                <a:gd name="adj" fmla="val 15678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7" name="31 Grupo">
            <a:extLst>
              <a:ext uri="{FF2B5EF4-FFF2-40B4-BE49-F238E27FC236}">
                <a16:creationId xmlns:a16="http://schemas.microsoft.com/office/drawing/2014/main" id="{D09BB600-A5A2-412A-9311-23B9848B8949}"/>
              </a:ext>
            </a:extLst>
          </p:cNvPr>
          <p:cNvGrpSpPr/>
          <p:nvPr/>
        </p:nvGrpSpPr>
        <p:grpSpPr>
          <a:xfrm>
            <a:off x="5158660" y="1655748"/>
            <a:ext cx="3807207" cy="4518725"/>
            <a:chOff x="899592" y="1340768"/>
            <a:chExt cx="7696645" cy="5184576"/>
          </a:xfrm>
        </p:grpSpPr>
        <p:pic>
          <p:nvPicPr>
            <p:cNvPr id="38" name="Picture 18" descr="Otras">
              <a:extLst>
                <a:ext uri="{FF2B5EF4-FFF2-40B4-BE49-F238E27FC236}">
                  <a16:creationId xmlns:a16="http://schemas.microsoft.com/office/drawing/2014/main" id="{1CA6FFD6-6E05-41B9-B212-A1A65D706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563888" y="4431177"/>
              <a:ext cx="766762" cy="5000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9" name="Picture 19" descr="Verdant">
              <a:extLst>
                <a:ext uri="{FF2B5EF4-FFF2-40B4-BE49-F238E27FC236}">
                  <a16:creationId xmlns:a16="http://schemas.microsoft.com/office/drawing/2014/main" id="{A3C1A220-DA90-497D-82E5-7274E1992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115616" y="4503185"/>
              <a:ext cx="998537" cy="698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0" name="Picture 20" descr="Rotech">
              <a:extLst>
                <a:ext uri="{FF2B5EF4-FFF2-40B4-BE49-F238E27FC236}">
                  <a16:creationId xmlns:a16="http://schemas.microsoft.com/office/drawing/2014/main" id="{92FA491D-D31E-409D-B477-506862180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491880" y="5151257"/>
              <a:ext cx="960437" cy="628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1" name="Picture 21" descr="EMEC">
              <a:extLst>
                <a:ext uri="{FF2B5EF4-FFF2-40B4-BE49-F238E27FC236}">
                  <a16:creationId xmlns:a16="http://schemas.microsoft.com/office/drawing/2014/main" id="{458AF166-DF5E-4DD2-8702-A483A4CC8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680893" y="4359169"/>
              <a:ext cx="904875" cy="12049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2" name="Picture 22" descr="seagen">
              <a:extLst>
                <a:ext uri="{FF2B5EF4-FFF2-40B4-BE49-F238E27FC236}">
                  <a16:creationId xmlns:a16="http://schemas.microsoft.com/office/drawing/2014/main" id="{078F9FB0-F0FC-49F6-97CA-1ABD7F028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115616" y="5223265"/>
              <a:ext cx="882650" cy="7699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3" name="Picture 23" descr="tide-farm">
              <a:extLst>
                <a:ext uri="{FF2B5EF4-FFF2-40B4-BE49-F238E27FC236}">
                  <a16:creationId xmlns:a16="http://schemas.microsoft.com/office/drawing/2014/main" id="{63DBCB47-A861-4B4C-A807-1DE0B44D0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339752" y="5652684"/>
              <a:ext cx="882650" cy="695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4" name="Picture 19">
              <a:extLst>
                <a:ext uri="{FF2B5EF4-FFF2-40B4-BE49-F238E27FC236}">
                  <a16:creationId xmlns:a16="http://schemas.microsoft.com/office/drawing/2014/main" id="{6B806441-A732-4BF7-9224-C1BDF521C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644008" y="5733256"/>
              <a:ext cx="1133475" cy="6572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5" name="Picture 22">
              <a:extLst>
                <a:ext uri="{FF2B5EF4-FFF2-40B4-BE49-F238E27FC236}">
                  <a16:creationId xmlns:a16="http://schemas.microsoft.com/office/drawing/2014/main" id="{56314AAB-1CBF-4E95-A694-0B362DD09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411760" y="4791217"/>
              <a:ext cx="901700" cy="6746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46" name="Group 41">
              <a:extLst>
                <a:ext uri="{FF2B5EF4-FFF2-40B4-BE49-F238E27FC236}">
                  <a16:creationId xmlns:a16="http://schemas.microsoft.com/office/drawing/2014/main" id="{FBF83178-F26F-4CBB-ABDF-0B6E45F24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9632" y="1484784"/>
              <a:ext cx="4478338" cy="3035015"/>
              <a:chOff x="317" y="210"/>
              <a:chExt cx="2821" cy="2658"/>
            </a:xfrm>
          </p:grpSpPr>
          <p:pic>
            <p:nvPicPr>
              <p:cNvPr id="49" name="Picture 29" descr="WaveDragon installed-NissumBredning_300dpi">
                <a:extLst>
                  <a:ext uri="{FF2B5EF4-FFF2-40B4-BE49-F238E27FC236}">
                    <a16:creationId xmlns:a16="http://schemas.microsoft.com/office/drawing/2014/main" id="{E86943D6-B374-4BD0-A4C4-CEF934EA29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 l="4608" r="37581"/>
              <a:stretch>
                <a:fillRect/>
              </a:stretch>
            </p:blipFill>
            <p:spPr bwMode="auto">
              <a:xfrm>
                <a:off x="385" y="1366"/>
                <a:ext cx="1490" cy="44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0" name="Picture 30" descr="6_powerbuoy_deployed%20NJ%20buoy">
                <a:extLst>
                  <a:ext uri="{FF2B5EF4-FFF2-40B4-BE49-F238E27FC236}">
                    <a16:creationId xmlns:a16="http://schemas.microsoft.com/office/drawing/2014/main" id="{71B0AEEA-F1D3-453F-9193-CAAB4F835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l="14729" r="18404"/>
              <a:stretch>
                <a:fillRect/>
              </a:stretch>
            </p:blipFill>
            <p:spPr bwMode="auto">
              <a:xfrm>
                <a:off x="2766" y="2165"/>
                <a:ext cx="339" cy="41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1" name="Picture 33" descr="about-3d-with-diver-large">
                <a:extLst>
                  <a:ext uri="{FF2B5EF4-FFF2-40B4-BE49-F238E27FC236}">
                    <a16:creationId xmlns:a16="http://schemas.microsoft.com/office/drawing/2014/main" id="{FCB98E7B-07F4-4572-8D00-1D5E99FB1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 l="13667" r="29411"/>
              <a:stretch>
                <a:fillRect/>
              </a:stretch>
            </p:blipFill>
            <p:spPr bwMode="auto">
              <a:xfrm>
                <a:off x="317" y="2024"/>
                <a:ext cx="487" cy="41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2" name="Picture 39" descr="SSG">
                <a:extLst>
                  <a:ext uri="{FF2B5EF4-FFF2-40B4-BE49-F238E27FC236}">
                    <a16:creationId xmlns:a16="http://schemas.microsoft.com/office/drawing/2014/main" id="{866CCF08-1D7B-4AEE-BB2F-9B396EDB45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 l="4346"/>
              <a:stretch>
                <a:fillRect/>
              </a:stretch>
            </p:blipFill>
            <p:spPr bwMode="auto">
              <a:xfrm>
                <a:off x="1927" y="935"/>
                <a:ext cx="1084" cy="44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3" name="Picture 40" descr="Pico">
                <a:extLst>
                  <a:ext uri="{FF2B5EF4-FFF2-40B4-BE49-F238E27FC236}">
                    <a16:creationId xmlns:a16="http://schemas.microsoft.com/office/drawing/2014/main" id="{AE2F5D61-E0BF-4835-8772-A8DE556EA6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 l="16684" r="19098"/>
              <a:stretch>
                <a:fillRect/>
              </a:stretch>
            </p:blipFill>
            <p:spPr bwMode="auto">
              <a:xfrm>
                <a:off x="431" y="867"/>
                <a:ext cx="457" cy="4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4" name="Picture 43" descr="Waveroller">
                <a:extLst>
                  <a:ext uri="{FF2B5EF4-FFF2-40B4-BE49-F238E27FC236}">
                    <a16:creationId xmlns:a16="http://schemas.microsoft.com/office/drawing/2014/main" id="{53738FB1-6AC7-494A-ABC2-97B23A233E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 r="11476"/>
              <a:stretch>
                <a:fillRect/>
              </a:stretch>
            </p:blipFill>
            <p:spPr bwMode="auto">
              <a:xfrm>
                <a:off x="1088" y="709"/>
                <a:ext cx="516" cy="41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5" name="Picture 46" descr="WaveAmplifier">
                <a:extLst>
                  <a:ext uri="{FF2B5EF4-FFF2-40B4-BE49-F238E27FC236}">
                    <a16:creationId xmlns:a16="http://schemas.microsoft.com/office/drawing/2014/main" id="{B5705387-57A4-47A1-953B-43B4954221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 l="35989" t="9062" r="9012" b="27135"/>
              <a:stretch>
                <a:fillRect/>
              </a:stretch>
            </p:blipFill>
            <p:spPr bwMode="auto">
              <a:xfrm>
                <a:off x="952" y="210"/>
                <a:ext cx="609" cy="41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6" name="Picture 50" descr="GB2%20cropped">
                <a:extLst>
                  <a:ext uri="{FF2B5EF4-FFF2-40B4-BE49-F238E27FC236}">
                    <a16:creationId xmlns:a16="http://schemas.microsoft.com/office/drawing/2014/main" id="{1BD78C5E-D873-4E28-8946-BC2F998AAE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 l="31729" t="16766" r="32164" b="6377"/>
              <a:stretch>
                <a:fillRect/>
              </a:stretch>
            </p:blipFill>
            <p:spPr bwMode="auto">
              <a:xfrm>
                <a:off x="952" y="1933"/>
                <a:ext cx="373" cy="41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7" name="Picture 58" descr="Pelamis">
                <a:extLst>
                  <a:ext uri="{FF2B5EF4-FFF2-40B4-BE49-F238E27FC236}">
                    <a16:creationId xmlns:a16="http://schemas.microsoft.com/office/drawing/2014/main" id="{71CCEB42-71F1-448E-8BBC-D01D24DB9C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 r="19698"/>
              <a:stretch>
                <a:fillRect/>
              </a:stretch>
            </p:blipFill>
            <p:spPr bwMode="auto">
              <a:xfrm>
                <a:off x="1066" y="2455"/>
                <a:ext cx="554" cy="41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8" name="Picture 60">
                <a:extLst>
                  <a:ext uri="{FF2B5EF4-FFF2-40B4-BE49-F238E27FC236}">
                    <a16:creationId xmlns:a16="http://schemas.microsoft.com/office/drawing/2014/main" id="{37D9CD66-5A77-4EE0-A2B0-6B71C1F36A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 l="13435" r="35649" b="3168"/>
              <a:stretch>
                <a:fillRect/>
              </a:stretch>
            </p:blipFill>
            <p:spPr bwMode="auto">
              <a:xfrm>
                <a:off x="317" y="232"/>
                <a:ext cx="402" cy="41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9" name="Picture 61" descr="Buldra ved Jomfruland 2">
                <a:extLst>
                  <a:ext uri="{FF2B5EF4-FFF2-40B4-BE49-F238E27FC236}">
                    <a16:creationId xmlns:a16="http://schemas.microsoft.com/office/drawing/2014/main" id="{71C201B7-D53F-40EE-94EF-CCFAC6D022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 l="4562" t="3059" r="17499"/>
              <a:stretch>
                <a:fillRect/>
              </a:stretch>
            </p:blipFill>
            <p:spPr bwMode="auto">
              <a:xfrm>
                <a:off x="1497" y="1979"/>
                <a:ext cx="558" cy="41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0" name="Picture 65" descr="Foto_IEA-OES_2008">
                <a:extLst>
                  <a:ext uri="{FF2B5EF4-FFF2-40B4-BE49-F238E27FC236}">
                    <a16:creationId xmlns:a16="http://schemas.microsoft.com/office/drawing/2014/main" id="{3261BAF8-923F-4DDD-8167-28ACF85AE3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 l="13911" t="8612" r="10524" b="14412"/>
              <a:stretch>
                <a:fillRect/>
              </a:stretch>
            </p:blipFill>
            <p:spPr bwMode="auto">
              <a:xfrm>
                <a:off x="2494" y="346"/>
                <a:ext cx="644" cy="4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1" name="Picture 67" descr="wavestar">
                <a:extLst>
                  <a:ext uri="{FF2B5EF4-FFF2-40B4-BE49-F238E27FC236}">
                    <a16:creationId xmlns:a16="http://schemas.microsoft.com/office/drawing/2014/main" id="{D54CB1CE-11F5-418F-B3C2-305FC89FA0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 l="15785" r="5551" b="3035"/>
              <a:stretch>
                <a:fillRect/>
              </a:stretch>
            </p:blipFill>
            <p:spPr bwMode="auto">
              <a:xfrm>
                <a:off x="2494" y="1534"/>
                <a:ext cx="643" cy="41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2" name="Picture 69" descr="Ocean Energy Buoy">
                <a:extLst>
                  <a:ext uri="{FF2B5EF4-FFF2-40B4-BE49-F238E27FC236}">
                    <a16:creationId xmlns:a16="http://schemas.microsoft.com/office/drawing/2014/main" id="{E3C7CB6A-CDF2-4953-ABA8-3B0F2B07B7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 cstate="print"/>
              <a:srcRect l="19299" r="14191"/>
              <a:stretch>
                <a:fillRect/>
              </a:stretch>
            </p:blipFill>
            <p:spPr bwMode="auto">
              <a:xfrm>
                <a:off x="1769" y="278"/>
                <a:ext cx="525" cy="4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3" name="Picture 72" descr="untitled">
                <a:extLst>
                  <a:ext uri="{FF2B5EF4-FFF2-40B4-BE49-F238E27FC236}">
                    <a16:creationId xmlns:a16="http://schemas.microsoft.com/office/drawing/2014/main" id="{3F05C061-A4F1-4440-A512-B4BB389E5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0" cstate="print"/>
              <a:srcRect l="30634" r="24486"/>
              <a:stretch>
                <a:fillRect/>
              </a:stretch>
            </p:blipFill>
            <p:spPr bwMode="auto">
              <a:xfrm>
                <a:off x="2177" y="2160"/>
                <a:ext cx="355" cy="41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47" name="41 Pentágono">
              <a:extLst>
                <a:ext uri="{FF2B5EF4-FFF2-40B4-BE49-F238E27FC236}">
                  <a16:creationId xmlns:a16="http://schemas.microsoft.com/office/drawing/2014/main" id="{02A64781-6BF0-450B-8BCD-BCB2F3CF73D5}"/>
                </a:ext>
              </a:extLst>
            </p:cNvPr>
            <p:cNvSpPr/>
            <p:nvPr/>
          </p:nvSpPr>
          <p:spPr>
            <a:xfrm>
              <a:off x="899592" y="1340768"/>
              <a:ext cx="6768753" cy="5184576"/>
            </a:xfrm>
            <a:prstGeom prst="homePlate">
              <a:avLst>
                <a:gd name="adj" fmla="val 19085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42 CuadroTexto">
              <a:extLst>
                <a:ext uri="{FF2B5EF4-FFF2-40B4-BE49-F238E27FC236}">
                  <a16:creationId xmlns:a16="http://schemas.microsoft.com/office/drawing/2014/main" id="{85329523-FCFD-458D-A96C-6EF6E0733239}"/>
                </a:ext>
              </a:extLst>
            </p:cNvPr>
            <p:cNvSpPr txBox="1"/>
            <p:nvPr/>
          </p:nvSpPr>
          <p:spPr>
            <a:xfrm>
              <a:off x="7408349" y="2341631"/>
              <a:ext cx="1187888" cy="268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solidFill>
                    <a:srgbClr val="92D050"/>
                  </a:solidFill>
                </a:rPr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4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9144000" cy="6012614"/>
          </a:xfrm>
          <a:prstGeom prst="rect">
            <a:avLst/>
          </a:prstGeom>
        </p:spPr>
      </p:pic>
      <p:sp>
        <p:nvSpPr>
          <p:cNvPr id="5" name="CuadroTexto 30"/>
          <p:cNvSpPr txBox="1"/>
          <p:nvPr/>
        </p:nvSpPr>
        <p:spPr>
          <a:xfrm>
            <a:off x="265815" y="935673"/>
            <a:ext cx="27853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46088" indent="-446088"/>
            <a:r>
              <a:rPr lang="es-ES" sz="2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Planta de </a:t>
            </a:r>
            <a:r>
              <a:rPr lang="es-ES" sz="24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Mutriku</a:t>
            </a:r>
            <a:endParaRPr lang="es-ES" sz="2400" b="1" u="sng" dirty="0">
              <a:solidFill>
                <a:schemeClr val="tx1">
                  <a:lumMod val="90000"/>
                  <a:lumOff val="10000"/>
                </a:schemeClr>
              </a:solidFill>
              <a:latin typeface="Lato" pitchFamily="34" charset="0"/>
              <a:cs typeface="Univers 55"/>
            </a:endParaRPr>
          </a:p>
        </p:txBody>
      </p:sp>
      <p:sp>
        <p:nvSpPr>
          <p:cNvPr id="7" name="11 CuadroTexto"/>
          <p:cNvSpPr txBox="1">
            <a:spLocks noChangeArrowheads="1"/>
          </p:cNvSpPr>
          <p:nvPr/>
        </p:nvSpPr>
        <p:spPr bwMode="auto">
          <a:xfrm>
            <a:off x="108444" y="1477933"/>
            <a:ext cx="6377412" cy="357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defRPr/>
            </a:pPr>
            <a:r>
              <a:rPr lang="es-E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</a:rPr>
              <a:t>OBJETIVOS</a:t>
            </a:r>
          </a:p>
          <a:p>
            <a:pPr marL="360363" lvl="1" indent="-184150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Demostración de la tecnología OWC (columna de agua oscilante) </a:t>
            </a:r>
          </a:p>
          <a:p>
            <a:pPr marL="360363" lvl="1" indent="-184150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Infraestructura de ensayo</a:t>
            </a:r>
          </a:p>
          <a:p>
            <a:pPr marL="342900" indent="-342900">
              <a:spcAft>
                <a:spcPct val="200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endParaRPr lang="es-ES" sz="1600" dirty="0">
              <a:solidFill>
                <a:schemeClr val="tx1">
                  <a:lumMod val="90000"/>
                  <a:lumOff val="10000"/>
                </a:schemeClr>
              </a:solidFill>
              <a:latin typeface="Lato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es-ES_tradnl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</a:rPr>
              <a:t>CARACTERÍSTICAS</a:t>
            </a:r>
          </a:p>
          <a:p>
            <a:pPr marL="360363" lvl="1" indent="-184150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Se aprovecha la construcción de un nuevo dique de abrigo para integrar una planta de aprovechamiento energético del oleaje</a:t>
            </a:r>
          </a:p>
          <a:p>
            <a:pPr marL="360363" lvl="1" indent="-184150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Potencia: </a:t>
            </a:r>
            <a:r>
              <a:rPr lang="es-E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Multiturbina</a:t>
            </a: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 (16 x 18,5 </a:t>
            </a:r>
            <a:r>
              <a:rPr lang="es-E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kW</a:t>
            </a: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), 296 </a:t>
            </a:r>
            <a:r>
              <a:rPr lang="es-E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kW</a:t>
            </a:r>
            <a:endParaRPr lang="es-ES" sz="1600" dirty="0">
              <a:solidFill>
                <a:schemeClr val="tx1">
                  <a:lumMod val="90000"/>
                  <a:lumOff val="10000"/>
                </a:schemeClr>
              </a:solidFill>
              <a:latin typeface="Lato" pitchFamily="34" charset="0"/>
              <a:cs typeface="Univers 55"/>
            </a:endParaRPr>
          </a:p>
          <a:p>
            <a:pPr marL="360363" lvl="1" indent="-184150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Promotores: EVE y Gobierno Vasco (Puertos)</a:t>
            </a:r>
          </a:p>
          <a:p>
            <a:pPr marL="342900" indent="-342900">
              <a:spcAft>
                <a:spcPct val="20000"/>
              </a:spcAft>
              <a:buClr>
                <a:srgbClr val="00B0F0"/>
              </a:buClr>
              <a:buFont typeface="Wingdings" pitchFamily="2" charset="2"/>
              <a:buChar char="§"/>
            </a:pPr>
            <a:endParaRPr lang="es-ES" sz="1600" dirty="0">
              <a:solidFill>
                <a:schemeClr val="tx2"/>
              </a:solidFill>
              <a:latin typeface="Lato" pitchFamily="34" charset="0"/>
              <a:cs typeface="Arial" pitchFamily="34" charset="0"/>
            </a:endParaRPr>
          </a:p>
          <a:p>
            <a:pPr marL="342900" indent="-342900">
              <a:spcAft>
                <a:spcPct val="20000"/>
              </a:spcAft>
              <a:buClr>
                <a:srgbClr val="00B0F0"/>
              </a:buClr>
              <a:buFont typeface="Wingdings" pitchFamily="2" charset="2"/>
              <a:buChar char="§"/>
            </a:pPr>
            <a:endParaRPr lang="es-ES" sz="1600" dirty="0">
              <a:solidFill>
                <a:schemeClr val="tx2"/>
              </a:solidFill>
              <a:latin typeface="Lato" pitchFamily="34" charset="0"/>
              <a:cs typeface="Arial" pitchFamily="34" charset="0"/>
            </a:endParaRPr>
          </a:p>
          <a:p>
            <a:pPr marL="342900" indent="-342900">
              <a:spcAft>
                <a:spcPct val="20000"/>
              </a:spcAft>
              <a:buClr>
                <a:srgbClr val="00B0F0"/>
              </a:buClr>
              <a:buFont typeface="Wingdings" pitchFamily="2" charset="2"/>
              <a:buChar char="§"/>
            </a:pPr>
            <a:endParaRPr lang="es-ES" sz="1600" dirty="0">
              <a:solidFill>
                <a:schemeClr val="tx2"/>
              </a:solidFill>
              <a:latin typeface="Lato" pitchFamily="34" charset="0"/>
              <a:cs typeface="Arial" pitchFamily="34" charset="0"/>
            </a:endParaRPr>
          </a:p>
        </p:txBody>
      </p:sp>
      <p:pic>
        <p:nvPicPr>
          <p:cNvPr id="8" name="Picture 2" descr="I:\03 EXPLOTACIÓN DE INSTALACIONES\04 MARINA\01 MUTRIKU\Proyecto_Mutriku\Fotografias\Fotos Aeronor\BAJA\16391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2882" y="1297172"/>
            <a:ext cx="2527693" cy="213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10 Imagen" descr="IMG_35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2868" y="3881665"/>
            <a:ext cx="2527693" cy="213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arcador de texto 2"/>
          <p:cNvSpPr txBox="1">
            <a:spLocks/>
          </p:cNvSpPr>
          <p:nvPr/>
        </p:nvSpPr>
        <p:spPr>
          <a:xfrm>
            <a:off x="97241" y="3286"/>
            <a:ext cx="5486967" cy="7614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914231" fontAlgn="auto">
              <a:spcBef>
                <a:spcPts val="2399"/>
              </a:spcBef>
              <a:spcAft>
                <a:spcPts val="0"/>
              </a:spcAft>
              <a:buSzPct val="90000"/>
              <a:defRPr/>
            </a:pPr>
            <a:r>
              <a:rPr lang="es-ES" sz="2800" b="1" i="1" dirty="0">
                <a:solidFill>
                  <a:srgbClr val="033E7E"/>
                </a:solidFill>
                <a:latin typeface="Lato" pitchFamily="34" charset="0"/>
                <a:ea typeface="+mn-ea"/>
                <a:cs typeface="Univers 45 Light"/>
              </a:rPr>
              <a:t>NUESTRO POSICIONAMIENTO</a:t>
            </a: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683569" y="4389108"/>
            <a:ext cx="5110839" cy="2416693"/>
            <a:chOff x="1005" y="1968"/>
            <a:chExt cx="4050" cy="2155"/>
          </a:xfrm>
        </p:grpSpPr>
        <p:pic>
          <p:nvPicPr>
            <p:cNvPr id="14" name="Picture 9" descr="C:\WINDOWS\Escritorio\mutriku\grafico1_cas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8" y="1968"/>
              <a:ext cx="1968" cy="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 descr="C:\WINDOWS\Escritorio\mutriku\grafico2_cas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24" y="1968"/>
              <a:ext cx="1968" cy="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030" y="3576"/>
              <a:ext cx="2025" cy="530"/>
            </a:xfrm>
            <a:prstGeom prst="rect">
              <a:avLst/>
            </a:prstGeom>
            <a:solidFill>
              <a:srgbClr val="147CC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000" tIns="43200" rIns="90000" bIns="43200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None/>
              </a:pPr>
              <a:br>
                <a:rPr lang="es-ES_tradnl" sz="1100" b="1" dirty="0">
                  <a:solidFill>
                    <a:schemeClr val="bg1"/>
                  </a:solidFill>
                  <a:latin typeface="Lato" panose="020F0502020204030203" pitchFamily="34" charset="0"/>
                  <a:cs typeface="Times New Roman" pitchFamily="18" charset="0"/>
                </a:rPr>
              </a:br>
              <a:r>
                <a:rPr lang="es-ES_tradnl" sz="1100" b="1" dirty="0">
                  <a:solidFill>
                    <a:schemeClr val="bg1"/>
                  </a:solidFill>
                  <a:latin typeface="Lato" panose="020F0502020204030203" pitchFamily="34" charset="0"/>
                  <a:cs typeface="Times New Roman" pitchFamily="18" charset="0"/>
                </a:rPr>
                <a:t>Columna de agua oscilante (OWC)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Clr>
                  <a:schemeClr val="accent2"/>
                </a:buClr>
                <a:buSzPct val="120000"/>
                <a:buFont typeface="Wingdings" pitchFamily="2" charset="2"/>
                <a:buNone/>
              </a:pPr>
              <a:r>
                <a:rPr lang="es-ES_tradnl" sz="1100" b="1" dirty="0">
                  <a:solidFill>
                    <a:schemeClr val="bg1"/>
                  </a:solidFill>
                  <a:latin typeface="Lato" panose="020F0502020204030203" pitchFamily="34" charset="0"/>
                  <a:cs typeface="Times New Roman" pitchFamily="18" charset="0"/>
                </a:rPr>
                <a:t>Fig. 2</a:t>
              </a:r>
              <a:br>
                <a:rPr lang="es-ES_tradnl" sz="1200" b="1" dirty="0">
                  <a:solidFill>
                    <a:schemeClr val="bg1"/>
                  </a:solidFill>
                  <a:latin typeface="Univers" pitchFamily="34" charset="0"/>
                  <a:cs typeface="Times New Roman" pitchFamily="18" charset="0"/>
                </a:rPr>
              </a:br>
              <a:endParaRPr lang="es-ES_tradnl" sz="1200" b="1" dirty="0">
                <a:solidFill>
                  <a:schemeClr val="bg1"/>
                </a:solidFill>
                <a:latin typeface="Univers" pitchFamily="34" charset="0"/>
                <a:cs typeface="Times New Roman" pitchFamily="18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005" y="3576"/>
              <a:ext cx="1939" cy="547"/>
            </a:xfrm>
            <a:prstGeom prst="rect">
              <a:avLst/>
            </a:prstGeom>
            <a:solidFill>
              <a:srgbClr val="147CC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000" tIns="43200" rIns="90000" bIns="43200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Wingdings" pitchFamily="2" charset="2"/>
                <a:buNone/>
              </a:pPr>
              <a:br>
                <a:rPr lang="es-ES_tradnl" sz="1100" b="1" dirty="0">
                  <a:solidFill>
                    <a:schemeClr val="bg1"/>
                  </a:solidFill>
                  <a:latin typeface="Lato" panose="020F0502020204030203" pitchFamily="34" charset="0"/>
                  <a:cs typeface="Times New Roman" pitchFamily="18" charset="0"/>
                </a:rPr>
              </a:br>
              <a:r>
                <a:rPr lang="es-ES_tradnl" sz="1100" b="1" dirty="0">
                  <a:solidFill>
                    <a:schemeClr val="bg1"/>
                  </a:solidFill>
                  <a:latin typeface="Lato" panose="020F0502020204030203" pitchFamily="34" charset="0"/>
                  <a:cs typeface="Times New Roman" pitchFamily="18" charset="0"/>
                </a:rPr>
                <a:t>Columna de agua oscilante (OWC) </a:t>
              </a:r>
            </a:p>
            <a:p>
              <a:pPr algn="ctr">
                <a:lnSpc>
                  <a:spcPct val="60000"/>
                </a:lnSpc>
                <a:spcBef>
                  <a:spcPts val="3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Wingdings" pitchFamily="2" charset="2"/>
                <a:buNone/>
              </a:pPr>
              <a:r>
                <a:rPr lang="es-ES_tradnl" sz="1100" b="1" dirty="0">
                  <a:solidFill>
                    <a:schemeClr val="bg1"/>
                  </a:solidFill>
                  <a:latin typeface="Lato" panose="020F0502020204030203" pitchFamily="34" charset="0"/>
                  <a:cs typeface="Times New Roman" pitchFamily="18" charset="0"/>
                </a:rPr>
                <a:t>Fig. 1</a:t>
              </a:r>
              <a:br>
                <a:rPr lang="es-ES_tradnl" sz="1100" b="1" dirty="0">
                  <a:solidFill>
                    <a:schemeClr val="bg1"/>
                  </a:solidFill>
                  <a:latin typeface="Lato" panose="020F0502020204030203" pitchFamily="34" charset="0"/>
                  <a:cs typeface="Times New Roman" pitchFamily="18" charset="0"/>
                </a:rPr>
              </a:br>
              <a:endParaRPr lang="es-ES_tradnl" sz="1100" b="1" dirty="0">
                <a:solidFill>
                  <a:schemeClr val="bg1"/>
                </a:solidFill>
                <a:latin typeface="Lato" panose="020F0502020204030203" pitchFamily="34" charset="0"/>
                <a:cs typeface="Times New Roman" pitchFamily="18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6" y="117175"/>
            <a:ext cx="138632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9144000" cy="6012614"/>
          </a:xfrm>
          <a:prstGeom prst="rect">
            <a:avLst/>
          </a:prstGeom>
        </p:spPr>
      </p:pic>
      <p:sp>
        <p:nvSpPr>
          <p:cNvPr id="4" name="CuadroTexto 30"/>
          <p:cNvSpPr txBox="1"/>
          <p:nvPr/>
        </p:nvSpPr>
        <p:spPr>
          <a:xfrm>
            <a:off x="265815" y="903774"/>
            <a:ext cx="28282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46088" indent="-446088"/>
            <a:r>
              <a:rPr lang="es-ES" sz="24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BiMEP</a:t>
            </a:r>
            <a:endParaRPr lang="es-ES" sz="2400" b="1" u="sng" dirty="0">
              <a:solidFill>
                <a:schemeClr val="tx1">
                  <a:lumMod val="90000"/>
                  <a:lumOff val="10000"/>
                </a:schemeClr>
              </a:solidFill>
              <a:latin typeface="Lato" pitchFamily="34" charset="0"/>
              <a:cs typeface="Univers 55"/>
            </a:endParaRP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182875" y="1247414"/>
            <a:ext cx="4612400" cy="407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defRPr/>
            </a:pPr>
            <a:r>
              <a:rPr lang="es-E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</a:rPr>
              <a:t>OBJETIVOS</a:t>
            </a:r>
          </a:p>
          <a:p>
            <a:pPr marL="360363" lvl="1" indent="-184150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Demostración y validación de dispositivos de energías marinas</a:t>
            </a:r>
          </a:p>
          <a:p>
            <a:pPr marL="360363" lvl="1" indent="-184150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Infraestructura de ensayo</a:t>
            </a:r>
          </a:p>
          <a:p>
            <a:pPr marL="342900" indent="-342900" algn="just">
              <a:spcAft>
                <a:spcPct val="200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endParaRPr lang="es-ES" sz="1600" dirty="0">
              <a:solidFill>
                <a:schemeClr val="tx1">
                  <a:lumMod val="90000"/>
                  <a:lumOff val="10000"/>
                </a:schemeClr>
              </a:solidFill>
              <a:latin typeface="Lato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00B0F0"/>
              </a:buClr>
            </a:pPr>
            <a:r>
              <a:rPr lang="es-ES_tradnl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</a:rPr>
              <a:t>CARACTERÍSTICAS</a:t>
            </a:r>
          </a:p>
          <a:p>
            <a:pPr marL="360363" lvl="1" indent="-184150" algn="just" fontAlgn="auto">
              <a:spcBef>
                <a:spcPts val="3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20 MW de potencia total</a:t>
            </a:r>
          </a:p>
          <a:p>
            <a:pPr marL="360363" lvl="1" indent="-184150" algn="just" fontAlgn="auto">
              <a:spcBef>
                <a:spcPts val="3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Varios puntos de conexión</a:t>
            </a:r>
          </a:p>
          <a:p>
            <a:pPr marL="360363" lvl="1" indent="-184150" algn="just" fontAlgn="auto">
              <a:spcBef>
                <a:spcPts val="3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Diseñada para facilitar la instalación, operación y mantenimiento de los dispositivos a ensayar</a:t>
            </a:r>
          </a:p>
          <a:p>
            <a:pPr marL="360363" lvl="1" indent="-184150" algn="just" fontAlgn="auto">
              <a:spcBef>
                <a:spcPts val="3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Área de ensayos vigilada 24/7</a:t>
            </a:r>
          </a:p>
          <a:p>
            <a:pPr marL="360363" lvl="1" indent="-184150" algn="just" fontAlgn="auto">
              <a:spcBef>
                <a:spcPts val="3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Promotores: EVE e IDAE</a:t>
            </a:r>
          </a:p>
        </p:txBody>
      </p:sp>
      <p:pic>
        <p:nvPicPr>
          <p:cNvPr id="7" name="Picture 8" descr="foto_base_iker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313940" y="5138647"/>
            <a:ext cx="8612370" cy="145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CERIB\AppData\Local\Microsoft\Windows\Temporary Internet Files\Content.Outlook\UFGHOS4I\Ortofoto BiME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9926" y="1697285"/>
            <a:ext cx="4257449" cy="298356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Marcador de texto 2"/>
          <p:cNvSpPr txBox="1">
            <a:spLocks/>
          </p:cNvSpPr>
          <p:nvPr/>
        </p:nvSpPr>
        <p:spPr>
          <a:xfrm>
            <a:off x="106205" y="3286"/>
            <a:ext cx="5292000" cy="7614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914231" fontAlgn="auto">
              <a:spcBef>
                <a:spcPts val="2399"/>
              </a:spcBef>
              <a:spcAft>
                <a:spcPts val="0"/>
              </a:spcAft>
              <a:buSzPct val="90000"/>
              <a:defRPr/>
            </a:pPr>
            <a:r>
              <a:rPr lang="es-ES" sz="2800" b="1" i="1" dirty="0">
                <a:solidFill>
                  <a:srgbClr val="033E7E"/>
                </a:solidFill>
                <a:latin typeface="Lato" pitchFamily="34" charset="0"/>
                <a:ea typeface="+mn-ea"/>
                <a:cs typeface="Univers 45 Light"/>
              </a:rPr>
              <a:t>NUESTRO POSICIONAMIENTO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117175"/>
            <a:ext cx="138632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9144000" cy="6012614"/>
          </a:xfrm>
          <a:prstGeom prst="rect">
            <a:avLst/>
          </a:prstGeom>
        </p:spPr>
      </p:pic>
      <p:sp>
        <p:nvSpPr>
          <p:cNvPr id="12" name="Marcador de texto 2"/>
          <p:cNvSpPr txBox="1">
            <a:spLocks/>
          </p:cNvSpPr>
          <p:nvPr/>
        </p:nvSpPr>
        <p:spPr>
          <a:xfrm>
            <a:off x="171014" y="3286"/>
            <a:ext cx="5256000" cy="7614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914231" fontAlgn="auto">
              <a:spcBef>
                <a:spcPts val="2399"/>
              </a:spcBef>
              <a:spcAft>
                <a:spcPts val="0"/>
              </a:spcAft>
              <a:buSzPct val="90000"/>
              <a:defRPr/>
            </a:pPr>
            <a:r>
              <a:rPr lang="es-ES" sz="2800" b="1" i="1" dirty="0">
                <a:solidFill>
                  <a:srgbClr val="033E7E"/>
                </a:solidFill>
                <a:latin typeface="Lato" pitchFamily="34" charset="0"/>
                <a:ea typeface="+mn-ea"/>
                <a:cs typeface="Univers 45 Light"/>
              </a:rPr>
              <a:t>NUESTRO POSICIONAMIENTO</a:t>
            </a:r>
          </a:p>
        </p:txBody>
      </p:sp>
      <p:grpSp>
        <p:nvGrpSpPr>
          <p:cNvPr id="10" name="65 Grupo"/>
          <p:cNvGrpSpPr>
            <a:grpSpLocks noChangeAspect="1"/>
          </p:cNvGrpSpPr>
          <p:nvPr/>
        </p:nvGrpSpPr>
        <p:grpSpPr>
          <a:xfrm>
            <a:off x="393422" y="1406260"/>
            <a:ext cx="8378438" cy="5328000"/>
            <a:chOff x="0" y="764704"/>
            <a:chExt cx="9144000" cy="6003032"/>
          </a:xfrm>
        </p:grpSpPr>
        <p:pic>
          <p:nvPicPr>
            <p:cNvPr id="13" name="Picture 2" descr="Resultado de imagen de ola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</a:blip>
            <a:srcRect t="271"/>
            <a:stretch>
              <a:fillRect/>
            </a:stretch>
          </p:blipFill>
          <p:spPr bwMode="auto">
            <a:xfrm>
              <a:off x="0" y="764704"/>
              <a:ext cx="9144000" cy="6003032"/>
            </a:xfrm>
            <a:prstGeom prst="rect">
              <a:avLst/>
            </a:prstGeom>
            <a:noFill/>
          </p:spPr>
        </p:pic>
        <p:pic>
          <p:nvPicPr>
            <p:cNvPr id="14" name="11 Imagen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38" y="922296"/>
              <a:ext cx="8952271" cy="5773175"/>
            </a:xfrm>
            <a:prstGeom prst="rect">
              <a:avLst/>
            </a:prstGeom>
          </p:spPr>
        </p:pic>
        <p:grpSp>
          <p:nvGrpSpPr>
            <p:cNvPr id="15" name="Group 97"/>
            <p:cNvGrpSpPr>
              <a:grpSpLocks/>
            </p:cNvGrpSpPr>
            <p:nvPr/>
          </p:nvGrpSpPr>
          <p:grpSpPr bwMode="auto">
            <a:xfrm>
              <a:off x="389860" y="2459914"/>
              <a:ext cx="1306663" cy="905237"/>
              <a:chOff x="827" y="2588"/>
              <a:chExt cx="905" cy="674"/>
            </a:xfrm>
          </p:grpSpPr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955" y="2588"/>
                <a:ext cx="694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6108" tIns="28054" rIns="56108" bIns="28054">
                <a:spAutoFit/>
              </a:bodyPr>
              <a:lstStyle>
                <a:lvl1pPr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2809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5603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41375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122363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795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0367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939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511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ES" sz="1100" b="1" dirty="0">
                    <a:solidFill>
                      <a:srgbClr val="FFFFFF"/>
                    </a:solidFill>
                  </a:rPr>
                  <a:t>Sub-</a:t>
                </a:r>
                <a:r>
                  <a:rPr lang="es-ES" sz="1100" b="1" dirty="0" err="1">
                    <a:solidFill>
                      <a:srgbClr val="FFFFFF"/>
                    </a:solidFill>
                  </a:rPr>
                  <a:t>station</a:t>
                </a:r>
                <a:endParaRPr lang="es-ES" sz="11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1" name="Picture 52" descr="ormazabal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" y="2786"/>
                <a:ext cx="841" cy="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93" descr="ZIV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" y="2943"/>
                <a:ext cx="359" cy="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94" descr="ingeteam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" y="3099"/>
                <a:ext cx="574" cy="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95" descr="arteche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8" y="2940"/>
                <a:ext cx="524" cy="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3741888" y="2127019"/>
              <a:ext cx="2323108" cy="584237"/>
              <a:chOff x="769" y="2618"/>
              <a:chExt cx="1609" cy="435"/>
            </a:xfrm>
          </p:grpSpPr>
          <p:pic>
            <p:nvPicPr>
              <p:cNvPr id="57" name="Picture 58" descr="puerto_pasajes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1" y="2804"/>
                <a:ext cx="299" cy="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59" descr="Puerto Bilbao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" y="2820"/>
                <a:ext cx="381" cy="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 Box 60"/>
              <p:cNvSpPr txBox="1">
                <a:spLocks noChangeArrowheads="1"/>
              </p:cNvSpPr>
              <p:nvPr/>
            </p:nvSpPr>
            <p:spPr bwMode="auto">
              <a:xfrm>
                <a:off x="769" y="2618"/>
                <a:ext cx="1609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6108" tIns="28054" rIns="56108" bIns="28054">
                <a:spAutoFit/>
              </a:bodyPr>
              <a:lstStyle>
                <a:lvl1pPr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2809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5603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41375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122363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795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0367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939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511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GB" sz="1100" b="1" dirty="0">
                    <a:solidFill>
                      <a:srgbClr val="FFFFFF"/>
                    </a:solidFill>
                  </a:rPr>
                  <a:t>Assembly and logistics base</a:t>
                </a:r>
              </a:p>
            </p:txBody>
          </p:sp>
        </p:grpSp>
        <p:grpSp>
          <p:nvGrpSpPr>
            <p:cNvPr id="17" name="Group 89"/>
            <p:cNvGrpSpPr>
              <a:grpSpLocks/>
            </p:cNvGrpSpPr>
            <p:nvPr/>
          </p:nvGrpSpPr>
          <p:grpSpPr bwMode="auto">
            <a:xfrm>
              <a:off x="5267559" y="3359089"/>
              <a:ext cx="882177" cy="541258"/>
              <a:chOff x="7154" y="1584"/>
              <a:chExt cx="611" cy="403"/>
            </a:xfrm>
          </p:grpSpPr>
          <p:sp>
            <p:nvSpPr>
              <p:cNvPr id="55" name="Text Box 16"/>
              <p:cNvSpPr txBox="1">
                <a:spLocks noChangeArrowheads="1"/>
              </p:cNvSpPr>
              <p:nvPr/>
            </p:nvSpPr>
            <p:spPr bwMode="auto">
              <a:xfrm>
                <a:off x="7154" y="1584"/>
                <a:ext cx="611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6108" tIns="28054" rIns="56108" bIns="28054">
                <a:spAutoFit/>
              </a:bodyPr>
              <a:lstStyle>
                <a:lvl1pPr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2809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5603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41375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122363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795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0367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939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511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GB" sz="1100" b="1" dirty="0">
                    <a:solidFill>
                      <a:srgbClr val="FFFFFF"/>
                    </a:solidFill>
                  </a:rPr>
                  <a:t>Operation</a:t>
                </a:r>
              </a:p>
            </p:txBody>
          </p:sp>
          <p:pic>
            <p:nvPicPr>
              <p:cNvPr id="56" name="Picture 25" descr="Iberdrola ok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5" y="1703"/>
                <a:ext cx="471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oup 99"/>
            <p:cNvGrpSpPr>
              <a:grpSpLocks/>
            </p:cNvGrpSpPr>
            <p:nvPr/>
          </p:nvGrpSpPr>
          <p:grpSpPr bwMode="auto">
            <a:xfrm>
              <a:off x="539552" y="5075905"/>
              <a:ext cx="1412058" cy="495596"/>
              <a:chOff x="864" y="4989"/>
              <a:chExt cx="978" cy="369"/>
            </a:xfrm>
          </p:grpSpPr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auto">
              <a:xfrm>
                <a:off x="1112" y="4989"/>
                <a:ext cx="586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6108" tIns="28054" rIns="56108" bIns="28054">
                <a:spAutoFit/>
              </a:bodyPr>
              <a:lstStyle>
                <a:lvl1pPr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2809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5603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41375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122363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795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0367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939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511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GB" sz="1100" b="1" dirty="0">
                    <a:solidFill>
                      <a:srgbClr val="FFFFFF"/>
                    </a:solidFill>
                  </a:rPr>
                  <a:t>Moorings</a:t>
                </a:r>
              </a:p>
            </p:txBody>
          </p:sp>
          <p:pic>
            <p:nvPicPr>
              <p:cNvPr id="53" name="Picture 40" descr="Itsaskorda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4" y="5205"/>
                <a:ext cx="388" cy="1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76" descr="VICINAY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5205"/>
                <a:ext cx="545" cy="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83"/>
            <p:cNvGrpSpPr>
              <a:grpSpLocks/>
            </p:cNvGrpSpPr>
            <p:nvPr/>
          </p:nvGrpSpPr>
          <p:grpSpPr bwMode="auto">
            <a:xfrm>
              <a:off x="7596336" y="5016277"/>
              <a:ext cx="1059766" cy="1181911"/>
              <a:chOff x="7199" y="3759"/>
              <a:chExt cx="734" cy="880"/>
            </a:xfrm>
          </p:grpSpPr>
          <p:pic>
            <p:nvPicPr>
              <p:cNvPr id="49" name="Picture 66" descr="TECNALIA_COLOR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2" y="4452"/>
                <a:ext cx="721" cy="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 Box 10"/>
              <p:cNvSpPr txBox="1">
                <a:spLocks noChangeArrowheads="1"/>
              </p:cNvSpPr>
              <p:nvPr/>
            </p:nvSpPr>
            <p:spPr bwMode="auto">
              <a:xfrm>
                <a:off x="7199" y="3759"/>
                <a:ext cx="732" cy="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56108" tIns="28054" rIns="56108" bIns="28054">
                <a:spAutoFit/>
              </a:bodyPr>
              <a:lstStyle>
                <a:lvl1pPr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2809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5603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41375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122363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795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0367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939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511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GB" sz="1100" b="1" dirty="0">
                    <a:solidFill>
                      <a:schemeClr val="bg1"/>
                    </a:solidFill>
                  </a:rPr>
                  <a:t>Resource and meteorology</a:t>
                </a:r>
              </a:p>
            </p:txBody>
          </p:sp>
          <p:pic>
            <p:nvPicPr>
              <p:cNvPr id="51" name="Picture 19" descr="AZTI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2" y="4226"/>
                <a:ext cx="434" cy="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Agrupar 41"/>
            <p:cNvGrpSpPr/>
            <p:nvPr/>
          </p:nvGrpSpPr>
          <p:grpSpPr>
            <a:xfrm>
              <a:off x="3635896" y="4535232"/>
              <a:ext cx="2816107" cy="387535"/>
              <a:chOff x="6156176" y="4843144"/>
              <a:chExt cx="3096344" cy="458064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4846709"/>
                <a:ext cx="621068" cy="162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4855441"/>
                <a:ext cx="504056" cy="145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4"/>
              <p:cNvPicPr>
                <a:picLocks noChangeAspect="1" noChangeArrowheads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5146959"/>
                <a:ext cx="792088" cy="154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4843144"/>
                <a:ext cx="456401" cy="170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6"/>
              <p:cNvPicPr>
                <a:picLocks noChangeAspect="1" noChangeArrowheads="1"/>
              </p:cNvPicPr>
              <p:nvPr/>
            </p:nvPicPr>
            <p:blipFill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76456" y="4861338"/>
                <a:ext cx="576064" cy="133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Agrupar 48"/>
            <p:cNvGrpSpPr/>
            <p:nvPr/>
          </p:nvGrpSpPr>
          <p:grpSpPr>
            <a:xfrm>
              <a:off x="7768692" y="3913634"/>
              <a:ext cx="1375308" cy="426447"/>
              <a:chOff x="5436096" y="4067780"/>
              <a:chExt cx="1584176" cy="504056"/>
            </a:xfrm>
          </p:grpSpPr>
          <p:pic>
            <p:nvPicPr>
              <p:cNvPr id="42" name="Imagen 49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75003" y="4355812"/>
                <a:ext cx="768084" cy="216024"/>
              </a:xfrm>
              <a:prstGeom prst="rect">
                <a:avLst/>
              </a:prstGeom>
            </p:spPr>
          </p:pic>
          <p:sp>
            <p:nvSpPr>
              <p:cNvPr id="43" name="CuadroTexto 50"/>
              <p:cNvSpPr txBox="1"/>
              <p:nvPr/>
            </p:nvSpPr>
            <p:spPr>
              <a:xfrm>
                <a:off x="5436096" y="4067780"/>
                <a:ext cx="1584176" cy="37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</a:rPr>
                  <a:t>Operations</a:t>
                </a:r>
              </a:p>
            </p:txBody>
          </p:sp>
        </p:grpSp>
        <p:grpSp>
          <p:nvGrpSpPr>
            <p:cNvPr id="22" name="Group 88"/>
            <p:cNvGrpSpPr>
              <a:grpSpLocks/>
            </p:cNvGrpSpPr>
            <p:nvPr/>
          </p:nvGrpSpPr>
          <p:grpSpPr bwMode="auto">
            <a:xfrm>
              <a:off x="6012150" y="5327320"/>
              <a:ext cx="1175270" cy="774953"/>
              <a:chOff x="5688" y="3629"/>
              <a:chExt cx="814" cy="577"/>
            </a:xfrm>
          </p:grpSpPr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>
                <a:off x="5744" y="3629"/>
                <a:ext cx="758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6108" tIns="28054" rIns="56108" bIns="28054">
                <a:spAutoFit/>
              </a:bodyPr>
              <a:lstStyle>
                <a:lvl1pPr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2809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5603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41375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122363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795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0367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939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511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GB" sz="1100" b="1" dirty="0">
                    <a:solidFill>
                      <a:srgbClr val="FFFFFF"/>
                    </a:solidFill>
                  </a:rPr>
                  <a:t>Maintenance</a:t>
                </a:r>
              </a:p>
            </p:txBody>
          </p:sp>
          <p:pic>
            <p:nvPicPr>
              <p:cNvPr id="38" name="Picture 41" descr="GES"/>
              <p:cNvPicPr>
                <a:picLocks noChangeAspect="1" noChangeArrowheads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0" y="3795"/>
                <a:ext cx="380" cy="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2" descr="tamoin"/>
              <p:cNvPicPr>
                <a:picLocks noChangeAspect="1" noChangeArrowheads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9" y="3977"/>
                <a:ext cx="253" cy="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56" descr="nem-solutions"/>
              <p:cNvPicPr>
                <a:picLocks noChangeAspect="1" noChangeArrowheads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" y="4032"/>
                <a:ext cx="462" cy="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7" descr="Asaken"/>
              <p:cNvPicPr>
                <a:picLocks noChangeAspect="1" noChangeArrowheads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9" y="3795"/>
                <a:ext cx="363" cy="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Agrupar 57"/>
            <p:cNvGrpSpPr/>
            <p:nvPr/>
          </p:nvGrpSpPr>
          <p:grpSpPr>
            <a:xfrm>
              <a:off x="2483768" y="5759368"/>
              <a:ext cx="1440799" cy="487367"/>
              <a:chOff x="1297326" y="2103994"/>
              <a:chExt cx="1584176" cy="576064"/>
            </a:xfrm>
          </p:grpSpPr>
          <p:sp>
            <p:nvSpPr>
              <p:cNvPr id="35" name="CuadroTexto 58"/>
              <p:cNvSpPr txBox="1"/>
              <p:nvPr/>
            </p:nvSpPr>
            <p:spPr>
              <a:xfrm>
                <a:off x="1297326" y="2103994"/>
                <a:ext cx="1584176" cy="37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</a:rPr>
                  <a:t>Subsea cable</a:t>
                </a:r>
              </a:p>
            </p:txBody>
          </p:sp>
          <p:pic>
            <p:nvPicPr>
              <p:cNvPr id="36" name="Imagen 59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57366" y="2392026"/>
                <a:ext cx="768085" cy="288032"/>
              </a:xfrm>
              <a:prstGeom prst="rect">
                <a:avLst/>
              </a:prstGeom>
            </p:spPr>
          </p:pic>
        </p:grpSp>
        <p:grpSp>
          <p:nvGrpSpPr>
            <p:cNvPr id="24" name="Group 90"/>
            <p:cNvGrpSpPr>
              <a:grpSpLocks/>
            </p:cNvGrpSpPr>
            <p:nvPr/>
          </p:nvGrpSpPr>
          <p:grpSpPr bwMode="auto">
            <a:xfrm>
              <a:off x="6686584" y="2017510"/>
              <a:ext cx="1918271" cy="751067"/>
              <a:chOff x="244" y="995"/>
              <a:chExt cx="1890" cy="791"/>
            </a:xfrm>
          </p:grpSpPr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auto">
              <a:xfrm>
                <a:off x="244" y="995"/>
                <a:ext cx="1890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6108" tIns="28054" rIns="56108" bIns="28054">
                <a:spAutoFit/>
              </a:bodyPr>
              <a:lstStyle>
                <a:lvl1pPr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2809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560388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841375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122363" defTabSz="127952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15795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0367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24939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2951163" defTabSz="1279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GB" sz="1000" b="1" dirty="0">
                    <a:solidFill>
                      <a:srgbClr val="FFFFFF"/>
                    </a:solidFill>
                  </a:rPr>
                  <a:t>Park design and planning</a:t>
                </a:r>
              </a:p>
            </p:txBody>
          </p:sp>
          <p:pic>
            <p:nvPicPr>
              <p:cNvPr id="29" name="Picture 28" descr="Cobra"/>
              <p:cNvPicPr>
                <a:picLocks noChangeAspect="1" noChangeArrowheads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" y="1325"/>
                <a:ext cx="516" cy="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elecnor"/>
              <p:cNvPicPr>
                <a:picLocks noChangeAspect="1" noChangeArrowheads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5" y="1313"/>
                <a:ext cx="503" cy="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2" descr="guascor"/>
              <p:cNvPicPr>
                <a:picLocks noChangeAspect="1"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" y="1613"/>
                <a:ext cx="570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3" descr="Idom"/>
              <p:cNvPicPr>
                <a:picLocks noChangeAspect="1" noChangeArrowheads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4" y="1570"/>
                <a:ext cx="465" cy="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4" descr="sener"/>
              <p:cNvPicPr>
                <a:picLocks noChangeAspect="1" noChangeArrowheads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" y="1634"/>
                <a:ext cx="656" cy="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74" descr="Iberdrola IC"/>
              <p:cNvPicPr>
                <a:picLocks noChangeAspect="1" noChangeArrowheads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" y="1296"/>
                <a:ext cx="408" cy="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5" name="Picture 2" descr="wave energy basque country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59807" y="764508"/>
            <a:ext cx="2477419" cy="720000"/>
          </a:xfrm>
          <a:prstGeom prst="rect">
            <a:avLst/>
          </a:prstGeom>
          <a:noFill/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82" y="117175"/>
            <a:ext cx="138632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9144000" cy="6012614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19245" y="1268783"/>
            <a:ext cx="8680376" cy="346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4231" eaLnBrk="0" hangingPunct="0">
              <a:spcBef>
                <a:spcPts val="564"/>
              </a:spcBef>
              <a:spcAft>
                <a:spcPts val="0"/>
              </a:spcAft>
              <a:buClr>
                <a:srgbClr val="000000"/>
              </a:buClr>
            </a:pPr>
            <a:r>
              <a:rPr lang="es-ES" sz="2400" b="1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¿Qué queremos hacer?</a:t>
            </a:r>
          </a:p>
          <a:p>
            <a:pPr algn="just" defTabSz="914231" eaLnBrk="0" hangingPunct="0">
              <a:spcBef>
                <a:spcPts val="0"/>
              </a:spcBef>
              <a:spcAft>
                <a:spcPts val="564"/>
              </a:spcAft>
              <a:buClr>
                <a:srgbClr val="000000"/>
              </a:buClr>
            </a:pPr>
            <a:r>
              <a:rPr lang="es-E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Arial" pitchFamily="34" charset="0"/>
              </a:rPr>
              <a:t>Desarrollar un dispositivo experimental para el aprovechamiento de la energía de las olas en mar abierto</a:t>
            </a:r>
            <a:endParaRPr lang="es-ES" sz="2000" b="1" kern="0" dirty="0">
              <a:solidFill>
                <a:schemeClr val="accent6">
                  <a:lumMod val="25000"/>
                </a:schemeClr>
              </a:solidFill>
              <a:latin typeface="Lato" panose="020F0502020204030203" pitchFamily="34" charset="0"/>
              <a:cs typeface="Latha" panose="020B0604020202020204" pitchFamily="34" charset="0"/>
            </a:endParaRPr>
          </a:p>
          <a:p>
            <a:pPr algn="just" defTabSz="914231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ES" sz="2400" b="1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¿Cuál es el objetivo básico del proyecto?</a:t>
            </a:r>
          </a:p>
          <a:p>
            <a:pPr algn="just" defTabSz="914231" eaLnBrk="0" hangingPunct="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es-ES" sz="2000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Avanzar en el desarrollo tecnológico, pasar de un TRL 4-5 (validación de componentes en entorno laboratorio) a un TRL 6-7 (demostración de prototipo en entorno real)</a:t>
            </a:r>
          </a:p>
          <a:p>
            <a:pPr marL="722313" indent="-366713" algn="just" defTabSz="914231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sz="2000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Disponer del conocimiento</a:t>
            </a:r>
          </a:p>
          <a:p>
            <a:pPr marL="722313" indent="-366713" algn="just" defTabSz="914231" eaLnBrk="0" hangingPunc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sz="2000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No es relevante el dispositivo como tal</a:t>
            </a:r>
          </a:p>
          <a:p>
            <a:pPr algn="just" defTabSz="914231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ES" sz="2000" kern="0" dirty="0">
              <a:solidFill>
                <a:schemeClr val="accent6">
                  <a:lumMod val="25000"/>
                </a:schemeClr>
              </a:solidFill>
              <a:latin typeface="Lato" panose="020F0502020204030203" pitchFamily="34" charset="0"/>
              <a:cs typeface="Latha" panose="020B0604020202020204" pitchFamily="34" charset="0"/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396248" y="3286"/>
            <a:ext cx="5486967" cy="7614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914231" fontAlgn="auto">
              <a:spcBef>
                <a:spcPts val="2399"/>
              </a:spcBef>
              <a:spcAft>
                <a:spcPts val="0"/>
              </a:spcAft>
              <a:buSzPct val="90000"/>
              <a:defRPr/>
            </a:pPr>
            <a:r>
              <a:rPr lang="es-ES" sz="2800" b="1" i="1" dirty="0">
                <a:solidFill>
                  <a:srgbClr val="033E7E"/>
                </a:solidFill>
                <a:latin typeface="Lato" pitchFamily="34" charset="0"/>
                <a:ea typeface="+mn-ea"/>
                <a:cs typeface="Univers 45 Light"/>
              </a:rPr>
              <a:t>COMPRA PÚBLICA PRECOMERCIAL</a:t>
            </a:r>
          </a:p>
        </p:txBody>
      </p:sp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153999" y="6299726"/>
            <a:ext cx="51880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1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TRL: </a:t>
            </a:r>
            <a:r>
              <a:rPr lang="es-E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Technology</a:t>
            </a: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 </a:t>
            </a:r>
            <a:r>
              <a:rPr lang="es-E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Readiness</a:t>
            </a: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 </a:t>
            </a:r>
            <a:r>
              <a:rPr lang="es-E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Level</a:t>
            </a: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 (TRL 1 – TRL 9)</a:t>
            </a:r>
          </a:p>
          <a:p>
            <a:pPr marL="342900" indent="-342900" algn="just">
              <a:spcAft>
                <a:spcPct val="200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endParaRPr lang="es-ES" sz="1600" dirty="0">
              <a:solidFill>
                <a:schemeClr val="tx1">
                  <a:lumMod val="90000"/>
                  <a:lumOff val="10000"/>
                </a:schemeClr>
              </a:solidFill>
              <a:latin typeface="Lato" pitchFamily="34" charset="0"/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9" y="129127"/>
            <a:ext cx="138632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9144000" cy="6012614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19245" y="1268783"/>
            <a:ext cx="8680376" cy="494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4231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ES" sz="2400" b="1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¿Qué tipo de licitación utilizamos?</a:t>
            </a:r>
          </a:p>
          <a:p>
            <a:pPr algn="just" defTabSz="914231" eaLnBrk="0" hangingPunct="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es-E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Arial" pitchFamily="34" charset="0"/>
              </a:rPr>
              <a:t>Compra Pública </a:t>
            </a:r>
            <a:r>
              <a:rPr lang="es-E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Arial" pitchFamily="34" charset="0"/>
              </a:rPr>
              <a:t>Precomercial</a:t>
            </a:r>
            <a:endParaRPr lang="es-ES" sz="2000" dirty="0">
              <a:solidFill>
                <a:schemeClr val="tx1">
                  <a:lumMod val="90000"/>
                  <a:lumOff val="10000"/>
                </a:schemeClr>
              </a:solidFill>
              <a:latin typeface="Lato" pitchFamily="34" charset="0"/>
              <a:cs typeface="Arial" pitchFamily="34" charset="0"/>
            </a:endParaRPr>
          </a:p>
          <a:p>
            <a:pPr marL="722313" indent="-366713" algn="just" defTabSz="914231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sz="2000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Firma contrato:  noviembre 2015</a:t>
            </a:r>
          </a:p>
          <a:p>
            <a:pPr marL="722313" indent="-366713" algn="just" defTabSz="914231" eaLnBrk="0" hangingPunc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sz="2000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Presupuesto:  2,5 M€ (aportación tecnólogo mínima 20%)</a:t>
            </a:r>
          </a:p>
          <a:p>
            <a:pPr marL="722313" indent="-366713" algn="just" defTabSz="914231" eaLnBrk="0" hangingPunc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sz="2000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Licitación en dos fases:</a:t>
            </a:r>
          </a:p>
          <a:p>
            <a:pPr marL="1179429" lvl="1" indent="-366713" algn="just" defTabSz="914231" eaLnBrk="0" hangingPunc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2000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Fase I: mostrar el recorrido hasta el TRL4-5</a:t>
            </a:r>
          </a:p>
          <a:p>
            <a:pPr marL="1179429" lvl="1" indent="-366713" algn="just" defTabSz="914231" eaLnBrk="0" hangingPunc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2000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Fase II: mostrar la planificación propuesta para alcanzar el TRL6-7</a:t>
            </a:r>
          </a:p>
          <a:p>
            <a:pPr marL="722313" indent="-366713" algn="just" defTabSz="914231" eaLnBrk="0" hangingPunc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sz="2000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En ambas fases hay oferta económica, en Fase II sólo se puede igualar o mejorar la oferta de la Fase I </a:t>
            </a:r>
          </a:p>
          <a:p>
            <a:pPr marL="722313" indent="-366713" algn="just" defTabSz="914231" eaLnBrk="0" hangingPunc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s-ES" sz="2000" kern="0" dirty="0">
              <a:solidFill>
                <a:schemeClr val="accent6">
                  <a:lumMod val="25000"/>
                </a:schemeClr>
              </a:solidFill>
              <a:latin typeface="Lato" panose="020F0502020204030203" pitchFamily="34" charset="0"/>
              <a:cs typeface="Latha" panose="020B0604020202020204" pitchFamily="34" charset="0"/>
            </a:endParaRPr>
          </a:p>
          <a:p>
            <a:pPr marL="722313" indent="-366713" algn="just" defTabSz="914231" eaLnBrk="0" hangingPunc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sz="2000" kern="0" dirty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El objeto de la compra es la I+D necesaria para disponer del conocimiento necesario para construir, instalar y operar el que pueda ser un primer prototipo comercial, evolución del </a:t>
            </a:r>
            <a:r>
              <a:rPr lang="es-ES" sz="2000" kern="0">
                <a:solidFill>
                  <a:schemeClr val="accent6">
                    <a:lumMod val="25000"/>
                  </a:schemeClr>
                </a:solidFill>
                <a:latin typeface="Lato" panose="020F0502020204030203" pitchFamily="34" charset="0"/>
                <a:cs typeface="Latha" panose="020B0604020202020204" pitchFamily="34" charset="0"/>
              </a:rPr>
              <a:t>ensayado bajo esta CPP</a:t>
            </a:r>
            <a:endParaRPr lang="es-ES" sz="2000" kern="0" dirty="0">
              <a:solidFill>
                <a:schemeClr val="accent6">
                  <a:lumMod val="25000"/>
                </a:schemeClr>
              </a:solidFill>
              <a:latin typeface="Lato" panose="020F0502020204030203" pitchFamily="34" charset="0"/>
              <a:cs typeface="Latha" panose="020B0604020202020204" pitchFamily="34" charset="0"/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396248" y="3286"/>
            <a:ext cx="5486967" cy="7614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914231" fontAlgn="auto">
              <a:spcBef>
                <a:spcPts val="2399"/>
              </a:spcBef>
              <a:spcAft>
                <a:spcPts val="0"/>
              </a:spcAft>
              <a:buSzPct val="90000"/>
              <a:defRPr/>
            </a:pPr>
            <a:r>
              <a:rPr lang="es-ES" sz="2800" b="1" i="1" dirty="0">
                <a:solidFill>
                  <a:srgbClr val="033E7E"/>
                </a:solidFill>
                <a:latin typeface="Lato" pitchFamily="34" charset="0"/>
                <a:ea typeface="+mn-ea"/>
                <a:cs typeface="Univers 45 Light"/>
              </a:rPr>
              <a:t>COMPRA PÚBLICA PRECOMERCIAL</a:t>
            </a:r>
          </a:p>
        </p:txBody>
      </p:sp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153999" y="6299726"/>
            <a:ext cx="51880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1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defRPr/>
            </a:pP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TRL: </a:t>
            </a:r>
            <a:r>
              <a:rPr lang="es-E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Technology</a:t>
            </a: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 </a:t>
            </a:r>
            <a:r>
              <a:rPr lang="es-E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Readiness</a:t>
            </a: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 </a:t>
            </a:r>
            <a:r>
              <a:rPr lang="es-E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Level</a:t>
            </a:r>
            <a:r>
              <a:rPr lang="es-E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 (TRL 1 – TRL 9)</a:t>
            </a:r>
          </a:p>
          <a:p>
            <a:pPr marL="342900" indent="-342900" algn="just">
              <a:spcAft>
                <a:spcPct val="2000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endParaRPr lang="es-ES" sz="1600" dirty="0">
              <a:solidFill>
                <a:schemeClr val="tx1">
                  <a:lumMod val="90000"/>
                  <a:lumOff val="10000"/>
                </a:schemeClr>
              </a:solidFill>
              <a:latin typeface="Lato" pitchFamily="34" charset="0"/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9" y="129127"/>
            <a:ext cx="138632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9144000" cy="6012614"/>
          </a:xfrm>
          <a:prstGeom prst="rect">
            <a:avLst/>
          </a:prstGeom>
        </p:spPr>
      </p:pic>
      <p:sp>
        <p:nvSpPr>
          <p:cNvPr id="4" name="CuadroTexto 30"/>
          <p:cNvSpPr txBox="1"/>
          <p:nvPr/>
        </p:nvSpPr>
        <p:spPr>
          <a:xfrm>
            <a:off x="265815" y="978205"/>
            <a:ext cx="61987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46088" indent="-446088"/>
            <a:r>
              <a:rPr lang="es-ES" sz="2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MARMOK-A-5</a:t>
            </a:r>
            <a:endParaRPr lang="es-ES" sz="2400" b="1" dirty="0">
              <a:solidFill>
                <a:schemeClr val="tx1">
                  <a:lumMod val="90000"/>
                  <a:lumOff val="10000"/>
                </a:schemeClr>
              </a:solidFill>
              <a:latin typeface="Lato" pitchFamily="34" charset="0"/>
              <a:cs typeface="Univers 55"/>
            </a:endParaRPr>
          </a:p>
        </p:txBody>
      </p:sp>
      <p:pic>
        <p:nvPicPr>
          <p:cNvPr id="5" name="Picture 2" descr="012c88da-5574-4675-8c0d-df5ecbe8dcd9@eurprd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8584" y="3771012"/>
            <a:ext cx="3978831" cy="298412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243847" y="1509833"/>
            <a:ext cx="8400423" cy="2050113"/>
          </a:xfrm>
          <a:prstGeom prst="rect">
            <a:avLst/>
          </a:prstGeom>
        </p:spPr>
        <p:txBody>
          <a:bodyPr/>
          <a:lstStyle/>
          <a:p>
            <a:pPr marL="0" lvl="1" algn="just" defTabSz="9144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defRPr/>
            </a:pPr>
            <a:r>
              <a:rPr lang="es-E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Arial" pitchFamily="34" charset="0"/>
              </a:rPr>
              <a:t>Captador experimental de tecnología OWC para el aprovechamiento de la energía de las olas en mar abierto (TRL 6-7).</a:t>
            </a:r>
          </a:p>
          <a:p>
            <a:pPr marL="360363" lvl="1" indent="-184150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Fabricación del captador (2016)</a:t>
            </a:r>
          </a:p>
          <a:p>
            <a:pPr marL="360363" lvl="1" indent="-184150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Ensayo de turbinas y sistemas de control en </a:t>
            </a:r>
            <a:r>
              <a:rPr lang="es-E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Mutriku</a:t>
            </a:r>
            <a:r>
              <a:rPr lang="es-E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 (2016)</a:t>
            </a:r>
          </a:p>
          <a:p>
            <a:pPr marL="360363" lvl="1" indent="-184150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Botadura y amarre en </a:t>
            </a:r>
            <a:r>
              <a:rPr lang="es-E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BiMEP</a:t>
            </a:r>
            <a:r>
              <a:rPr lang="es-E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 (octubre 2016)</a:t>
            </a:r>
          </a:p>
          <a:p>
            <a:pPr marL="360363" lvl="1" indent="-184150" algn="just" fontAlgn="auto">
              <a:spcBef>
                <a:spcPts val="600"/>
              </a:spcBef>
              <a:spcAft>
                <a:spcPts val="0"/>
              </a:spcAft>
              <a:buClr>
                <a:srgbClr val="141313">
                  <a:lumMod val="50000"/>
                  <a:lumOff val="50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Ensayo global en </a:t>
            </a:r>
            <a:r>
              <a:rPr lang="es-ES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BiMEP</a:t>
            </a:r>
            <a:r>
              <a:rPr lang="es-E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Lato" pitchFamily="34" charset="0"/>
                <a:cs typeface="Univers 55"/>
              </a:rPr>
              <a:t> (2016-2017)</a:t>
            </a:r>
          </a:p>
        </p:txBody>
      </p:sp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5" y="3997498"/>
            <a:ext cx="4060575" cy="2702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texto 2"/>
          <p:cNvSpPr txBox="1">
            <a:spLocks/>
          </p:cNvSpPr>
          <p:nvPr/>
        </p:nvSpPr>
        <p:spPr>
          <a:xfrm>
            <a:off x="396248" y="3286"/>
            <a:ext cx="5486967" cy="7614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914231" fontAlgn="auto">
              <a:spcBef>
                <a:spcPts val="2399"/>
              </a:spcBef>
              <a:spcAft>
                <a:spcPts val="0"/>
              </a:spcAft>
              <a:buSzPct val="90000"/>
              <a:defRPr/>
            </a:pPr>
            <a:r>
              <a:rPr lang="es-ES" sz="2800" b="1" i="1" dirty="0">
                <a:solidFill>
                  <a:srgbClr val="033E7E"/>
                </a:solidFill>
                <a:latin typeface="Lato" pitchFamily="34" charset="0"/>
                <a:ea typeface="+mn-ea"/>
                <a:cs typeface="Univers 45 Light"/>
              </a:rPr>
              <a:t>EL DISPOSITIVO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33" y="147055"/>
            <a:ext cx="138632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 predeterminado">
  <a:themeElements>
    <a:clrScheme name="EVE Presentación">
      <a:dk1>
        <a:srgbClr val="141313"/>
      </a:dk1>
      <a:lt1>
        <a:srgbClr val="FFFFFF"/>
      </a:lt1>
      <a:dk2>
        <a:srgbClr val="033E7E"/>
      </a:dk2>
      <a:lt2>
        <a:srgbClr val="1B9A38"/>
      </a:lt2>
      <a:accent1>
        <a:srgbClr val="4F732E"/>
      </a:accent1>
      <a:accent2>
        <a:srgbClr val="78C5E3"/>
      </a:accent2>
      <a:accent3>
        <a:srgbClr val="EA8F4A"/>
      </a:accent3>
      <a:accent4>
        <a:srgbClr val="D84455"/>
      </a:accent4>
      <a:accent5>
        <a:srgbClr val="D478A4"/>
      </a:accent5>
      <a:accent6>
        <a:srgbClr val="DAE5EE"/>
      </a:accent6>
      <a:hlink>
        <a:srgbClr val="FFFFFE"/>
      </a:hlink>
      <a:folHlink>
        <a:srgbClr val="FFFFFE"/>
      </a:folHlink>
    </a:clrScheme>
    <a:fontScheme name="Aventura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Aventu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Personalizado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BFBFBF"/>
      </a:folHlink>
    </a:clrScheme>
    <a:fontScheme name="1_Diseño personalizado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000" b="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3">
        <a:dk1>
          <a:srgbClr val="000000"/>
        </a:dk1>
        <a:lt1>
          <a:srgbClr val="01AAD1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2E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14">
        <a:dk1>
          <a:srgbClr val="666666"/>
        </a:dk1>
        <a:lt1>
          <a:srgbClr val="C5ECF5"/>
        </a:lt1>
        <a:dk2>
          <a:srgbClr val="01AAD1"/>
        </a:dk2>
        <a:lt2>
          <a:srgbClr val="8A8A8A"/>
        </a:lt2>
        <a:accent1>
          <a:srgbClr val="80D5E9"/>
        </a:accent1>
        <a:accent2>
          <a:srgbClr val="4EC4DE"/>
        </a:accent2>
        <a:accent3>
          <a:srgbClr val="DFF4F9"/>
        </a:accent3>
        <a:accent4>
          <a:srgbClr val="565656"/>
        </a:accent4>
        <a:accent5>
          <a:srgbClr val="C0E7F2"/>
        </a:accent5>
        <a:accent6>
          <a:srgbClr val="46B1C9"/>
        </a:accent6>
        <a:hlink>
          <a:srgbClr val="A7A7A7"/>
        </a:hlink>
        <a:folHlink>
          <a:srgbClr val="C5C5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15">
        <a:dk1>
          <a:srgbClr val="666666"/>
        </a:dk1>
        <a:lt1>
          <a:srgbClr val="FFFFFF"/>
        </a:lt1>
        <a:dk2>
          <a:srgbClr val="01AAD1"/>
        </a:dk2>
        <a:lt2>
          <a:srgbClr val="8A8A8A"/>
        </a:lt2>
        <a:accent1>
          <a:srgbClr val="80D5E9"/>
        </a:accent1>
        <a:accent2>
          <a:srgbClr val="4EC4DE"/>
        </a:accent2>
        <a:accent3>
          <a:srgbClr val="FFFFFF"/>
        </a:accent3>
        <a:accent4>
          <a:srgbClr val="565656"/>
        </a:accent4>
        <a:accent5>
          <a:srgbClr val="C0E7F2"/>
        </a:accent5>
        <a:accent6>
          <a:srgbClr val="46B1C9"/>
        </a:accent6>
        <a:hlink>
          <a:srgbClr val="A7A7A7"/>
        </a:hlink>
        <a:folHlink>
          <a:srgbClr val="C5C5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ersonalizado">
  <a:themeElements>
    <a:clrScheme name="Personalizado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BFBFBF"/>
      </a:folHlink>
    </a:clrScheme>
    <a:fontScheme name="1_Diseño personalizado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000" b="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3">
        <a:dk1>
          <a:srgbClr val="000000"/>
        </a:dk1>
        <a:lt1>
          <a:srgbClr val="01AAD1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2E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14">
        <a:dk1>
          <a:srgbClr val="666666"/>
        </a:dk1>
        <a:lt1>
          <a:srgbClr val="C5ECF5"/>
        </a:lt1>
        <a:dk2>
          <a:srgbClr val="01AAD1"/>
        </a:dk2>
        <a:lt2>
          <a:srgbClr val="8A8A8A"/>
        </a:lt2>
        <a:accent1>
          <a:srgbClr val="80D5E9"/>
        </a:accent1>
        <a:accent2>
          <a:srgbClr val="4EC4DE"/>
        </a:accent2>
        <a:accent3>
          <a:srgbClr val="DFF4F9"/>
        </a:accent3>
        <a:accent4>
          <a:srgbClr val="565656"/>
        </a:accent4>
        <a:accent5>
          <a:srgbClr val="C0E7F2"/>
        </a:accent5>
        <a:accent6>
          <a:srgbClr val="46B1C9"/>
        </a:accent6>
        <a:hlink>
          <a:srgbClr val="A7A7A7"/>
        </a:hlink>
        <a:folHlink>
          <a:srgbClr val="C5C5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15">
        <a:dk1>
          <a:srgbClr val="666666"/>
        </a:dk1>
        <a:lt1>
          <a:srgbClr val="FFFFFF"/>
        </a:lt1>
        <a:dk2>
          <a:srgbClr val="01AAD1"/>
        </a:dk2>
        <a:lt2>
          <a:srgbClr val="8A8A8A"/>
        </a:lt2>
        <a:accent1>
          <a:srgbClr val="80D5E9"/>
        </a:accent1>
        <a:accent2>
          <a:srgbClr val="4EC4DE"/>
        </a:accent2>
        <a:accent3>
          <a:srgbClr val="FFFFFF"/>
        </a:accent3>
        <a:accent4>
          <a:srgbClr val="565656"/>
        </a:accent4>
        <a:accent5>
          <a:srgbClr val="C0E7F2"/>
        </a:accent5>
        <a:accent6>
          <a:srgbClr val="46B1C9"/>
        </a:accent6>
        <a:hlink>
          <a:srgbClr val="A7A7A7"/>
        </a:hlink>
        <a:folHlink>
          <a:srgbClr val="C5C5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7D2DF6-805E-4EA5-9399-75DBE11D11DA}"/>
</file>

<file path=customXml/itemProps2.xml><?xml version="1.0" encoding="utf-8"?>
<ds:datastoreItem xmlns:ds="http://schemas.openxmlformats.org/officeDocument/2006/customXml" ds:itemID="{45B7B0A4-86FF-4B0E-80A4-A4FCB76F2CEF}"/>
</file>

<file path=customXml/itemProps3.xml><?xml version="1.0" encoding="utf-8"?>
<ds:datastoreItem xmlns:ds="http://schemas.openxmlformats.org/officeDocument/2006/customXml" ds:itemID="{C139D58E-ADA8-46C5-8ABE-DA227DAB8228}"/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13613</TotalTime>
  <Words>447</Words>
  <Application>Microsoft Office PowerPoint</Application>
  <PresentationFormat>Presentación en pantalla (4:3)</PresentationFormat>
  <Paragraphs>80</Paragraphs>
  <Slides>9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5" baseType="lpstr">
      <vt:lpstr>Arial</vt:lpstr>
      <vt:lpstr>Arial Narrow</vt:lpstr>
      <vt:lpstr>Calibri</vt:lpstr>
      <vt:lpstr>Calisto MT</vt:lpstr>
      <vt:lpstr>Lato</vt:lpstr>
      <vt:lpstr>Symbol</vt:lpstr>
      <vt:lpstr>Univers</vt:lpstr>
      <vt:lpstr>Univers 45 Light</vt:lpstr>
      <vt:lpstr>Univers 55</vt:lpstr>
      <vt:lpstr>Univers 57 Condensed</vt:lpstr>
      <vt:lpstr>Univers 75 Black</vt:lpstr>
      <vt:lpstr>Wingdings</vt:lpstr>
      <vt:lpstr>Tema predeterminado</vt:lpstr>
      <vt:lpstr>1_Diseño personalizado</vt:lpstr>
      <vt:lpstr>2_Diseño personalizado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emilia</dc:creator>
  <cp:lastModifiedBy>Yago Torre-Enciso</cp:lastModifiedBy>
  <cp:revision>1490</cp:revision>
  <cp:lastPrinted>2019-05-17T12:13:37Z</cp:lastPrinted>
  <dcterms:created xsi:type="dcterms:W3CDTF">2014-10-03T09:24:27Z</dcterms:created>
  <dcterms:modified xsi:type="dcterms:W3CDTF">2019-11-24T18:33:47Z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