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7.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notesSlides/notesSlide23.xml" ContentType="application/vnd.openxmlformats-officedocument.presentationml.notesSlide+xml"/>
  <Override PartName="/ppt/slideLayouts/slideLayout4.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slideLayouts/slideLayout5.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diagrams/colors3.xml" ContentType="application/vnd.openxmlformats-officedocument.drawingml.diagramColors+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drawing4.xml" ContentType="application/vnd.ms-office.drawingml.diagramDrawing+xml"/>
  <Override PartName="/ppt/diagrams/drawing6.xml" ContentType="application/vnd.ms-office.drawingml.diagramDrawing+xml"/>
  <Override PartName="/ppt/theme/theme2.xml" ContentType="application/vnd.openxmlformats-officedocument.them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theme/theme1.xml" ContentType="application/vnd.openxmlformats-officedocument.theme+xml"/>
  <Override PartName="/ppt/theme/theme3.xml" ContentType="application/vnd.openxmlformats-officedocument.theme+xml"/>
  <Override PartName="/ppt/diagrams/colors6.xml" ContentType="application/vnd.openxmlformats-officedocument.drawingml.diagramColors+xml"/>
  <Override PartName="/ppt/diagrams/quickStyle6.xml" ContentType="application/vnd.openxmlformats-officedocument.drawingml.diagramStyle+xml"/>
  <Override PartName="/ppt/diagrams/drawing3.xml" ContentType="application/vnd.ms-office.drawingml.diagramDrawing+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quickStyle2.xml" ContentType="application/vnd.openxmlformats-officedocument.drawingml.diagramStyle+xml"/>
  <Override PartName="/ppt/diagrams/colors2.xml" ContentType="application/vnd.openxmlformats-officedocument.drawingml.diagramColors+xml"/>
  <Override PartName="/ppt/diagrams/layout2.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colors4.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diagrams/layout4.xml" ContentType="application/vnd.openxmlformats-officedocument.drawingml.diagramLayout+xml"/>
  <Override PartName="/ppt/diagrams/quickStyle4.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7" r:id="rId2"/>
    <p:sldId id="258" r:id="rId3"/>
    <p:sldId id="301" r:id="rId4"/>
    <p:sldId id="264" r:id="rId5"/>
    <p:sldId id="268" r:id="rId6"/>
    <p:sldId id="269" r:id="rId7"/>
    <p:sldId id="283" r:id="rId8"/>
    <p:sldId id="304" r:id="rId9"/>
    <p:sldId id="270" r:id="rId10"/>
    <p:sldId id="284" r:id="rId11"/>
    <p:sldId id="271" r:id="rId12"/>
    <p:sldId id="285" r:id="rId13"/>
    <p:sldId id="267" r:id="rId14"/>
    <p:sldId id="272" r:id="rId15"/>
    <p:sldId id="307" r:id="rId16"/>
    <p:sldId id="287" r:id="rId17"/>
    <p:sldId id="288" r:id="rId18"/>
    <p:sldId id="308" r:id="rId19"/>
    <p:sldId id="273" r:id="rId20"/>
    <p:sldId id="289" r:id="rId21"/>
    <p:sldId id="290" r:id="rId22"/>
    <p:sldId id="292" r:id="rId23"/>
    <p:sldId id="302" r:id="rId24"/>
    <p:sldId id="303" r:id="rId25"/>
    <p:sldId id="306" r:id="rId26"/>
    <p:sldId id="293" r:id="rId27"/>
    <p:sldId id="294" r:id="rId28"/>
    <p:sldId id="295" r:id="rId29"/>
    <p:sldId id="296" r:id="rId30"/>
    <p:sldId id="297" r:id="rId31"/>
    <p:sldId id="298" r:id="rId32"/>
    <p:sldId id="299" r:id="rId33"/>
    <p:sldId id="300" r:id="rId34"/>
    <p:sldId id="305" r:id="rId3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1922" autoAdjust="0"/>
  </p:normalViewPr>
  <p:slideViewPr>
    <p:cSldViewPr>
      <p:cViewPr varScale="1">
        <p:scale>
          <a:sx n="84" d="100"/>
          <a:sy n="84" d="100"/>
        </p:scale>
        <p:origin x="11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CA2075-C557-4A04-898C-01B8FB74997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ES"/>
        </a:p>
      </dgm:t>
    </dgm:pt>
    <dgm:pt modelId="{CD8429F8-46C3-4775-9292-F35046F68897}">
      <dgm:prSet phldrT="[Texto]" custT="1"/>
      <dgm:spPr>
        <a:solidFill>
          <a:schemeClr val="tx2">
            <a:lumMod val="60000"/>
            <a:lumOff val="40000"/>
          </a:schemeClr>
        </a:solidFill>
      </dgm:spPr>
      <dgm:t>
        <a:bodyPr/>
        <a:lstStyle/>
        <a:p>
          <a:r>
            <a:rPr lang="es-ES" sz="2000" b="1" dirty="0" smtClean="0"/>
            <a:t>Bajo consumo energético</a:t>
          </a:r>
          <a:endParaRPr lang="es-ES" sz="2000" b="1" dirty="0"/>
        </a:p>
      </dgm:t>
    </dgm:pt>
    <dgm:pt modelId="{0BE62E31-E1D5-474C-AA8C-BCB5B3121AE8}" type="parTrans" cxnId="{45DEE51E-7C7F-4B7E-8CA8-0C5D01FB1F3A}">
      <dgm:prSet/>
      <dgm:spPr/>
      <dgm:t>
        <a:bodyPr/>
        <a:lstStyle/>
        <a:p>
          <a:endParaRPr lang="es-ES" sz="2000"/>
        </a:p>
      </dgm:t>
    </dgm:pt>
    <dgm:pt modelId="{8621A6EF-0449-46F5-82B6-4610EE8B9AD3}" type="sibTrans" cxnId="{45DEE51E-7C7F-4B7E-8CA8-0C5D01FB1F3A}">
      <dgm:prSet/>
      <dgm:spPr/>
      <dgm:t>
        <a:bodyPr/>
        <a:lstStyle/>
        <a:p>
          <a:endParaRPr lang="es-ES" sz="2000"/>
        </a:p>
      </dgm:t>
    </dgm:pt>
    <dgm:pt modelId="{5AC2E84D-A3B8-46F2-8400-525A6FC8CA85}">
      <dgm:prSet phldrT="[Texto]" custT="1"/>
      <dgm:spPr/>
      <dgm:t>
        <a:bodyPr/>
        <a:lstStyle/>
        <a:p>
          <a:endParaRPr lang="es-ES" sz="2000" dirty="0"/>
        </a:p>
      </dgm:t>
    </dgm:pt>
    <dgm:pt modelId="{47C7EE07-E0B3-4E63-B9C0-D4604EA99F6E}" type="sibTrans" cxnId="{335C13E4-9DF0-4ED3-9F39-787B47A774AE}">
      <dgm:prSet/>
      <dgm:spPr/>
      <dgm:t>
        <a:bodyPr/>
        <a:lstStyle/>
        <a:p>
          <a:endParaRPr lang="es-ES"/>
        </a:p>
      </dgm:t>
    </dgm:pt>
    <dgm:pt modelId="{A7F54E46-4CA0-4B5C-A89F-C6BBDA2CA770}" type="parTrans" cxnId="{335C13E4-9DF0-4ED3-9F39-787B47A774AE}">
      <dgm:prSet/>
      <dgm:spPr/>
      <dgm:t>
        <a:bodyPr/>
        <a:lstStyle/>
        <a:p>
          <a:endParaRPr lang="es-ES"/>
        </a:p>
      </dgm:t>
    </dgm:pt>
    <dgm:pt modelId="{6DD089DA-D51B-489B-B242-DEFDE94DF1C8}">
      <dgm:prSet phldrT="[Texto]" custT="1"/>
      <dgm:spPr/>
      <dgm:t>
        <a:bodyPr/>
        <a:lstStyle/>
        <a:p>
          <a:endParaRPr lang="es-ES" sz="2000" dirty="0"/>
        </a:p>
      </dgm:t>
    </dgm:pt>
    <dgm:pt modelId="{19432B64-CAFA-46B9-B55F-73D85C725579}" type="sibTrans" cxnId="{96056858-AE43-4B8C-B45C-2A9C2C23107A}">
      <dgm:prSet/>
      <dgm:spPr/>
      <dgm:t>
        <a:bodyPr/>
        <a:lstStyle/>
        <a:p>
          <a:endParaRPr lang="es-ES"/>
        </a:p>
      </dgm:t>
    </dgm:pt>
    <dgm:pt modelId="{A3BC5D3E-C98F-45B3-A507-9BBD48ACF744}" type="parTrans" cxnId="{96056858-AE43-4B8C-B45C-2A9C2C23107A}">
      <dgm:prSet/>
      <dgm:spPr/>
      <dgm:t>
        <a:bodyPr/>
        <a:lstStyle/>
        <a:p>
          <a:endParaRPr lang="es-ES"/>
        </a:p>
      </dgm:t>
    </dgm:pt>
    <dgm:pt modelId="{8ECE3644-3FCB-4CC4-855B-DED23D344AF6}">
      <dgm:prSet phldrT="[Texto]" custT="1"/>
      <dgm:spPr/>
      <dgm:t>
        <a:bodyPr/>
        <a:lstStyle/>
        <a:p>
          <a:endParaRPr lang="es-ES" sz="2000" dirty="0"/>
        </a:p>
      </dgm:t>
    </dgm:pt>
    <dgm:pt modelId="{1AE0B206-DAC4-40A1-B051-B6990AE66126}" type="sibTrans" cxnId="{79278F3B-3170-4BD9-A3DC-6A2D9F51C934}">
      <dgm:prSet/>
      <dgm:spPr/>
      <dgm:t>
        <a:bodyPr/>
        <a:lstStyle/>
        <a:p>
          <a:endParaRPr lang="es-ES"/>
        </a:p>
      </dgm:t>
    </dgm:pt>
    <dgm:pt modelId="{EAE892FB-EF88-4F37-B878-4D86AD08D5BD}" type="parTrans" cxnId="{79278F3B-3170-4BD9-A3DC-6A2D9F51C934}">
      <dgm:prSet/>
      <dgm:spPr/>
      <dgm:t>
        <a:bodyPr/>
        <a:lstStyle/>
        <a:p>
          <a:endParaRPr lang="es-ES"/>
        </a:p>
      </dgm:t>
    </dgm:pt>
    <dgm:pt modelId="{4D18215E-0A39-407C-9B2C-308D0C6E0AD1}">
      <dgm:prSet phldrT="[Texto]" custT="1"/>
      <dgm:spPr/>
      <dgm:t>
        <a:bodyPr/>
        <a:lstStyle/>
        <a:p>
          <a:endParaRPr lang="es-ES" sz="2000" dirty="0"/>
        </a:p>
      </dgm:t>
    </dgm:pt>
    <dgm:pt modelId="{DDC1C751-7F15-429F-AB3C-A8BF8B4FA295}" type="sibTrans" cxnId="{EB0BB85C-7CBC-422E-B075-5B5C01DFF910}">
      <dgm:prSet/>
      <dgm:spPr/>
      <dgm:t>
        <a:bodyPr/>
        <a:lstStyle/>
        <a:p>
          <a:endParaRPr lang="es-ES"/>
        </a:p>
      </dgm:t>
    </dgm:pt>
    <dgm:pt modelId="{0ACB4E90-C206-4E0A-BC61-A462556C7760}" type="parTrans" cxnId="{EB0BB85C-7CBC-422E-B075-5B5C01DFF910}">
      <dgm:prSet/>
      <dgm:spPr/>
      <dgm:t>
        <a:bodyPr/>
        <a:lstStyle/>
        <a:p>
          <a:endParaRPr lang="es-ES"/>
        </a:p>
      </dgm:t>
    </dgm:pt>
    <dgm:pt modelId="{201F157E-9608-41A1-8E29-0D83FD01F1AC}">
      <dgm:prSet phldrT="[Texto]" custT="1"/>
      <dgm:spPr/>
      <dgm:t>
        <a:bodyPr/>
        <a:lstStyle/>
        <a:p>
          <a:endParaRPr lang="es-ES" sz="2000" dirty="0"/>
        </a:p>
      </dgm:t>
    </dgm:pt>
    <dgm:pt modelId="{C6B94177-588F-4C88-B24E-99A1C09A272A}" type="sibTrans" cxnId="{825EECFE-662F-4FEF-95BB-AA62A25BE361}">
      <dgm:prSet/>
      <dgm:spPr/>
      <dgm:t>
        <a:bodyPr/>
        <a:lstStyle/>
        <a:p>
          <a:endParaRPr lang="es-ES"/>
        </a:p>
      </dgm:t>
    </dgm:pt>
    <dgm:pt modelId="{E61680CD-0905-4E73-8BC2-10A8C502A001}" type="parTrans" cxnId="{825EECFE-662F-4FEF-95BB-AA62A25BE361}">
      <dgm:prSet/>
      <dgm:spPr/>
      <dgm:t>
        <a:bodyPr/>
        <a:lstStyle/>
        <a:p>
          <a:endParaRPr lang="es-ES"/>
        </a:p>
      </dgm:t>
    </dgm:pt>
    <dgm:pt modelId="{602EF65A-D9AB-4E6F-B208-43C80028F4DC}">
      <dgm:prSet phldrT="[Texto]" custT="1"/>
      <dgm:spPr/>
      <dgm:t>
        <a:bodyPr/>
        <a:lstStyle/>
        <a:p>
          <a:endParaRPr lang="es-ES" sz="2000" dirty="0"/>
        </a:p>
      </dgm:t>
    </dgm:pt>
    <dgm:pt modelId="{0A5ED2EB-CCC4-4441-A6E5-293DED85AC0D}" type="sibTrans" cxnId="{75AE67BC-16AF-4B03-BC7A-8796A7B9ADA6}">
      <dgm:prSet/>
      <dgm:spPr/>
      <dgm:t>
        <a:bodyPr/>
        <a:lstStyle/>
        <a:p>
          <a:endParaRPr lang="es-ES"/>
        </a:p>
      </dgm:t>
    </dgm:pt>
    <dgm:pt modelId="{3427E99F-92CA-4540-B02C-E6BE0D4F1E16}" type="parTrans" cxnId="{75AE67BC-16AF-4B03-BC7A-8796A7B9ADA6}">
      <dgm:prSet/>
      <dgm:spPr/>
      <dgm:t>
        <a:bodyPr/>
        <a:lstStyle/>
        <a:p>
          <a:endParaRPr lang="es-ES"/>
        </a:p>
      </dgm:t>
    </dgm:pt>
    <dgm:pt modelId="{DC23B423-3C3C-48C6-8EAE-F254ED9C3DE4}">
      <dgm:prSet phldrT="[Texto]" custT="1"/>
      <dgm:spPr/>
      <dgm:t>
        <a:bodyPr/>
        <a:lstStyle/>
        <a:p>
          <a:endParaRPr lang="es-ES" sz="2000" dirty="0"/>
        </a:p>
      </dgm:t>
    </dgm:pt>
    <dgm:pt modelId="{D0DC5565-FA11-481F-B045-7A60D9CE1976}" type="sibTrans" cxnId="{29A64A20-DA0E-488F-A4AA-C70E04349F8E}">
      <dgm:prSet/>
      <dgm:spPr/>
      <dgm:t>
        <a:bodyPr/>
        <a:lstStyle/>
        <a:p>
          <a:endParaRPr lang="es-ES"/>
        </a:p>
      </dgm:t>
    </dgm:pt>
    <dgm:pt modelId="{B1BFF4D7-2AFA-479E-BB0C-8FBA1E3DA2AE}" type="parTrans" cxnId="{29A64A20-DA0E-488F-A4AA-C70E04349F8E}">
      <dgm:prSet/>
      <dgm:spPr/>
      <dgm:t>
        <a:bodyPr/>
        <a:lstStyle/>
        <a:p>
          <a:endParaRPr lang="es-ES"/>
        </a:p>
      </dgm:t>
    </dgm:pt>
    <dgm:pt modelId="{7F2DE1F5-780C-4BB1-B290-67F6CCEA6660}">
      <dgm:prSet phldrT="[Texto]" custT="1"/>
      <dgm:spPr/>
      <dgm:t>
        <a:bodyPr/>
        <a:lstStyle/>
        <a:p>
          <a:endParaRPr lang="es-ES" sz="2000" dirty="0"/>
        </a:p>
      </dgm:t>
    </dgm:pt>
    <dgm:pt modelId="{44ED8785-BB81-4B16-8B85-7DDEFDD6EA83}" type="sibTrans" cxnId="{63F3EB2C-9EC9-4693-B8C9-2432475A1AA2}">
      <dgm:prSet/>
      <dgm:spPr/>
      <dgm:t>
        <a:bodyPr/>
        <a:lstStyle/>
        <a:p>
          <a:endParaRPr lang="es-ES"/>
        </a:p>
      </dgm:t>
    </dgm:pt>
    <dgm:pt modelId="{59E87BC0-02C7-4839-87DE-B46C0A5E8816}" type="parTrans" cxnId="{63F3EB2C-9EC9-4693-B8C9-2432475A1AA2}">
      <dgm:prSet/>
      <dgm:spPr/>
      <dgm:t>
        <a:bodyPr/>
        <a:lstStyle/>
        <a:p>
          <a:endParaRPr lang="es-ES"/>
        </a:p>
      </dgm:t>
    </dgm:pt>
    <dgm:pt modelId="{46B6C3AC-C679-47CB-AE04-B33ECCB0CCDF}">
      <dgm:prSet phldrT="[Texto]" custT="1"/>
      <dgm:spPr/>
      <dgm:t>
        <a:bodyPr/>
        <a:lstStyle/>
        <a:p>
          <a:endParaRPr lang="es-ES" sz="2000" dirty="0"/>
        </a:p>
      </dgm:t>
    </dgm:pt>
    <dgm:pt modelId="{B16E633B-F14F-4952-883F-70136848EAC2}" type="sibTrans" cxnId="{393B8914-9D56-42BF-B9BB-3613B834DC27}">
      <dgm:prSet/>
      <dgm:spPr/>
      <dgm:t>
        <a:bodyPr/>
        <a:lstStyle/>
        <a:p>
          <a:endParaRPr lang="es-ES"/>
        </a:p>
      </dgm:t>
    </dgm:pt>
    <dgm:pt modelId="{5717EF27-029A-4D68-BE06-C3EE927A0E7D}" type="parTrans" cxnId="{393B8914-9D56-42BF-B9BB-3613B834DC27}">
      <dgm:prSet/>
      <dgm:spPr/>
      <dgm:t>
        <a:bodyPr/>
        <a:lstStyle/>
        <a:p>
          <a:endParaRPr lang="es-ES"/>
        </a:p>
      </dgm:t>
    </dgm:pt>
    <dgm:pt modelId="{544CE40E-FCEE-4452-AB05-AFEDA04D0F24}">
      <dgm:prSet phldrT="[Texto]" custT="1"/>
      <dgm:spPr/>
      <dgm:t>
        <a:bodyPr/>
        <a:lstStyle/>
        <a:p>
          <a:endParaRPr lang="es-ES" sz="2000" dirty="0"/>
        </a:p>
      </dgm:t>
    </dgm:pt>
    <dgm:pt modelId="{12EC837C-FDC9-4800-81B0-F8F0C21A5394}" type="sibTrans" cxnId="{C12015E7-D956-4560-9E42-99E14CC7C504}">
      <dgm:prSet/>
      <dgm:spPr/>
      <dgm:t>
        <a:bodyPr/>
        <a:lstStyle/>
        <a:p>
          <a:endParaRPr lang="es-ES"/>
        </a:p>
      </dgm:t>
    </dgm:pt>
    <dgm:pt modelId="{F4039193-21A1-48BF-9ECD-311DD0306D0B}" type="parTrans" cxnId="{C12015E7-D956-4560-9E42-99E14CC7C504}">
      <dgm:prSet/>
      <dgm:spPr/>
      <dgm:t>
        <a:bodyPr/>
        <a:lstStyle/>
        <a:p>
          <a:endParaRPr lang="es-ES"/>
        </a:p>
      </dgm:t>
    </dgm:pt>
    <dgm:pt modelId="{41AE4C9E-C1A6-46C7-AEDF-55F2F230ED3A}">
      <dgm:prSet phldrT="[Texto]" custT="1"/>
      <dgm:spPr/>
      <dgm:t>
        <a:bodyPr/>
        <a:lstStyle/>
        <a:p>
          <a:endParaRPr lang="es-ES" sz="2000" dirty="0"/>
        </a:p>
      </dgm:t>
    </dgm:pt>
    <dgm:pt modelId="{ACB1EB07-61CB-42A0-863A-FCA43CF451C5}" type="sibTrans" cxnId="{E4BB8D69-0C49-4399-BACD-289D0C02A041}">
      <dgm:prSet/>
      <dgm:spPr/>
      <dgm:t>
        <a:bodyPr/>
        <a:lstStyle/>
        <a:p>
          <a:endParaRPr lang="es-ES"/>
        </a:p>
      </dgm:t>
    </dgm:pt>
    <dgm:pt modelId="{8F6A540B-2BF7-4D8B-8F98-17B002457C13}" type="parTrans" cxnId="{E4BB8D69-0C49-4399-BACD-289D0C02A041}">
      <dgm:prSet/>
      <dgm:spPr/>
      <dgm:t>
        <a:bodyPr/>
        <a:lstStyle/>
        <a:p>
          <a:endParaRPr lang="es-ES"/>
        </a:p>
      </dgm:t>
    </dgm:pt>
    <dgm:pt modelId="{5571FE39-B1B4-4FED-902C-E3093220FAF5}">
      <dgm:prSet phldrT="[Texto]" custT="1"/>
      <dgm:spPr/>
      <dgm:t>
        <a:bodyPr/>
        <a:lstStyle/>
        <a:p>
          <a:endParaRPr lang="es-ES" sz="2000" dirty="0"/>
        </a:p>
      </dgm:t>
    </dgm:pt>
    <dgm:pt modelId="{1F688A52-E170-4D92-A3F1-8C354A66C71F}" type="sibTrans" cxnId="{110E0953-A640-467B-9960-215F7F3EA381}">
      <dgm:prSet/>
      <dgm:spPr/>
      <dgm:t>
        <a:bodyPr/>
        <a:lstStyle/>
        <a:p>
          <a:endParaRPr lang="es-ES"/>
        </a:p>
      </dgm:t>
    </dgm:pt>
    <dgm:pt modelId="{1CBD82E4-6232-4025-AEFC-C72346ECD76F}" type="parTrans" cxnId="{110E0953-A640-467B-9960-215F7F3EA381}">
      <dgm:prSet/>
      <dgm:spPr/>
      <dgm:t>
        <a:bodyPr/>
        <a:lstStyle/>
        <a:p>
          <a:endParaRPr lang="es-ES"/>
        </a:p>
      </dgm:t>
    </dgm:pt>
    <dgm:pt modelId="{38C18075-D777-499C-9010-E44794D1C62D}">
      <dgm:prSet phldrT="[Texto]" custT="1"/>
      <dgm:spPr/>
      <dgm:t>
        <a:bodyPr/>
        <a:lstStyle/>
        <a:p>
          <a:endParaRPr lang="es-ES" sz="2000" dirty="0"/>
        </a:p>
      </dgm:t>
    </dgm:pt>
    <dgm:pt modelId="{0CFC532D-36EF-4E10-9889-8B67F0B9229E}" type="sibTrans" cxnId="{8B796FBF-D6EC-4F31-9688-BC07B39355FF}">
      <dgm:prSet/>
      <dgm:spPr/>
      <dgm:t>
        <a:bodyPr/>
        <a:lstStyle/>
        <a:p>
          <a:endParaRPr lang="es-ES"/>
        </a:p>
      </dgm:t>
    </dgm:pt>
    <dgm:pt modelId="{80BE112B-A191-4AFF-8311-3B6CB650D211}" type="parTrans" cxnId="{8B796FBF-D6EC-4F31-9688-BC07B39355FF}">
      <dgm:prSet/>
      <dgm:spPr/>
      <dgm:t>
        <a:bodyPr/>
        <a:lstStyle/>
        <a:p>
          <a:endParaRPr lang="es-ES"/>
        </a:p>
      </dgm:t>
    </dgm:pt>
    <dgm:pt modelId="{E558542F-F30B-4BB3-A4A4-68FBE3B58C2C}">
      <dgm:prSet phldrT="[Texto]" custT="1"/>
      <dgm:spPr/>
      <dgm:t>
        <a:bodyPr/>
        <a:lstStyle/>
        <a:p>
          <a:endParaRPr lang="es-ES" sz="2000" dirty="0"/>
        </a:p>
      </dgm:t>
    </dgm:pt>
    <dgm:pt modelId="{A31D64F0-4F0D-4650-A233-A9FC804BD8C8}" type="sibTrans" cxnId="{5BB19941-0888-4B13-A8CA-F828ED6DE024}">
      <dgm:prSet/>
      <dgm:spPr/>
      <dgm:t>
        <a:bodyPr/>
        <a:lstStyle/>
        <a:p>
          <a:endParaRPr lang="es-ES"/>
        </a:p>
      </dgm:t>
    </dgm:pt>
    <dgm:pt modelId="{52C020F7-A6AA-4FF2-9535-CC3A4B8B4835}" type="parTrans" cxnId="{5BB19941-0888-4B13-A8CA-F828ED6DE024}">
      <dgm:prSet/>
      <dgm:spPr/>
      <dgm:t>
        <a:bodyPr/>
        <a:lstStyle/>
        <a:p>
          <a:endParaRPr lang="es-ES"/>
        </a:p>
      </dgm:t>
    </dgm:pt>
    <dgm:pt modelId="{E0A3623B-DB70-40DB-AA44-A4B6DA6B8051}">
      <dgm:prSet phldrT="[Texto]" custT="1"/>
      <dgm:spPr/>
      <dgm:t>
        <a:bodyPr/>
        <a:lstStyle/>
        <a:p>
          <a:endParaRPr lang="es-ES" sz="2000" dirty="0"/>
        </a:p>
      </dgm:t>
    </dgm:pt>
    <dgm:pt modelId="{6A0EAF1C-8CAD-4D13-BD6C-818021F4B935}" type="sibTrans" cxnId="{1B345E5A-6BD0-40AD-AB35-E02E3479283D}">
      <dgm:prSet/>
      <dgm:spPr/>
      <dgm:t>
        <a:bodyPr/>
        <a:lstStyle/>
        <a:p>
          <a:endParaRPr lang="es-ES"/>
        </a:p>
      </dgm:t>
    </dgm:pt>
    <dgm:pt modelId="{64535FE8-0BC8-4976-87C2-AC07356F0200}" type="parTrans" cxnId="{1B345E5A-6BD0-40AD-AB35-E02E3479283D}">
      <dgm:prSet/>
      <dgm:spPr/>
      <dgm:t>
        <a:bodyPr/>
        <a:lstStyle/>
        <a:p>
          <a:endParaRPr lang="es-ES"/>
        </a:p>
      </dgm:t>
    </dgm:pt>
    <dgm:pt modelId="{4F6FC8B0-CD47-4186-95FB-BC980927B210}">
      <dgm:prSet phldrT="[Texto]" custT="1"/>
      <dgm:spPr/>
      <dgm:t>
        <a:bodyPr/>
        <a:lstStyle/>
        <a:p>
          <a:endParaRPr lang="es-ES" sz="2000" dirty="0"/>
        </a:p>
      </dgm:t>
    </dgm:pt>
    <dgm:pt modelId="{A3F3D9AC-2A2A-4A7F-A698-57256FB361C7}" type="sibTrans" cxnId="{5D0C89B7-C3E8-43EA-8BB9-55CFDD938485}">
      <dgm:prSet/>
      <dgm:spPr/>
      <dgm:t>
        <a:bodyPr/>
        <a:lstStyle/>
        <a:p>
          <a:endParaRPr lang="es-ES"/>
        </a:p>
      </dgm:t>
    </dgm:pt>
    <dgm:pt modelId="{DE843828-AE1A-447F-AE53-7C9F65C30016}" type="parTrans" cxnId="{5D0C89B7-C3E8-43EA-8BB9-55CFDD938485}">
      <dgm:prSet/>
      <dgm:spPr/>
      <dgm:t>
        <a:bodyPr/>
        <a:lstStyle/>
        <a:p>
          <a:endParaRPr lang="es-ES"/>
        </a:p>
      </dgm:t>
    </dgm:pt>
    <dgm:pt modelId="{5705C3DA-B16D-4F7E-9A04-287C5B7AC3EB}">
      <dgm:prSet phldrT="[Texto]" custT="1"/>
      <dgm:spPr/>
      <dgm:t>
        <a:bodyPr/>
        <a:lstStyle/>
        <a:p>
          <a:endParaRPr lang="es-ES" sz="2000" dirty="0"/>
        </a:p>
      </dgm:t>
    </dgm:pt>
    <dgm:pt modelId="{0B9CF557-AF0D-4403-A01A-3A1DA888C165}" type="sibTrans" cxnId="{A3EB3961-306D-44D0-8F69-4BAA75BB6919}">
      <dgm:prSet/>
      <dgm:spPr/>
      <dgm:t>
        <a:bodyPr/>
        <a:lstStyle/>
        <a:p>
          <a:endParaRPr lang="es-ES"/>
        </a:p>
      </dgm:t>
    </dgm:pt>
    <dgm:pt modelId="{19A58CBF-4A90-474D-ACF5-370058DD3EB2}" type="parTrans" cxnId="{A3EB3961-306D-44D0-8F69-4BAA75BB6919}">
      <dgm:prSet/>
      <dgm:spPr/>
      <dgm:t>
        <a:bodyPr/>
        <a:lstStyle/>
        <a:p>
          <a:endParaRPr lang="es-ES"/>
        </a:p>
      </dgm:t>
    </dgm:pt>
    <dgm:pt modelId="{F563CEEB-9D6A-4D8E-8CEA-92DEAD9641E5}">
      <dgm:prSet phldrT="[Texto]" custT="1"/>
      <dgm:spPr/>
      <dgm:t>
        <a:bodyPr/>
        <a:lstStyle/>
        <a:p>
          <a:r>
            <a:rPr lang="es-ES" sz="2000" dirty="0" smtClean="0">
              <a:solidFill>
                <a:schemeClr val="accent1">
                  <a:lumMod val="50000"/>
                </a:schemeClr>
              </a:solidFill>
            </a:rPr>
            <a:t>Aumento aislamiento térmico de los cerramientos</a:t>
          </a:r>
          <a:endParaRPr lang="es-ES" sz="2000" dirty="0">
            <a:solidFill>
              <a:schemeClr val="accent1">
                <a:lumMod val="50000"/>
              </a:schemeClr>
            </a:solidFill>
          </a:endParaRPr>
        </a:p>
      </dgm:t>
    </dgm:pt>
    <dgm:pt modelId="{A592A9C0-6186-4DD8-89FD-3F72D270EBD1}">
      <dgm:prSet phldrT="[Texto]" custT="1"/>
      <dgm:spPr/>
      <dgm:t>
        <a:bodyPr/>
        <a:lstStyle/>
        <a:p>
          <a:r>
            <a:rPr lang="es-ES" sz="2000" dirty="0" smtClean="0">
              <a:solidFill>
                <a:schemeClr val="accent1">
                  <a:lumMod val="50000"/>
                </a:schemeClr>
              </a:solidFill>
            </a:rPr>
            <a:t>Tratamiento de los elementos acristalados</a:t>
          </a:r>
          <a:endParaRPr lang="es-ES" sz="2000" dirty="0">
            <a:solidFill>
              <a:schemeClr val="accent1">
                <a:lumMod val="50000"/>
              </a:schemeClr>
            </a:solidFill>
          </a:endParaRPr>
        </a:p>
      </dgm:t>
    </dgm:pt>
    <dgm:pt modelId="{42D9B482-AB22-4084-8237-20ED0843C64A}">
      <dgm:prSet phldrT="[Texto]" custT="1"/>
      <dgm:spPr/>
      <dgm:t>
        <a:bodyPr/>
        <a:lstStyle/>
        <a:p>
          <a:r>
            <a:rPr lang="es-ES" sz="2000" dirty="0" smtClean="0"/>
            <a:t>Disminución del consumo energético de climatización</a:t>
          </a:r>
          <a:endParaRPr lang="es-ES" sz="2000" dirty="0"/>
        </a:p>
      </dgm:t>
    </dgm:pt>
    <dgm:pt modelId="{84F110AF-5848-44A7-B66C-7843497EE6BC}" type="sibTrans" cxnId="{C46DDD69-D897-4495-9BAF-167E0294E29E}">
      <dgm:prSet/>
      <dgm:spPr/>
      <dgm:t>
        <a:bodyPr/>
        <a:lstStyle/>
        <a:p>
          <a:endParaRPr lang="es-ES" sz="2000"/>
        </a:p>
      </dgm:t>
    </dgm:pt>
    <dgm:pt modelId="{621EEB1C-4C03-46CA-B1C1-C0DD9D76EFDC}" type="parTrans" cxnId="{C46DDD69-D897-4495-9BAF-167E0294E29E}">
      <dgm:prSet/>
      <dgm:spPr/>
      <dgm:t>
        <a:bodyPr/>
        <a:lstStyle/>
        <a:p>
          <a:endParaRPr lang="es-ES" sz="2000"/>
        </a:p>
      </dgm:t>
    </dgm:pt>
    <dgm:pt modelId="{AE180CE1-34E5-41C8-B591-7C0D48A44047}" type="sibTrans" cxnId="{0E0BEEDB-A0EF-4FBD-B74C-01043A4C7F10}">
      <dgm:prSet/>
      <dgm:spPr/>
      <dgm:t>
        <a:bodyPr/>
        <a:lstStyle/>
        <a:p>
          <a:endParaRPr lang="es-ES"/>
        </a:p>
      </dgm:t>
    </dgm:pt>
    <dgm:pt modelId="{154F94FC-02CA-4289-BACD-92FDC38B7A21}" type="parTrans" cxnId="{0E0BEEDB-A0EF-4FBD-B74C-01043A4C7F10}">
      <dgm:prSet/>
      <dgm:spPr/>
      <dgm:t>
        <a:bodyPr/>
        <a:lstStyle/>
        <a:p>
          <a:endParaRPr lang="es-ES"/>
        </a:p>
      </dgm:t>
    </dgm:pt>
    <dgm:pt modelId="{30E22648-A8B4-4775-93B6-DA4B0921D73E}" type="sibTrans" cxnId="{3EADEC55-6EA4-450B-9CE4-E1B6B1A584BF}">
      <dgm:prSet/>
      <dgm:spPr/>
      <dgm:t>
        <a:bodyPr/>
        <a:lstStyle/>
        <a:p>
          <a:endParaRPr lang="es-ES"/>
        </a:p>
      </dgm:t>
    </dgm:pt>
    <dgm:pt modelId="{B775B4B5-2B02-4566-9540-08577FC1C7B8}" type="parTrans" cxnId="{3EADEC55-6EA4-450B-9CE4-E1B6B1A584BF}">
      <dgm:prSet/>
      <dgm:spPr/>
      <dgm:t>
        <a:bodyPr/>
        <a:lstStyle/>
        <a:p>
          <a:endParaRPr lang="es-ES"/>
        </a:p>
      </dgm:t>
    </dgm:pt>
    <dgm:pt modelId="{5CBCF80D-94D1-423B-9B01-D107589BA9BA}">
      <dgm:prSet phldrT="[Texto]" custT="1"/>
      <dgm:spPr/>
      <dgm:t>
        <a:bodyPr/>
        <a:lstStyle/>
        <a:p>
          <a:r>
            <a:rPr lang="es-ES" sz="2000" dirty="0" smtClean="0"/>
            <a:t>Combinación de luz natural  y artificial</a:t>
          </a:r>
          <a:endParaRPr lang="es-ES" sz="2000" dirty="0"/>
        </a:p>
      </dgm:t>
    </dgm:pt>
    <dgm:pt modelId="{F5554453-F02E-4158-B37A-5D20079DFE27}" type="sibTrans" cxnId="{66400A34-4E87-4B1B-A9CC-7CFB24FC5256}">
      <dgm:prSet/>
      <dgm:spPr/>
      <dgm:t>
        <a:bodyPr/>
        <a:lstStyle/>
        <a:p>
          <a:endParaRPr lang="es-ES" sz="2000"/>
        </a:p>
      </dgm:t>
    </dgm:pt>
    <dgm:pt modelId="{D4080B2A-09D0-4F2D-8C48-8AA520158884}" type="parTrans" cxnId="{66400A34-4E87-4B1B-A9CC-7CFB24FC5256}">
      <dgm:prSet/>
      <dgm:spPr/>
      <dgm:t>
        <a:bodyPr/>
        <a:lstStyle/>
        <a:p>
          <a:endParaRPr lang="es-ES" sz="2000"/>
        </a:p>
      </dgm:t>
    </dgm:pt>
    <dgm:pt modelId="{BD1CE6F8-7434-4723-AE30-BFCFBBFD85C6}" type="pres">
      <dgm:prSet presAssocID="{5ECA2075-C557-4A04-898C-01B8FB749979}" presName="Name0" presStyleCnt="0">
        <dgm:presLayoutVars>
          <dgm:dir/>
          <dgm:animLvl val="lvl"/>
          <dgm:resizeHandles/>
        </dgm:presLayoutVars>
      </dgm:prSet>
      <dgm:spPr/>
      <dgm:t>
        <a:bodyPr/>
        <a:lstStyle/>
        <a:p>
          <a:endParaRPr lang="es-ES"/>
        </a:p>
      </dgm:t>
    </dgm:pt>
    <dgm:pt modelId="{8E527F2A-FA17-4FC4-988D-E9348375553B}" type="pres">
      <dgm:prSet presAssocID="{CD8429F8-46C3-4775-9292-F35046F68897}" presName="linNode" presStyleCnt="0"/>
      <dgm:spPr/>
    </dgm:pt>
    <dgm:pt modelId="{BA33AF59-E297-40D7-96BF-5F00949AB295}" type="pres">
      <dgm:prSet presAssocID="{CD8429F8-46C3-4775-9292-F35046F68897}" presName="parentShp" presStyleLbl="node1" presStyleIdx="0" presStyleCnt="1" custScaleX="68045" custScaleY="62549" custLinFactNeighborX="23" custLinFactNeighborY="9709">
        <dgm:presLayoutVars>
          <dgm:bulletEnabled val="1"/>
        </dgm:presLayoutVars>
      </dgm:prSet>
      <dgm:spPr/>
      <dgm:t>
        <a:bodyPr/>
        <a:lstStyle/>
        <a:p>
          <a:endParaRPr lang="es-ES"/>
        </a:p>
      </dgm:t>
    </dgm:pt>
    <dgm:pt modelId="{B34C6DDC-4B42-4685-94B5-096DFB510239}" type="pres">
      <dgm:prSet presAssocID="{CD8429F8-46C3-4775-9292-F35046F68897}" presName="childShp" presStyleLbl="bgAccFollowNode1" presStyleIdx="0" presStyleCnt="1" custScaleX="119830" custScaleY="80755" custLinFactNeighborX="-635" custLinFactNeighborY="18507">
        <dgm:presLayoutVars>
          <dgm:bulletEnabled val="1"/>
        </dgm:presLayoutVars>
      </dgm:prSet>
      <dgm:spPr/>
      <dgm:t>
        <a:bodyPr/>
        <a:lstStyle/>
        <a:p>
          <a:endParaRPr lang="es-ES"/>
        </a:p>
      </dgm:t>
    </dgm:pt>
  </dgm:ptLst>
  <dgm:cxnLst>
    <dgm:cxn modelId="{C12015E7-D956-4560-9E42-99E14CC7C504}" srcId="{CD8429F8-46C3-4775-9292-F35046F68897}" destId="{544CE40E-FCEE-4452-AB05-AFEDA04D0F24}" srcOrd="9" destOrd="0" parTransId="{F4039193-21A1-48BF-9ECD-311DD0306D0B}" sibTransId="{12EC837C-FDC9-4800-81B0-F8F0C21A5394}"/>
    <dgm:cxn modelId="{B7CC2882-BED8-43AB-B20B-7514A24A4960}" type="presOf" srcId="{A592A9C0-6186-4DD8-89FD-3F72D270EBD1}" destId="{B34C6DDC-4B42-4685-94B5-096DFB510239}" srcOrd="0" destOrd="2" presId="urn:microsoft.com/office/officeart/2005/8/layout/vList6"/>
    <dgm:cxn modelId="{EB0BB85C-7CBC-422E-B075-5B5C01DFF910}" srcId="{CD8429F8-46C3-4775-9292-F35046F68897}" destId="{4D18215E-0A39-407C-9B2C-308D0C6E0AD1}" srcOrd="15" destOrd="0" parTransId="{0ACB4E90-C206-4E0A-BC61-A462556C7760}" sibTransId="{DDC1C751-7F15-429F-AB3C-A8BF8B4FA295}"/>
    <dgm:cxn modelId="{1EF22B65-B2CE-4E99-BC6D-9D5853D381D9}" type="presOf" srcId="{6DD089DA-D51B-489B-B242-DEFDE94DF1C8}" destId="{B34C6DDC-4B42-4685-94B5-096DFB510239}" srcOrd="0" destOrd="19" presId="urn:microsoft.com/office/officeart/2005/8/layout/vList6"/>
    <dgm:cxn modelId="{110E0953-A640-467B-9960-215F7F3EA381}" srcId="{CD8429F8-46C3-4775-9292-F35046F68897}" destId="{5571FE39-B1B4-4FED-902C-E3093220FAF5}" srcOrd="7" destOrd="0" parTransId="{1CBD82E4-6232-4025-AEFC-C72346ECD76F}" sibTransId="{1F688A52-E170-4D92-A3F1-8C354A66C71F}"/>
    <dgm:cxn modelId="{6E6C5C51-BC65-4E76-8B8B-AF86EFAB6597}" type="presOf" srcId="{201F157E-9608-41A1-8E29-0D83FD01F1AC}" destId="{B34C6DDC-4B42-4685-94B5-096DFB510239}" srcOrd="0" destOrd="16" presId="urn:microsoft.com/office/officeart/2005/8/layout/vList6"/>
    <dgm:cxn modelId="{29729987-43B2-423E-BF58-49DCF1A8904C}" type="presOf" srcId="{7F2DE1F5-780C-4BB1-B290-67F6CCEA6660}" destId="{B34C6DDC-4B42-4685-94B5-096DFB510239}" srcOrd="0" destOrd="13" presId="urn:microsoft.com/office/officeart/2005/8/layout/vList6"/>
    <dgm:cxn modelId="{902664F2-6110-441F-A039-0351551C5F69}" type="presOf" srcId="{4F6FC8B0-CD47-4186-95FB-BC980927B210}" destId="{B34C6DDC-4B42-4685-94B5-096DFB510239}" srcOrd="0" destOrd="5" presId="urn:microsoft.com/office/officeart/2005/8/layout/vList6"/>
    <dgm:cxn modelId="{DB1C855C-1BB2-4D21-B890-6174933EC90B}" type="presOf" srcId="{38C18075-D777-499C-9010-E44794D1C62D}" destId="{B34C6DDC-4B42-4685-94B5-096DFB510239}" srcOrd="0" destOrd="8" presId="urn:microsoft.com/office/officeart/2005/8/layout/vList6"/>
    <dgm:cxn modelId="{5BB19941-0888-4B13-A8CA-F828ED6DE024}" srcId="{CD8429F8-46C3-4775-9292-F35046F68897}" destId="{E558542F-F30B-4BB3-A4A4-68FBE3B58C2C}" srcOrd="5" destOrd="0" parTransId="{52C020F7-A6AA-4FF2-9535-CC3A4B8B4835}" sibTransId="{A31D64F0-4F0D-4650-A233-A9FC804BD8C8}"/>
    <dgm:cxn modelId="{376742C8-414B-4FE4-B0C5-BCE4A7F23B97}" type="presOf" srcId="{5CBCF80D-94D1-423B-9B01-D107589BA9BA}" destId="{B34C6DDC-4B42-4685-94B5-096DFB510239}" srcOrd="0" destOrd="0" presId="urn:microsoft.com/office/officeart/2005/8/layout/vList6"/>
    <dgm:cxn modelId="{318E4841-430E-4C02-B319-4F3EDD59E9E1}" type="presOf" srcId="{5705C3DA-B16D-4F7E-9A04-287C5B7AC3EB}" destId="{B34C6DDC-4B42-4685-94B5-096DFB510239}" srcOrd="0" destOrd="4" presId="urn:microsoft.com/office/officeart/2005/8/layout/vList6"/>
    <dgm:cxn modelId="{E4BB8D69-0C49-4399-BACD-289D0C02A041}" srcId="{CD8429F8-46C3-4775-9292-F35046F68897}" destId="{41AE4C9E-C1A6-46C7-AEDF-55F2F230ED3A}" srcOrd="8" destOrd="0" parTransId="{8F6A540B-2BF7-4D8B-8F98-17B002457C13}" sibTransId="{ACB1EB07-61CB-42A0-863A-FCA43CF451C5}"/>
    <dgm:cxn modelId="{E85D183C-18DA-4076-9137-4D67A466118A}" type="presOf" srcId="{46B6C3AC-C679-47CB-AE04-B33ECCB0CCDF}" destId="{B34C6DDC-4B42-4685-94B5-096DFB510239}" srcOrd="0" destOrd="12" presId="urn:microsoft.com/office/officeart/2005/8/layout/vList6"/>
    <dgm:cxn modelId="{96056858-AE43-4B8C-B45C-2A9C2C23107A}" srcId="{CD8429F8-46C3-4775-9292-F35046F68897}" destId="{6DD089DA-D51B-489B-B242-DEFDE94DF1C8}" srcOrd="17" destOrd="0" parTransId="{A3BC5D3E-C98F-45B3-A507-9BBD48ACF744}" sibTransId="{19432B64-CAFA-46B9-B55F-73D85C725579}"/>
    <dgm:cxn modelId="{3EADEC55-6EA4-450B-9CE4-E1B6B1A584BF}" srcId="{42D9B482-AB22-4084-8237-20ED0843C64A}" destId="{A592A9C0-6186-4DD8-89FD-3F72D270EBD1}" srcOrd="0" destOrd="0" parTransId="{B775B4B5-2B02-4566-9540-08577FC1C7B8}" sibTransId="{30E22648-A8B4-4775-93B6-DA4B0921D73E}"/>
    <dgm:cxn modelId="{8B796FBF-D6EC-4F31-9688-BC07B39355FF}" srcId="{CD8429F8-46C3-4775-9292-F35046F68897}" destId="{38C18075-D777-499C-9010-E44794D1C62D}" srcOrd="6" destOrd="0" parTransId="{80BE112B-A191-4AFF-8311-3B6CB650D211}" sibTransId="{0CFC532D-36EF-4E10-9889-8B67F0B9229E}"/>
    <dgm:cxn modelId="{D30AA0D1-5E97-42D4-961B-0B47804CF403}" type="presOf" srcId="{602EF65A-D9AB-4E6F-B208-43C80028F4DC}" destId="{B34C6DDC-4B42-4685-94B5-096DFB510239}" srcOrd="0" destOrd="15" presId="urn:microsoft.com/office/officeart/2005/8/layout/vList6"/>
    <dgm:cxn modelId="{66400A34-4E87-4B1B-A9CC-7CFB24FC5256}" srcId="{CD8429F8-46C3-4775-9292-F35046F68897}" destId="{5CBCF80D-94D1-423B-9B01-D107589BA9BA}" srcOrd="0" destOrd="0" parTransId="{D4080B2A-09D0-4F2D-8C48-8AA520158884}" sibTransId="{F5554453-F02E-4158-B37A-5D20079DFE27}"/>
    <dgm:cxn modelId="{825EECFE-662F-4FEF-95BB-AA62A25BE361}" srcId="{CD8429F8-46C3-4775-9292-F35046F68897}" destId="{201F157E-9608-41A1-8E29-0D83FD01F1AC}" srcOrd="14" destOrd="0" parTransId="{E61680CD-0905-4E73-8BC2-10A8C502A001}" sibTransId="{C6B94177-588F-4C88-B24E-99A1C09A272A}"/>
    <dgm:cxn modelId="{137FF3A3-3E1D-486B-822D-B32D36FE8FAB}" type="presOf" srcId="{5ECA2075-C557-4A04-898C-01B8FB749979}" destId="{BD1CE6F8-7434-4723-AE30-BFCFBBFD85C6}" srcOrd="0" destOrd="0" presId="urn:microsoft.com/office/officeart/2005/8/layout/vList6"/>
    <dgm:cxn modelId="{29A64A20-DA0E-488F-A4AA-C70E04349F8E}" srcId="{CD8429F8-46C3-4775-9292-F35046F68897}" destId="{DC23B423-3C3C-48C6-8EAE-F254ED9C3DE4}" srcOrd="12" destOrd="0" parTransId="{B1BFF4D7-2AFA-479E-BB0C-8FBA1E3DA2AE}" sibTransId="{D0DC5565-FA11-481F-B045-7A60D9CE1976}"/>
    <dgm:cxn modelId="{75AE67BC-16AF-4B03-BC7A-8796A7B9ADA6}" srcId="{CD8429F8-46C3-4775-9292-F35046F68897}" destId="{602EF65A-D9AB-4E6F-B208-43C80028F4DC}" srcOrd="13" destOrd="0" parTransId="{3427E99F-92CA-4540-B02C-E6BE0D4F1E16}" sibTransId="{0A5ED2EB-CCC4-4441-A6E5-293DED85AC0D}"/>
    <dgm:cxn modelId="{D0CFE5BF-227D-474E-B9A7-F51A52ECCA0F}" type="presOf" srcId="{5571FE39-B1B4-4FED-902C-E3093220FAF5}" destId="{B34C6DDC-4B42-4685-94B5-096DFB510239}" srcOrd="0" destOrd="9" presId="urn:microsoft.com/office/officeart/2005/8/layout/vList6"/>
    <dgm:cxn modelId="{23BC7F0B-A706-434B-A629-10A5AF4561F6}" type="presOf" srcId="{544CE40E-FCEE-4452-AB05-AFEDA04D0F24}" destId="{B34C6DDC-4B42-4685-94B5-096DFB510239}" srcOrd="0" destOrd="11" presId="urn:microsoft.com/office/officeart/2005/8/layout/vList6"/>
    <dgm:cxn modelId="{1B345E5A-6BD0-40AD-AB35-E02E3479283D}" srcId="{CD8429F8-46C3-4775-9292-F35046F68897}" destId="{E0A3623B-DB70-40DB-AA44-A4B6DA6B8051}" srcOrd="4" destOrd="0" parTransId="{64535FE8-0BC8-4976-87C2-AC07356F0200}" sibTransId="{6A0EAF1C-8CAD-4D13-BD6C-818021F4B935}"/>
    <dgm:cxn modelId="{E1B2356B-CA0E-42EA-B818-EDAD4AD8A2B4}" type="presOf" srcId="{CD8429F8-46C3-4775-9292-F35046F68897}" destId="{BA33AF59-E297-40D7-96BF-5F00949AB295}" srcOrd="0" destOrd="0" presId="urn:microsoft.com/office/officeart/2005/8/layout/vList6"/>
    <dgm:cxn modelId="{5D0C89B7-C3E8-43EA-8BB9-55CFDD938485}" srcId="{CD8429F8-46C3-4775-9292-F35046F68897}" destId="{4F6FC8B0-CD47-4186-95FB-BC980927B210}" srcOrd="3" destOrd="0" parTransId="{DE843828-AE1A-447F-AE53-7C9F65C30016}" sibTransId="{A3F3D9AC-2A2A-4A7F-A698-57256FB361C7}"/>
    <dgm:cxn modelId="{0DB02277-C54E-4821-980F-2DAF408ED258}" type="presOf" srcId="{4D18215E-0A39-407C-9B2C-308D0C6E0AD1}" destId="{B34C6DDC-4B42-4685-94B5-096DFB510239}" srcOrd="0" destOrd="17" presId="urn:microsoft.com/office/officeart/2005/8/layout/vList6"/>
    <dgm:cxn modelId="{45DEE51E-7C7F-4B7E-8CA8-0C5D01FB1F3A}" srcId="{5ECA2075-C557-4A04-898C-01B8FB749979}" destId="{CD8429F8-46C3-4775-9292-F35046F68897}" srcOrd="0" destOrd="0" parTransId="{0BE62E31-E1D5-474C-AA8C-BCB5B3121AE8}" sibTransId="{8621A6EF-0449-46F5-82B6-4610EE8B9AD3}"/>
    <dgm:cxn modelId="{5334A5F5-4710-4ECE-91AC-2E085343F93B}" type="presOf" srcId="{5AC2E84D-A3B8-46F2-8400-525A6FC8CA85}" destId="{B34C6DDC-4B42-4685-94B5-096DFB510239}" srcOrd="0" destOrd="20" presId="urn:microsoft.com/office/officeart/2005/8/layout/vList6"/>
    <dgm:cxn modelId="{393B8914-9D56-42BF-B9BB-3613B834DC27}" srcId="{CD8429F8-46C3-4775-9292-F35046F68897}" destId="{46B6C3AC-C679-47CB-AE04-B33ECCB0CCDF}" srcOrd="10" destOrd="0" parTransId="{5717EF27-029A-4D68-BE06-C3EE927A0E7D}" sibTransId="{B16E633B-F14F-4952-883F-70136848EAC2}"/>
    <dgm:cxn modelId="{23C87458-0B50-4C27-B772-4DFFA725A627}" type="presOf" srcId="{8ECE3644-3FCB-4CC4-855B-DED23D344AF6}" destId="{B34C6DDC-4B42-4685-94B5-096DFB510239}" srcOrd="0" destOrd="18" presId="urn:microsoft.com/office/officeart/2005/8/layout/vList6"/>
    <dgm:cxn modelId="{8A60E082-1594-4958-BBEB-2D1C4A79323D}" type="presOf" srcId="{F563CEEB-9D6A-4D8E-8CEA-92DEAD9641E5}" destId="{B34C6DDC-4B42-4685-94B5-096DFB510239}" srcOrd="0" destOrd="3" presId="urn:microsoft.com/office/officeart/2005/8/layout/vList6"/>
    <dgm:cxn modelId="{0E0BEEDB-A0EF-4FBD-B74C-01043A4C7F10}" srcId="{42D9B482-AB22-4084-8237-20ED0843C64A}" destId="{F563CEEB-9D6A-4D8E-8CEA-92DEAD9641E5}" srcOrd="1" destOrd="0" parTransId="{154F94FC-02CA-4289-BACD-92FDC38B7A21}" sibTransId="{AE180CE1-34E5-41C8-B591-7C0D48A44047}"/>
    <dgm:cxn modelId="{395BB97E-6325-4E25-8292-4F733BE87AD9}" type="presOf" srcId="{42D9B482-AB22-4084-8237-20ED0843C64A}" destId="{B34C6DDC-4B42-4685-94B5-096DFB510239}" srcOrd="0" destOrd="1" presId="urn:microsoft.com/office/officeart/2005/8/layout/vList6"/>
    <dgm:cxn modelId="{335C13E4-9DF0-4ED3-9F39-787B47A774AE}" srcId="{CD8429F8-46C3-4775-9292-F35046F68897}" destId="{5AC2E84D-A3B8-46F2-8400-525A6FC8CA85}" srcOrd="18" destOrd="0" parTransId="{A7F54E46-4CA0-4B5C-A89F-C6BBDA2CA770}" sibTransId="{47C7EE07-E0B3-4E63-B9C0-D4604EA99F6E}"/>
    <dgm:cxn modelId="{C46DDD69-D897-4495-9BAF-167E0294E29E}" srcId="{CD8429F8-46C3-4775-9292-F35046F68897}" destId="{42D9B482-AB22-4084-8237-20ED0843C64A}" srcOrd="1" destOrd="0" parTransId="{621EEB1C-4C03-46CA-B1C1-C0DD9D76EFDC}" sibTransId="{84F110AF-5848-44A7-B66C-7843497EE6BC}"/>
    <dgm:cxn modelId="{C94D7B04-41C1-48D6-8B9B-41BCFB30514C}" type="presOf" srcId="{DC23B423-3C3C-48C6-8EAE-F254ED9C3DE4}" destId="{B34C6DDC-4B42-4685-94B5-096DFB510239}" srcOrd="0" destOrd="14" presId="urn:microsoft.com/office/officeart/2005/8/layout/vList6"/>
    <dgm:cxn modelId="{039FFAD8-EFFD-4913-857B-A2BAF70C7CDC}" type="presOf" srcId="{41AE4C9E-C1A6-46C7-AEDF-55F2F230ED3A}" destId="{B34C6DDC-4B42-4685-94B5-096DFB510239}" srcOrd="0" destOrd="10" presId="urn:microsoft.com/office/officeart/2005/8/layout/vList6"/>
    <dgm:cxn modelId="{79278F3B-3170-4BD9-A3DC-6A2D9F51C934}" srcId="{CD8429F8-46C3-4775-9292-F35046F68897}" destId="{8ECE3644-3FCB-4CC4-855B-DED23D344AF6}" srcOrd="16" destOrd="0" parTransId="{EAE892FB-EF88-4F37-B878-4D86AD08D5BD}" sibTransId="{1AE0B206-DAC4-40A1-B051-B6990AE66126}"/>
    <dgm:cxn modelId="{A3EB3961-306D-44D0-8F69-4BAA75BB6919}" srcId="{CD8429F8-46C3-4775-9292-F35046F68897}" destId="{5705C3DA-B16D-4F7E-9A04-287C5B7AC3EB}" srcOrd="2" destOrd="0" parTransId="{19A58CBF-4A90-474D-ACF5-370058DD3EB2}" sibTransId="{0B9CF557-AF0D-4403-A01A-3A1DA888C165}"/>
    <dgm:cxn modelId="{7C08701F-BCE7-49EA-B751-863B1DB2D439}" type="presOf" srcId="{E0A3623B-DB70-40DB-AA44-A4B6DA6B8051}" destId="{B34C6DDC-4B42-4685-94B5-096DFB510239}" srcOrd="0" destOrd="6" presId="urn:microsoft.com/office/officeart/2005/8/layout/vList6"/>
    <dgm:cxn modelId="{63F3EB2C-9EC9-4693-B8C9-2432475A1AA2}" srcId="{CD8429F8-46C3-4775-9292-F35046F68897}" destId="{7F2DE1F5-780C-4BB1-B290-67F6CCEA6660}" srcOrd="11" destOrd="0" parTransId="{59E87BC0-02C7-4839-87DE-B46C0A5E8816}" sibTransId="{44ED8785-BB81-4B16-8B85-7DDEFDD6EA83}"/>
    <dgm:cxn modelId="{931588BB-A0F2-47FA-99C7-72AFDC565461}" type="presOf" srcId="{E558542F-F30B-4BB3-A4A4-68FBE3B58C2C}" destId="{B34C6DDC-4B42-4685-94B5-096DFB510239}" srcOrd="0" destOrd="7" presId="urn:microsoft.com/office/officeart/2005/8/layout/vList6"/>
    <dgm:cxn modelId="{82F974A3-9878-4850-821A-686B2C4F6A7D}" type="presParOf" srcId="{BD1CE6F8-7434-4723-AE30-BFCFBBFD85C6}" destId="{8E527F2A-FA17-4FC4-988D-E9348375553B}" srcOrd="0" destOrd="0" presId="urn:microsoft.com/office/officeart/2005/8/layout/vList6"/>
    <dgm:cxn modelId="{B9F58B03-F3F2-4FD4-93F9-AB23200564C1}" type="presParOf" srcId="{8E527F2A-FA17-4FC4-988D-E9348375553B}" destId="{BA33AF59-E297-40D7-96BF-5F00949AB295}" srcOrd="0" destOrd="0" presId="urn:microsoft.com/office/officeart/2005/8/layout/vList6"/>
    <dgm:cxn modelId="{B07AE3BB-8149-4EA3-ACD7-6423D48938E7}" type="presParOf" srcId="{8E527F2A-FA17-4FC4-988D-E9348375553B}" destId="{B34C6DDC-4B42-4685-94B5-096DFB510239}"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CA2075-C557-4A04-898C-01B8FB74997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ES"/>
        </a:p>
      </dgm:t>
    </dgm:pt>
    <dgm:pt modelId="{CD8429F8-46C3-4775-9292-F35046F68897}">
      <dgm:prSet phldrT="[Texto]" custT="1"/>
      <dgm:spPr>
        <a:solidFill>
          <a:schemeClr val="tx2">
            <a:lumMod val="60000"/>
            <a:lumOff val="40000"/>
          </a:schemeClr>
        </a:solidFill>
      </dgm:spPr>
      <dgm:t>
        <a:bodyPr/>
        <a:lstStyle/>
        <a:p>
          <a:r>
            <a:rPr lang="es-ES" sz="2000" b="1" dirty="0" smtClean="0"/>
            <a:t>Seguro en caso de incendio</a:t>
          </a:r>
          <a:endParaRPr lang="es-ES" sz="2000" b="1" dirty="0"/>
        </a:p>
      </dgm:t>
    </dgm:pt>
    <dgm:pt modelId="{0BE62E31-E1D5-474C-AA8C-BCB5B3121AE8}" type="parTrans" cxnId="{45DEE51E-7C7F-4B7E-8CA8-0C5D01FB1F3A}">
      <dgm:prSet/>
      <dgm:spPr/>
      <dgm:t>
        <a:bodyPr/>
        <a:lstStyle/>
        <a:p>
          <a:endParaRPr lang="es-ES" sz="2000"/>
        </a:p>
      </dgm:t>
    </dgm:pt>
    <dgm:pt modelId="{8621A6EF-0449-46F5-82B6-4610EE8B9AD3}" type="sibTrans" cxnId="{45DEE51E-7C7F-4B7E-8CA8-0C5D01FB1F3A}">
      <dgm:prSet/>
      <dgm:spPr/>
      <dgm:t>
        <a:bodyPr/>
        <a:lstStyle/>
        <a:p>
          <a:endParaRPr lang="es-ES" sz="2000"/>
        </a:p>
      </dgm:t>
    </dgm:pt>
    <dgm:pt modelId="{5AC2E84D-A3B8-46F2-8400-525A6FC8CA85}">
      <dgm:prSet phldrT="[Texto]" custT="1"/>
      <dgm:spPr/>
      <dgm:t>
        <a:bodyPr/>
        <a:lstStyle/>
        <a:p>
          <a:endParaRPr lang="es-ES" sz="2000" dirty="0"/>
        </a:p>
      </dgm:t>
    </dgm:pt>
    <dgm:pt modelId="{47C7EE07-E0B3-4E63-B9C0-D4604EA99F6E}" type="sibTrans" cxnId="{335C13E4-9DF0-4ED3-9F39-787B47A774AE}">
      <dgm:prSet/>
      <dgm:spPr/>
      <dgm:t>
        <a:bodyPr/>
        <a:lstStyle/>
        <a:p>
          <a:endParaRPr lang="es-ES"/>
        </a:p>
      </dgm:t>
    </dgm:pt>
    <dgm:pt modelId="{A7F54E46-4CA0-4B5C-A89F-C6BBDA2CA770}" type="parTrans" cxnId="{335C13E4-9DF0-4ED3-9F39-787B47A774AE}">
      <dgm:prSet/>
      <dgm:spPr/>
      <dgm:t>
        <a:bodyPr/>
        <a:lstStyle/>
        <a:p>
          <a:endParaRPr lang="es-ES"/>
        </a:p>
      </dgm:t>
    </dgm:pt>
    <dgm:pt modelId="{6DD089DA-D51B-489B-B242-DEFDE94DF1C8}">
      <dgm:prSet phldrT="[Texto]" custT="1"/>
      <dgm:spPr/>
      <dgm:t>
        <a:bodyPr/>
        <a:lstStyle/>
        <a:p>
          <a:endParaRPr lang="es-ES" sz="2000" dirty="0"/>
        </a:p>
      </dgm:t>
    </dgm:pt>
    <dgm:pt modelId="{19432B64-CAFA-46B9-B55F-73D85C725579}" type="sibTrans" cxnId="{96056858-AE43-4B8C-B45C-2A9C2C23107A}">
      <dgm:prSet/>
      <dgm:spPr/>
      <dgm:t>
        <a:bodyPr/>
        <a:lstStyle/>
        <a:p>
          <a:endParaRPr lang="es-ES"/>
        </a:p>
      </dgm:t>
    </dgm:pt>
    <dgm:pt modelId="{A3BC5D3E-C98F-45B3-A507-9BBD48ACF744}" type="parTrans" cxnId="{96056858-AE43-4B8C-B45C-2A9C2C23107A}">
      <dgm:prSet/>
      <dgm:spPr/>
      <dgm:t>
        <a:bodyPr/>
        <a:lstStyle/>
        <a:p>
          <a:endParaRPr lang="es-ES"/>
        </a:p>
      </dgm:t>
    </dgm:pt>
    <dgm:pt modelId="{8ECE3644-3FCB-4CC4-855B-DED23D344AF6}">
      <dgm:prSet phldrT="[Texto]" custT="1"/>
      <dgm:spPr/>
      <dgm:t>
        <a:bodyPr/>
        <a:lstStyle/>
        <a:p>
          <a:endParaRPr lang="es-ES" sz="2000" dirty="0"/>
        </a:p>
      </dgm:t>
    </dgm:pt>
    <dgm:pt modelId="{1AE0B206-DAC4-40A1-B051-B6990AE66126}" type="sibTrans" cxnId="{79278F3B-3170-4BD9-A3DC-6A2D9F51C934}">
      <dgm:prSet/>
      <dgm:spPr/>
      <dgm:t>
        <a:bodyPr/>
        <a:lstStyle/>
        <a:p>
          <a:endParaRPr lang="es-ES"/>
        </a:p>
      </dgm:t>
    </dgm:pt>
    <dgm:pt modelId="{EAE892FB-EF88-4F37-B878-4D86AD08D5BD}" type="parTrans" cxnId="{79278F3B-3170-4BD9-A3DC-6A2D9F51C934}">
      <dgm:prSet/>
      <dgm:spPr/>
      <dgm:t>
        <a:bodyPr/>
        <a:lstStyle/>
        <a:p>
          <a:endParaRPr lang="es-ES"/>
        </a:p>
      </dgm:t>
    </dgm:pt>
    <dgm:pt modelId="{4D18215E-0A39-407C-9B2C-308D0C6E0AD1}">
      <dgm:prSet phldrT="[Texto]" custT="1"/>
      <dgm:spPr/>
      <dgm:t>
        <a:bodyPr/>
        <a:lstStyle/>
        <a:p>
          <a:endParaRPr lang="es-ES" sz="2000" dirty="0"/>
        </a:p>
      </dgm:t>
    </dgm:pt>
    <dgm:pt modelId="{DDC1C751-7F15-429F-AB3C-A8BF8B4FA295}" type="sibTrans" cxnId="{EB0BB85C-7CBC-422E-B075-5B5C01DFF910}">
      <dgm:prSet/>
      <dgm:spPr/>
      <dgm:t>
        <a:bodyPr/>
        <a:lstStyle/>
        <a:p>
          <a:endParaRPr lang="es-ES"/>
        </a:p>
      </dgm:t>
    </dgm:pt>
    <dgm:pt modelId="{0ACB4E90-C206-4E0A-BC61-A462556C7760}" type="parTrans" cxnId="{EB0BB85C-7CBC-422E-B075-5B5C01DFF910}">
      <dgm:prSet/>
      <dgm:spPr/>
      <dgm:t>
        <a:bodyPr/>
        <a:lstStyle/>
        <a:p>
          <a:endParaRPr lang="es-ES"/>
        </a:p>
      </dgm:t>
    </dgm:pt>
    <dgm:pt modelId="{201F157E-9608-41A1-8E29-0D83FD01F1AC}">
      <dgm:prSet phldrT="[Texto]" custT="1"/>
      <dgm:spPr/>
      <dgm:t>
        <a:bodyPr/>
        <a:lstStyle/>
        <a:p>
          <a:endParaRPr lang="es-ES" sz="2000" dirty="0"/>
        </a:p>
      </dgm:t>
    </dgm:pt>
    <dgm:pt modelId="{C6B94177-588F-4C88-B24E-99A1C09A272A}" type="sibTrans" cxnId="{825EECFE-662F-4FEF-95BB-AA62A25BE361}">
      <dgm:prSet/>
      <dgm:spPr/>
      <dgm:t>
        <a:bodyPr/>
        <a:lstStyle/>
        <a:p>
          <a:endParaRPr lang="es-ES"/>
        </a:p>
      </dgm:t>
    </dgm:pt>
    <dgm:pt modelId="{E61680CD-0905-4E73-8BC2-10A8C502A001}" type="parTrans" cxnId="{825EECFE-662F-4FEF-95BB-AA62A25BE361}">
      <dgm:prSet/>
      <dgm:spPr/>
      <dgm:t>
        <a:bodyPr/>
        <a:lstStyle/>
        <a:p>
          <a:endParaRPr lang="es-ES"/>
        </a:p>
      </dgm:t>
    </dgm:pt>
    <dgm:pt modelId="{602EF65A-D9AB-4E6F-B208-43C80028F4DC}">
      <dgm:prSet phldrT="[Texto]" custT="1"/>
      <dgm:spPr/>
      <dgm:t>
        <a:bodyPr/>
        <a:lstStyle/>
        <a:p>
          <a:endParaRPr lang="es-ES" sz="2000" dirty="0"/>
        </a:p>
      </dgm:t>
    </dgm:pt>
    <dgm:pt modelId="{0A5ED2EB-CCC4-4441-A6E5-293DED85AC0D}" type="sibTrans" cxnId="{75AE67BC-16AF-4B03-BC7A-8796A7B9ADA6}">
      <dgm:prSet/>
      <dgm:spPr/>
      <dgm:t>
        <a:bodyPr/>
        <a:lstStyle/>
        <a:p>
          <a:endParaRPr lang="es-ES"/>
        </a:p>
      </dgm:t>
    </dgm:pt>
    <dgm:pt modelId="{3427E99F-92CA-4540-B02C-E6BE0D4F1E16}" type="parTrans" cxnId="{75AE67BC-16AF-4B03-BC7A-8796A7B9ADA6}">
      <dgm:prSet/>
      <dgm:spPr/>
      <dgm:t>
        <a:bodyPr/>
        <a:lstStyle/>
        <a:p>
          <a:endParaRPr lang="es-ES"/>
        </a:p>
      </dgm:t>
    </dgm:pt>
    <dgm:pt modelId="{DC23B423-3C3C-48C6-8EAE-F254ED9C3DE4}">
      <dgm:prSet phldrT="[Texto]" custT="1"/>
      <dgm:spPr/>
      <dgm:t>
        <a:bodyPr/>
        <a:lstStyle/>
        <a:p>
          <a:endParaRPr lang="es-ES" sz="2000" dirty="0"/>
        </a:p>
      </dgm:t>
    </dgm:pt>
    <dgm:pt modelId="{D0DC5565-FA11-481F-B045-7A60D9CE1976}" type="sibTrans" cxnId="{29A64A20-DA0E-488F-A4AA-C70E04349F8E}">
      <dgm:prSet/>
      <dgm:spPr/>
      <dgm:t>
        <a:bodyPr/>
        <a:lstStyle/>
        <a:p>
          <a:endParaRPr lang="es-ES"/>
        </a:p>
      </dgm:t>
    </dgm:pt>
    <dgm:pt modelId="{B1BFF4D7-2AFA-479E-BB0C-8FBA1E3DA2AE}" type="parTrans" cxnId="{29A64A20-DA0E-488F-A4AA-C70E04349F8E}">
      <dgm:prSet/>
      <dgm:spPr/>
      <dgm:t>
        <a:bodyPr/>
        <a:lstStyle/>
        <a:p>
          <a:endParaRPr lang="es-ES"/>
        </a:p>
      </dgm:t>
    </dgm:pt>
    <dgm:pt modelId="{7F2DE1F5-780C-4BB1-B290-67F6CCEA6660}">
      <dgm:prSet phldrT="[Texto]" custT="1"/>
      <dgm:spPr/>
      <dgm:t>
        <a:bodyPr/>
        <a:lstStyle/>
        <a:p>
          <a:endParaRPr lang="es-ES" sz="2000" dirty="0"/>
        </a:p>
      </dgm:t>
    </dgm:pt>
    <dgm:pt modelId="{44ED8785-BB81-4B16-8B85-7DDEFDD6EA83}" type="sibTrans" cxnId="{63F3EB2C-9EC9-4693-B8C9-2432475A1AA2}">
      <dgm:prSet/>
      <dgm:spPr/>
      <dgm:t>
        <a:bodyPr/>
        <a:lstStyle/>
        <a:p>
          <a:endParaRPr lang="es-ES"/>
        </a:p>
      </dgm:t>
    </dgm:pt>
    <dgm:pt modelId="{59E87BC0-02C7-4839-87DE-B46C0A5E8816}" type="parTrans" cxnId="{63F3EB2C-9EC9-4693-B8C9-2432475A1AA2}">
      <dgm:prSet/>
      <dgm:spPr/>
      <dgm:t>
        <a:bodyPr/>
        <a:lstStyle/>
        <a:p>
          <a:endParaRPr lang="es-ES"/>
        </a:p>
      </dgm:t>
    </dgm:pt>
    <dgm:pt modelId="{46B6C3AC-C679-47CB-AE04-B33ECCB0CCDF}">
      <dgm:prSet phldrT="[Texto]" custT="1"/>
      <dgm:spPr/>
      <dgm:t>
        <a:bodyPr/>
        <a:lstStyle/>
        <a:p>
          <a:endParaRPr lang="es-ES" sz="2000" dirty="0"/>
        </a:p>
      </dgm:t>
    </dgm:pt>
    <dgm:pt modelId="{B16E633B-F14F-4952-883F-70136848EAC2}" type="sibTrans" cxnId="{393B8914-9D56-42BF-B9BB-3613B834DC27}">
      <dgm:prSet/>
      <dgm:spPr/>
      <dgm:t>
        <a:bodyPr/>
        <a:lstStyle/>
        <a:p>
          <a:endParaRPr lang="es-ES"/>
        </a:p>
      </dgm:t>
    </dgm:pt>
    <dgm:pt modelId="{5717EF27-029A-4D68-BE06-C3EE927A0E7D}" type="parTrans" cxnId="{393B8914-9D56-42BF-B9BB-3613B834DC27}">
      <dgm:prSet/>
      <dgm:spPr/>
      <dgm:t>
        <a:bodyPr/>
        <a:lstStyle/>
        <a:p>
          <a:endParaRPr lang="es-ES"/>
        </a:p>
      </dgm:t>
    </dgm:pt>
    <dgm:pt modelId="{544CE40E-FCEE-4452-AB05-AFEDA04D0F24}">
      <dgm:prSet phldrT="[Texto]" custT="1"/>
      <dgm:spPr/>
      <dgm:t>
        <a:bodyPr/>
        <a:lstStyle/>
        <a:p>
          <a:endParaRPr lang="es-ES" sz="2000" dirty="0"/>
        </a:p>
      </dgm:t>
    </dgm:pt>
    <dgm:pt modelId="{12EC837C-FDC9-4800-81B0-F8F0C21A5394}" type="sibTrans" cxnId="{C12015E7-D956-4560-9E42-99E14CC7C504}">
      <dgm:prSet/>
      <dgm:spPr/>
      <dgm:t>
        <a:bodyPr/>
        <a:lstStyle/>
        <a:p>
          <a:endParaRPr lang="es-ES"/>
        </a:p>
      </dgm:t>
    </dgm:pt>
    <dgm:pt modelId="{F4039193-21A1-48BF-9ECD-311DD0306D0B}" type="parTrans" cxnId="{C12015E7-D956-4560-9E42-99E14CC7C504}">
      <dgm:prSet/>
      <dgm:spPr/>
      <dgm:t>
        <a:bodyPr/>
        <a:lstStyle/>
        <a:p>
          <a:endParaRPr lang="es-ES"/>
        </a:p>
      </dgm:t>
    </dgm:pt>
    <dgm:pt modelId="{E558542F-F30B-4BB3-A4A4-68FBE3B58C2C}">
      <dgm:prSet phldrT="[Texto]" custT="1"/>
      <dgm:spPr/>
      <dgm:t>
        <a:bodyPr/>
        <a:lstStyle/>
        <a:p>
          <a:endParaRPr lang="es-ES" sz="2000" dirty="0"/>
        </a:p>
      </dgm:t>
    </dgm:pt>
    <dgm:pt modelId="{A31D64F0-4F0D-4650-A233-A9FC804BD8C8}" type="sibTrans" cxnId="{5BB19941-0888-4B13-A8CA-F828ED6DE024}">
      <dgm:prSet/>
      <dgm:spPr/>
      <dgm:t>
        <a:bodyPr/>
        <a:lstStyle/>
        <a:p>
          <a:endParaRPr lang="es-ES"/>
        </a:p>
      </dgm:t>
    </dgm:pt>
    <dgm:pt modelId="{52C020F7-A6AA-4FF2-9535-CC3A4B8B4835}" type="parTrans" cxnId="{5BB19941-0888-4B13-A8CA-F828ED6DE024}">
      <dgm:prSet/>
      <dgm:spPr/>
      <dgm:t>
        <a:bodyPr/>
        <a:lstStyle/>
        <a:p>
          <a:endParaRPr lang="es-ES"/>
        </a:p>
      </dgm:t>
    </dgm:pt>
    <dgm:pt modelId="{E0A3623B-DB70-40DB-AA44-A4B6DA6B8051}">
      <dgm:prSet phldrT="[Texto]" custT="1"/>
      <dgm:spPr/>
      <dgm:t>
        <a:bodyPr/>
        <a:lstStyle/>
        <a:p>
          <a:endParaRPr lang="es-ES" sz="2000" dirty="0"/>
        </a:p>
      </dgm:t>
    </dgm:pt>
    <dgm:pt modelId="{6A0EAF1C-8CAD-4D13-BD6C-818021F4B935}" type="sibTrans" cxnId="{1B345E5A-6BD0-40AD-AB35-E02E3479283D}">
      <dgm:prSet/>
      <dgm:spPr/>
      <dgm:t>
        <a:bodyPr/>
        <a:lstStyle/>
        <a:p>
          <a:endParaRPr lang="es-ES"/>
        </a:p>
      </dgm:t>
    </dgm:pt>
    <dgm:pt modelId="{64535FE8-0BC8-4976-87C2-AC07356F0200}" type="parTrans" cxnId="{1B345E5A-6BD0-40AD-AB35-E02E3479283D}">
      <dgm:prSet/>
      <dgm:spPr/>
      <dgm:t>
        <a:bodyPr/>
        <a:lstStyle/>
        <a:p>
          <a:endParaRPr lang="es-ES"/>
        </a:p>
      </dgm:t>
    </dgm:pt>
    <dgm:pt modelId="{4F6FC8B0-CD47-4186-95FB-BC980927B210}">
      <dgm:prSet phldrT="[Texto]" custT="1"/>
      <dgm:spPr/>
      <dgm:t>
        <a:bodyPr/>
        <a:lstStyle/>
        <a:p>
          <a:endParaRPr lang="es-ES" sz="2000" dirty="0"/>
        </a:p>
      </dgm:t>
    </dgm:pt>
    <dgm:pt modelId="{A3F3D9AC-2A2A-4A7F-A698-57256FB361C7}" type="sibTrans" cxnId="{5D0C89B7-C3E8-43EA-8BB9-55CFDD938485}">
      <dgm:prSet/>
      <dgm:spPr/>
      <dgm:t>
        <a:bodyPr/>
        <a:lstStyle/>
        <a:p>
          <a:endParaRPr lang="es-ES"/>
        </a:p>
      </dgm:t>
    </dgm:pt>
    <dgm:pt modelId="{DE843828-AE1A-447F-AE53-7C9F65C30016}" type="parTrans" cxnId="{5D0C89B7-C3E8-43EA-8BB9-55CFDD938485}">
      <dgm:prSet/>
      <dgm:spPr/>
      <dgm:t>
        <a:bodyPr/>
        <a:lstStyle/>
        <a:p>
          <a:endParaRPr lang="es-ES"/>
        </a:p>
      </dgm:t>
    </dgm:pt>
    <dgm:pt modelId="{5705C3DA-B16D-4F7E-9A04-287C5B7AC3EB}">
      <dgm:prSet phldrT="[Texto]" custT="1"/>
      <dgm:spPr/>
      <dgm:t>
        <a:bodyPr/>
        <a:lstStyle/>
        <a:p>
          <a:endParaRPr lang="es-ES" sz="2000" dirty="0"/>
        </a:p>
      </dgm:t>
    </dgm:pt>
    <dgm:pt modelId="{0B9CF557-AF0D-4403-A01A-3A1DA888C165}" type="sibTrans" cxnId="{A3EB3961-306D-44D0-8F69-4BAA75BB6919}">
      <dgm:prSet/>
      <dgm:spPr/>
      <dgm:t>
        <a:bodyPr/>
        <a:lstStyle/>
        <a:p>
          <a:endParaRPr lang="es-ES"/>
        </a:p>
      </dgm:t>
    </dgm:pt>
    <dgm:pt modelId="{19A58CBF-4A90-474D-ACF5-370058DD3EB2}" type="parTrans" cxnId="{A3EB3961-306D-44D0-8F69-4BAA75BB6919}">
      <dgm:prSet/>
      <dgm:spPr/>
      <dgm:t>
        <a:bodyPr/>
        <a:lstStyle/>
        <a:p>
          <a:endParaRPr lang="es-ES"/>
        </a:p>
      </dgm:t>
    </dgm:pt>
    <dgm:pt modelId="{5CBCF80D-94D1-423B-9B01-D107589BA9BA}">
      <dgm:prSet phldrT="[Texto]" custT="1"/>
      <dgm:spPr/>
      <dgm:t>
        <a:bodyPr/>
        <a:lstStyle/>
        <a:p>
          <a:r>
            <a:rPr lang="es-ES" sz="2000" dirty="0" smtClean="0"/>
            <a:t>Limitación de la extensión del incendio por compartimentación </a:t>
          </a:r>
          <a:endParaRPr lang="es-ES" sz="2000" dirty="0"/>
        </a:p>
      </dgm:t>
    </dgm:pt>
    <dgm:pt modelId="{F5554453-F02E-4158-B37A-5D20079DFE27}" type="sibTrans" cxnId="{66400A34-4E87-4B1B-A9CC-7CFB24FC5256}">
      <dgm:prSet/>
      <dgm:spPr/>
      <dgm:t>
        <a:bodyPr/>
        <a:lstStyle/>
        <a:p>
          <a:endParaRPr lang="es-ES" sz="2000"/>
        </a:p>
      </dgm:t>
    </dgm:pt>
    <dgm:pt modelId="{D4080B2A-09D0-4F2D-8C48-8AA520158884}" type="parTrans" cxnId="{66400A34-4E87-4B1B-A9CC-7CFB24FC5256}">
      <dgm:prSet/>
      <dgm:spPr/>
      <dgm:t>
        <a:bodyPr/>
        <a:lstStyle/>
        <a:p>
          <a:endParaRPr lang="es-ES" sz="2000"/>
        </a:p>
      </dgm:t>
    </dgm:pt>
    <dgm:pt modelId="{3083B987-0F84-4F51-82D5-B2FE5A7CE628}">
      <dgm:prSet phldrT="[Texto]" custT="1"/>
      <dgm:spPr/>
      <dgm:t>
        <a:bodyPr/>
        <a:lstStyle/>
        <a:p>
          <a:r>
            <a:rPr lang="es-ES" sz="2000" dirty="0" smtClean="0"/>
            <a:t>Instalación de equipos de detección, control y extinción de incendios</a:t>
          </a:r>
          <a:endParaRPr lang="es-ES" sz="2000" dirty="0"/>
        </a:p>
      </dgm:t>
    </dgm:pt>
    <dgm:pt modelId="{3AE1F6AB-2652-4CBB-ADB1-19ABF479347E}" type="parTrans" cxnId="{F04B5E06-4302-41C6-8436-95C9C699427C}">
      <dgm:prSet/>
      <dgm:spPr/>
      <dgm:t>
        <a:bodyPr/>
        <a:lstStyle/>
        <a:p>
          <a:endParaRPr lang="es-ES"/>
        </a:p>
      </dgm:t>
    </dgm:pt>
    <dgm:pt modelId="{F49C2315-58CB-4293-AC32-166F6C939777}" type="sibTrans" cxnId="{F04B5E06-4302-41C6-8436-95C9C699427C}">
      <dgm:prSet/>
      <dgm:spPr/>
      <dgm:t>
        <a:bodyPr/>
        <a:lstStyle/>
        <a:p>
          <a:endParaRPr lang="es-ES"/>
        </a:p>
      </dgm:t>
    </dgm:pt>
    <dgm:pt modelId="{0B040D74-990D-42AE-8746-780B21FBE612}">
      <dgm:prSet phldrT="[Texto]" custT="1"/>
      <dgm:spPr/>
      <dgm:t>
        <a:bodyPr/>
        <a:lstStyle/>
        <a:p>
          <a:r>
            <a:rPr lang="es-ES" sz="2000" dirty="0" smtClean="0"/>
            <a:t>Protección ignífuga de la estructura y locales del sótano</a:t>
          </a:r>
          <a:endParaRPr lang="es-ES" sz="2000" dirty="0"/>
        </a:p>
      </dgm:t>
    </dgm:pt>
    <dgm:pt modelId="{BCFCA67B-69FF-4978-88F5-44FC98489519}" type="parTrans" cxnId="{2ADE9C40-8B36-4603-8D16-1D5C020CA6CF}">
      <dgm:prSet/>
      <dgm:spPr/>
      <dgm:t>
        <a:bodyPr/>
        <a:lstStyle/>
        <a:p>
          <a:endParaRPr lang="es-ES"/>
        </a:p>
      </dgm:t>
    </dgm:pt>
    <dgm:pt modelId="{048B12E5-EA36-4C95-B737-062C26F6F591}" type="sibTrans" cxnId="{2ADE9C40-8B36-4603-8D16-1D5C020CA6CF}">
      <dgm:prSet/>
      <dgm:spPr/>
      <dgm:t>
        <a:bodyPr/>
        <a:lstStyle/>
        <a:p>
          <a:endParaRPr lang="es-ES"/>
        </a:p>
      </dgm:t>
    </dgm:pt>
    <dgm:pt modelId="{D2E95671-9036-437C-B560-3D5ECC1D7DDE}">
      <dgm:prSet phldrT="[Texto]" custT="1"/>
      <dgm:spPr/>
      <dgm:t>
        <a:bodyPr/>
        <a:lstStyle/>
        <a:p>
          <a:endParaRPr lang="es-ES" sz="2000" dirty="0"/>
        </a:p>
      </dgm:t>
    </dgm:pt>
    <dgm:pt modelId="{C974B8AE-49C4-4E68-ADA8-E7BAB7A95B92}" type="parTrans" cxnId="{0A02AF0D-5BEF-4BEF-8B5A-E6143E3A06EE}">
      <dgm:prSet/>
      <dgm:spPr/>
      <dgm:t>
        <a:bodyPr/>
        <a:lstStyle/>
        <a:p>
          <a:endParaRPr lang="es-ES"/>
        </a:p>
      </dgm:t>
    </dgm:pt>
    <dgm:pt modelId="{7925D4E4-6E76-4AC6-AD1E-4BB6B3C8807D}" type="sibTrans" cxnId="{0A02AF0D-5BEF-4BEF-8B5A-E6143E3A06EE}">
      <dgm:prSet/>
      <dgm:spPr/>
      <dgm:t>
        <a:bodyPr/>
        <a:lstStyle/>
        <a:p>
          <a:endParaRPr lang="es-ES"/>
        </a:p>
      </dgm:t>
    </dgm:pt>
    <dgm:pt modelId="{BD1CE6F8-7434-4723-AE30-BFCFBBFD85C6}" type="pres">
      <dgm:prSet presAssocID="{5ECA2075-C557-4A04-898C-01B8FB749979}" presName="Name0" presStyleCnt="0">
        <dgm:presLayoutVars>
          <dgm:dir/>
          <dgm:animLvl val="lvl"/>
          <dgm:resizeHandles/>
        </dgm:presLayoutVars>
      </dgm:prSet>
      <dgm:spPr/>
      <dgm:t>
        <a:bodyPr/>
        <a:lstStyle/>
        <a:p>
          <a:endParaRPr lang="es-ES"/>
        </a:p>
      </dgm:t>
    </dgm:pt>
    <dgm:pt modelId="{8E527F2A-FA17-4FC4-988D-E9348375553B}" type="pres">
      <dgm:prSet presAssocID="{CD8429F8-46C3-4775-9292-F35046F68897}" presName="linNode" presStyleCnt="0"/>
      <dgm:spPr/>
    </dgm:pt>
    <dgm:pt modelId="{BA33AF59-E297-40D7-96BF-5F00949AB295}" type="pres">
      <dgm:prSet presAssocID="{CD8429F8-46C3-4775-9292-F35046F68897}" presName="parentShp" presStyleLbl="node1" presStyleIdx="0" presStyleCnt="1" custScaleX="68045" custScaleY="62549" custLinFactNeighborX="23" custLinFactNeighborY="9709">
        <dgm:presLayoutVars>
          <dgm:bulletEnabled val="1"/>
        </dgm:presLayoutVars>
      </dgm:prSet>
      <dgm:spPr/>
      <dgm:t>
        <a:bodyPr/>
        <a:lstStyle/>
        <a:p>
          <a:endParaRPr lang="es-ES"/>
        </a:p>
      </dgm:t>
    </dgm:pt>
    <dgm:pt modelId="{B34C6DDC-4B42-4685-94B5-096DFB510239}" type="pres">
      <dgm:prSet presAssocID="{CD8429F8-46C3-4775-9292-F35046F68897}" presName="childShp" presStyleLbl="bgAccFollowNode1" presStyleIdx="0" presStyleCnt="1" custScaleX="119830" custScaleY="80755" custLinFactNeighborX="-635" custLinFactNeighborY="18507">
        <dgm:presLayoutVars>
          <dgm:bulletEnabled val="1"/>
        </dgm:presLayoutVars>
      </dgm:prSet>
      <dgm:spPr/>
      <dgm:t>
        <a:bodyPr/>
        <a:lstStyle/>
        <a:p>
          <a:endParaRPr lang="es-ES"/>
        </a:p>
      </dgm:t>
    </dgm:pt>
  </dgm:ptLst>
  <dgm:cxnLst>
    <dgm:cxn modelId="{5D0C89B7-C3E8-43EA-8BB9-55CFDD938485}" srcId="{CD8429F8-46C3-4775-9292-F35046F68897}" destId="{4F6FC8B0-CD47-4186-95FB-BC980927B210}" srcOrd="5" destOrd="0" parTransId="{DE843828-AE1A-447F-AE53-7C9F65C30016}" sibTransId="{A3F3D9AC-2A2A-4A7F-A698-57256FB361C7}"/>
    <dgm:cxn modelId="{2ADE9C40-8B36-4603-8D16-1D5C020CA6CF}" srcId="{CD8429F8-46C3-4775-9292-F35046F68897}" destId="{0B040D74-990D-42AE-8746-780B21FBE612}" srcOrd="3" destOrd="0" parTransId="{BCFCA67B-69FF-4978-88F5-44FC98489519}" sibTransId="{048B12E5-EA36-4C95-B737-062C26F6F591}"/>
    <dgm:cxn modelId="{5C184289-2591-431B-ABF8-3DCBBAA860E9}" type="presOf" srcId="{46B6C3AC-C679-47CB-AE04-B33ECCB0CCDF}" destId="{B34C6DDC-4B42-4685-94B5-096DFB510239}" srcOrd="0" destOrd="9" presId="urn:microsoft.com/office/officeart/2005/8/layout/vList6"/>
    <dgm:cxn modelId="{63F3EB2C-9EC9-4693-B8C9-2432475A1AA2}" srcId="{CD8429F8-46C3-4775-9292-F35046F68897}" destId="{7F2DE1F5-780C-4BB1-B290-67F6CCEA6660}" srcOrd="10" destOrd="0" parTransId="{59E87BC0-02C7-4839-87DE-B46C0A5E8816}" sibTransId="{44ED8785-BB81-4B16-8B85-7DDEFDD6EA83}"/>
    <dgm:cxn modelId="{EB0BB85C-7CBC-422E-B075-5B5C01DFF910}" srcId="{CD8429F8-46C3-4775-9292-F35046F68897}" destId="{4D18215E-0A39-407C-9B2C-308D0C6E0AD1}" srcOrd="14" destOrd="0" parTransId="{0ACB4E90-C206-4E0A-BC61-A462556C7760}" sibTransId="{DDC1C751-7F15-429F-AB3C-A8BF8B4FA295}"/>
    <dgm:cxn modelId="{C1017B47-7138-4FB1-B5C3-1A685E9A1A9F}" type="presOf" srcId="{E0A3623B-DB70-40DB-AA44-A4B6DA6B8051}" destId="{B34C6DDC-4B42-4685-94B5-096DFB510239}" srcOrd="0" destOrd="6" presId="urn:microsoft.com/office/officeart/2005/8/layout/vList6"/>
    <dgm:cxn modelId="{3C002B0C-865B-4E05-95F1-B482E1580E32}" type="presOf" srcId="{6DD089DA-D51B-489B-B242-DEFDE94DF1C8}" destId="{B34C6DDC-4B42-4685-94B5-096DFB510239}" srcOrd="0" destOrd="16" presId="urn:microsoft.com/office/officeart/2005/8/layout/vList6"/>
    <dgm:cxn modelId="{A4E2DBDA-3258-40B9-BF49-D3CB06F33E1C}" type="presOf" srcId="{544CE40E-FCEE-4452-AB05-AFEDA04D0F24}" destId="{B34C6DDC-4B42-4685-94B5-096DFB510239}" srcOrd="0" destOrd="8" presId="urn:microsoft.com/office/officeart/2005/8/layout/vList6"/>
    <dgm:cxn modelId="{BD1AF86D-4A07-4A1C-A7E9-67F57AF4FAD9}" type="presOf" srcId="{0B040D74-990D-42AE-8746-780B21FBE612}" destId="{B34C6DDC-4B42-4685-94B5-096DFB510239}" srcOrd="0" destOrd="3" presId="urn:microsoft.com/office/officeart/2005/8/layout/vList6"/>
    <dgm:cxn modelId="{F04B5E06-4302-41C6-8436-95C9C699427C}" srcId="{CD8429F8-46C3-4775-9292-F35046F68897}" destId="{3083B987-0F84-4F51-82D5-B2FE5A7CE628}" srcOrd="2" destOrd="0" parTransId="{3AE1F6AB-2652-4CBB-ADB1-19ABF479347E}" sibTransId="{F49C2315-58CB-4293-AC32-166F6C939777}"/>
    <dgm:cxn modelId="{6898F187-72A9-460B-AB77-6D1E97922475}" type="presOf" srcId="{4D18215E-0A39-407C-9B2C-308D0C6E0AD1}" destId="{B34C6DDC-4B42-4685-94B5-096DFB510239}" srcOrd="0" destOrd="14" presId="urn:microsoft.com/office/officeart/2005/8/layout/vList6"/>
    <dgm:cxn modelId="{335C13E4-9DF0-4ED3-9F39-787B47A774AE}" srcId="{CD8429F8-46C3-4775-9292-F35046F68897}" destId="{5AC2E84D-A3B8-46F2-8400-525A6FC8CA85}" srcOrd="17" destOrd="0" parTransId="{A7F54E46-4CA0-4B5C-A89F-C6BBDA2CA770}" sibTransId="{47C7EE07-E0B3-4E63-B9C0-D4604EA99F6E}"/>
    <dgm:cxn modelId="{B5FAF9DA-B864-4061-A8BD-7706F0D95EEE}" type="presOf" srcId="{D2E95671-9036-437C-B560-3D5ECC1D7DDE}" destId="{B34C6DDC-4B42-4685-94B5-096DFB510239}" srcOrd="0" destOrd="0" presId="urn:microsoft.com/office/officeart/2005/8/layout/vList6"/>
    <dgm:cxn modelId="{061817F6-3BE7-48C1-BEBE-96F70331AF72}" type="presOf" srcId="{CD8429F8-46C3-4775-9292-F35046F68897}" destId="{BA33AF59-E297-40D7-96BF-5F00949AB295}" srcOrd="0" destOrd="0" presId="urn:microsoft.com/office/officeart/2005/8/layout/vList6"/>
    <dgm:cxn modelId="{393B8914-9D56-42BF-B9BB-3613B834DC27}" srcId="{CD8429F8-46C3-4775-9292-F35046F68897}" destId="{46B6C3AC-C679-47CB-AE04-B33ECCB0CCDF}" srcOrd="9" destOrd="0" parTransId="{5717EF27-029A-4D68-BE06-C3EE927A0E7D}" sibTransId="{B16E633B-F14F-4952-883F-70136848EAC2}"/>
    <dgm:cxn modelId="{1221CCBE-3684-4201-BD88-16B55BB30161}" type="presOf" srcId="{8ECE3644-3FCB-4CC4-855B-DED23D344AF6}" destId="{B34C6DDC-4B42-4685-94B5-096DFB510239}" srcOrd="0" destOrd="15" presId="urn:microsoft.com/office/officeart/2005/8/layout/vList6"/>
    <dgm:cxn modelId="{15DF5488-1EBF-44F4-8D77-FE346AC07206}" type="presOf" srcId="{201F157E-9608-41A1-8E29-0D83FD01F1AC}" destId="{B34C6DDC-4B42-4685-94B5-096DFB510239}" srcOrd="0" destOrd="13" presId="urn:microsoft.com/office/officeart/2005/8/layout/vList6"/>
    <dgm:cxn modelId="{5BB19941-0888-4B13-A8CA-F828ED6DE024}" srcId="{CD8429F8-46C3-4775-9292-F35046F68897}" destId="{E558542F-F30B-4BB3-A4A4-68FBE3B58C2C}" srcOrd="7" destOrd="0" parTransId="{52C020F7-A6AA-4FF2-9535-CC3A4B8B4835}" sibTransId="{A31D64F0-4F0D-4650-A233-A9FC804BD8C8}"/>
    <dgm:cxn modelId="{0A02AF0D-5BEF-4BEF-8B5A-E6143E3A06EE}" srcId="{CD8429F8-46C3-4775-9292-F35046F68897}" destId="{D2E95671-9036-437C-B560-3D5ECC1D7DDE}" srcOrd="0" destOrd="0" parTransId="{C974B8AE-49C4-4E68-ADA8-E7BAB7A95B92}" sibTransId="{7925D4E4-6E76-4AC6-AD1E-4BB6B3C8807D}"/>
    <dgm:cxn modelId="{1B345E5A-6BD0-40AD-AB35-E02E3479283D}" srcId="{CD8429F8-46C3-4775-9292-F35046F68897}" destId="{E0A3623B-DB70-40DB-AA44-A4B6DA6B8051}" srcOrd="6" destOrd="0" parTransId="{64535FE8-0BC8-4976-87C2-AC07356F0200}" sibTransId="{6A0EAF1C-8CAD-4D13-BD6C-818021F4B935}"/>
    <dgm:cxn modelId="{8850863B-B84E-4904-BFFD-79A9BF8A1216}" type="presOf" srcId="{DC23B423-3C3C-48C6-8EAE-F254ED9C3DE4}" destId="{B34C6DDC-4B42-4685-94B5-096DFB510239}" srcOrd="0" destOrd="11" presId="urn:microsoft.com/office/officeart/2005/8/layout/vList6"/>
    <dgm:cxn modelId="{B4DD9423-207B-4991-8D68-5542DA9E6B30}" type="presOf" srcId="{5CBCF80D-94D1-423B-9B01-D107589BA9BA}" destId="{B34C6DDC-4B42-4685-94B5-096DFB510239}" srcOrd="0" destOrd="1" presId="urn:microsoft.com/office/officeart/2005/8/layout/vList6"/>
    <dgm:cxn modelId="{EDE52583-72DF-4BFF-A376-FE637E362FEF}" type="presOf" srcId="{7F2DE1F5-780C-4BB1-B290-67F6CCEA6660}" destId="{B34C6DDC-4B42-4685-94B5-096DFB510239}" srcOrd="0" destOrd="10" presId="urn:microsoft.com/office/officeart/2005/8/layout/vList6"/>
    <dgm:cxn modelId="{DE61A66E-899D-42B2-8AA6-A9CE281D5B0F}" type="presOf" srcId="{5AC2E84D-A3B8-46F2-8400-525A6FC8CA85}" destId="{B34C6DDC-4B42-4685-94B5-096DFB510239}" srcOrd="0" destOrd="17" presId="urn:microsoft.com/office/officeart/2005/8/layout/vList6"/>
    <dgm:cxn modelId="{F777FD28-E059-4898-8E42-D90AA493F352}" type="presOf" srcId="{3083B987-0F84-4F51-82D5-B2FE5A7CE628}" destId="{B34C6DDC-4B42-4685-94B5-096DFB510239}" srcOrd="0" destOrd="2" presId="urn:microsoft.com/office/officeart/2005/8/layout/vList6"/>
    <dgm:cxn modelId="{825EECFE-662F-4FEF-95BB-AA62A25BE361}" srcId="{CD8429F8-46C3-4775-9292-F35046F68897}" destId="{201F157E-9608-41A1-8E29-0D83FD01F1AC}" srcOrd="13" destOrd="0" parTransId="{E61680CD-0905-4E73-8BC2-10A8C502A001}" sibTransId="{C6B94177-588F-4C88-B24E-99A1C09A272A}"/>
    <dgm:cxn modelId="{FC2EAD0D-8974-4433-8C67-E276546F0B6C}" type="presOf" srcId="{602EF65A-D9AB-4E6F-B208-43C80028F4DC}" destId="{B34C6DDC-4B42-4685-94B5-096DFB510239}" srcOrd="0" destOrd="12" presId="urn:microsoft.com/office/officeart/2005/8/layout/vList6"/>
    <dgm:cxn modelId="{0C6FAF5C-F114-46A7-AC40-AD3AF8A3FDC5}" type="presOf" srcId="{E558542F-F30B-4BB3-A4A4-68FBE3B58C2C}" destId="{B34C6DDC-4B42-4685-94B5-096DFB510239}" srcOrd="0" destOrd="7" presId="urn:microsoft.com/office/officeart/2005/8/layout/vList6"/>
    <dgm:cxn modelId="{29A64A20-DA0E-488F-A4AA-C70E04349F8E}" srcId="{CD8429F8-46C3-4775-9292-F35046F68897}" destId="{DC23B423-3C3C-48C6-8EAE-F254ED9C3DE4}" srcOrd="11" destOrd="0" parTransId="{B1BFF4D7-2AFA-479E-BB0C-8FBA1E3DA2AE}" sibTransId="{D0DC5565-FA11-481F-B045-7A60D9CE1976}"/>
    <dgm:cxn modelId="{66400A34-4E87-4B1B-A9CC-7CFB24FC5256}" srcId="{CD8429F8-46C3-4775-9292-F35046F68897}" destId="{5CBCF80D-94D1-423B-9B01-D107589BA9BA}" srcOrd="1" destOrd="0" parTransId="{D4080B2A-09D0-4F2D-8C48-8AA520158884}" sibTransId="{F5554453-F02E-4158-B37A-5D20079DFE27}"/>
    <dgm:cxn modelId="{45DEE51E-7C7F-4B7E-8CA8-0C5D01FB1F3A}" srcId="{5ECA2075-C557-4A04-898C-01B8FB749979}" destId="{CD8429F8-46C3-4775-9292-F35046F68897}" srcOrd="0" destOrd="0" parTransId="{0BE62E31-E1D5-474C-AA8C-BCB5B3121AE8}" sibTransId="{8621A6EF-0449-46F5-82B6-4610EE8B9AD3}"/>
    <dgm:cxn modelId="{E0424ECD-D85D-40DB-BFAD-26B0DB064B5D}" type="presOf" srcId="{4F6FC8B0-CD47-4186-95FB-BC980927B210}" destId="{B34C6DDC-4B42-4685-94B5-096DFB510239}" srcOrd="0" destOrd="5" presId="urn:microsoft.com/office/officeart/2005/8/layout/vList6"/>
    <dgm:cxn modelId="{79278F3B-3170-4BD9-A3DC-6A2D9F51C934}" srcId="{CD8429F8-46C3-4775-9292-F35046F68897}" destId="{8ECE3644-3FCB-4CC4-855B-DED23D344AF6}" srcOrd="15" destOrd="0" parTransId="{EAE892FB-EF88-4F37-B878-4D86AD08D5BD}" sibTransId="{1AE0B206-DAC4-40A1-B051-B6990AE66126}"/>
    <dgm:cxn modelId="{01D004CF-E478-4027-97D2-F749979B7938}" type="presOf" srcId="{5ECA2075-C557-4A04-898C-01B8FB749979}" destId="{BD1CE6F8-7434-4723-AE30-BFCFBBFD85C6}" srcOrd="0" destOrd="0" presId="urn:microsoft.com/office/officeart/2005/8/layout/vList6"/>
    <dgm:cxn modelId="{75AE67BC-16AF-4B03-BC7A-8796A7B9ADA6}" srcId="{CD8429F8-46C3-4775-9292-F35046F68897}" destId="{602EF65A-D9AB-4E6F-B208-43C80028F4DC}" srcOrd="12" destOrd="0" parTransId="{3427E99F-92CA-4540-B02C-E6BE0D4F1E16}" sibTransId="{0A5ED2EB-CCC4-4441-A6E5-293DED85AC0D}"/>
    <dgm:cxn modelId="{A3EB3961-306D-44D0-8F69-4BAA75BB6919}" srcId="{CD8429F8-46C3-4775-9292-F35046F68897}" destId="{5705C3DA-B16D-4F7E-9A04-287C5B7AC3EB}" srcOrd="4" destOrd="0" parTransId="{19A58CBF-4A90-474D-ACF5-370058DD3EB2}" sibTransId="{0B9CF557-AF0D-4403-A01A-3A1DA888C165}"/>
    <dgm:cxn modelId="{96056858-AE43-4B8C-B45C-2A9C2C23107A}" srcId="{CD8429F8-46C3-4775-9292-F35046F68897}" destId="{6DD089DA-D51B-489B-B242-DEFDE94DF1C8}" srcOrd="16" destOrd="0" parTransId="{A3BC5D3E-C98F-45B3-A507-9BBD48ACF744}" sibTransId="{19432B64-CAFA-46B9-B55F-73D85C725579}"/>
    <dgm:cxn modelId="{C12015E7-D956-4560-9E42-99E14CC7C504}" srcId="{CD8429F8-46C3-4775-9292-F35046F68897}" destId="{544CE40E-FCEE-4452-AB05-AFEDA04D0F24}" srcOrd="8" destOrd="0" parTransId="{F4039193-21A1-48BF-9ECD-311DD0306D0B}" sibTransId="{12EC837C-FDC9-4800-81B0-F8F0C21A5394}"/>
    <dgm:cxn modelId="{3981B444-BACB-4616-8071-402BD0CC4009}" type="presOf" srcId="{5705C3DA-B16D-4F7E-9A04-287C5B7AC3EB}" destId="{B34C6DDC-4B42-4685-94B5-096DFB510239}" srcOrd="0" destOrd="4" presId="urn:microsoft.com/office/officeart/2005/8/layout/vList6"/>
    <dgm:cxn modelId="{93A31529-77C1-43B7-8696-C7211B6A477E}" type="presParOf" srcId="{BD1CE6F8-7434-4723-AE30-BFCFBBFD85C6}" destId="{8E527F2A-FA17-4FC4-988D-E9348375553B}" srcOrd="0" destOrd="0" presId="urn:microsoft.com/office/officeart/2005/8/layout/vList6"/>
    <dgm:cxn modelId="{814DDF7A-6129-4BDE-B4EA-1AF9CB5A269D}" type="presParOf" srcId="{8E527F2A-FA17-4FC4-988D-E9348375553B}" destId="{BA33AF59-E297-40D7-96BF-5F00949AB295}" srcOrd="0" destOrd="0" presId="urn:microsoft.com/office/officeart/2005/8/layout/vList6"/>
    <dgm:cxn modelId="{ED50E8F1-C014-4419-8459-B1270612E916}" type="presParOf" srcId="{8E527F2A-FA17-4FC4-988D-E9348375553B}" destId="{B34C6DDC-4B42-4685-94B5-096DFB510239}"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CA2075-C557-4A04-898C-01B8FB74997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ES"/>
        </a:p>
      </dgm:t>
    </dgm:pt>
    <dgm:pt modelId="{CD8429F8-46C3-4775-9292-F35046F68897}">
      <dgm:prSet phldrT="[Texto]" custT="1"/>
      <dgm:spPr>
        <a:solidFill>
          <a:schemeClr val="tx2">
            <a:lumMod val="60000"/>
            <a:lumOff val="40000"/>
          </a:schemeClr>
        </a:solidFill>
      </dgm:spPr>
      <dgm:t>
        <a:bodyPr/>
        <a:lstStyle/>
        <a:p>
          <a:r>
            <a:rPr lang="es-ES" sz="2000" b="1" dirty="0" smtClean="0"/>
            <a:t>Aislamiento del ruido interior y exterior</a:t>
          </a:r>
          <a:endParaRPr lang="es-ES" sz="2000" b="1" dirty="0"/>
        </a:p>
      </dgm:t>
    </dgm:pt>
    <dgm:pt modelId="{0BE62E31-E1D5-474C-AA8C-BCB5B3121AE8}" type="parTrans" cxnId="{45DEE51E-7C7F-4B7E-8CA8-0C5D01FB1F3A}">
      <dgm:prSet/>
      <dgm:spPr/>
      <dgm:t>
        <a:bodyPr/>
        <a:lstStyle/>
        <a:p>
          <a:endParaRPr lang="es-ES" sz="2000"/>
        </a:p>
      </dgm:t>
    </dgm:pt>
    <dgm:pt modelId="{8621A6EF-0449-46F5-82B6-4610EE8B9AD3}" type="sibTrans" cxnId="{45DEE51E-7C7F-4B7E-8CA8-0C5D01FB1F3A}">
      <dgm:prSet/>
      <dgm:spPr/>
      <dgm:t>
        <a:bodyPr/>
        <a:lstStyle/>
        <a:p>
          <a:endParaRPr lang="es-ES" sz="2000"/>
        </a:p>
      </dgm:t>
    </dgm:pt>
    <dgm:pt modelId="{5AC2E84D-A3B8-46F2-8400-525A6FC8CA85}">
      <dgm:prSet phldrT="[Texto]" custT="1"/>
      <dgm:spPr/>
      <dgm:t>
        <a:bodyPr/>
        <a:lstStyle/>
        <a:p>
          <a:endParaRPr lang="es-ES" sz="2000" dirty="0"/>
        </a:p>
      </dgm:t>
    </dgm:pt>
    <dgm:pt modelId="{47C7EE07-E0B3-4E63-B9C0-D4604EA99F6E}" type="sibTrans" cxnId="{335C13E4-9DF0-4ED3-9F39-787B47A774AE}">
      <dgm:prSet/>
      <dgm:spPr/>
      <dgm:t>
        <a:bodyPr/>
        <a:lstStyle/>
        <a:p>
          <a:endParaRPr lang="es-ES"/>
        </a:p>
      </dgm:t>
    </dgm:pt>
    <dgm:pt modelId="{A7F54E46-4CA0-4B5C-A89F-C6BBDA2CA770}" type="parTrans" cxnId="{335C13E4-9DF0-4ED3-9F39-787B47A774AE}">
      <dgm:prSet/>
      <dgm:spPr/>
      <dgm:t>
        <a:bodyPr/>
        <a:lstStyle/>
        <a:p>
          <a:endParaRPr lang="es-ES"/>
        </a:p>
      </dgm:t>
    </dgm:pt>
    <dgm:pt modelId="{6DD089DA-D51B-489B-B242-DEFDE94DF1C8}">
      <dgm:prSet phldrT="[Texto]" custT="1"/>
      <dgm:spPr/>
      <dgm:t>
        <a:bodyPr/>
        <a:lstStyle/>
        <a:p>
          <a:endParaRPr lang="es-ES" sz="2000" dirty="0"/>
        </a:p>
      </dgm:t>
    </dgm:pt>
    <dgm:pt modelId="{19432B64-CAFA-46B9-B55F-73D85C725579}" type="sibTrans" cxnId="{96056858-AE43-4B8C-B45C-2A9C2C23107A}">
      <dgm:prSet/>
      <dgm:spPr/>
      <dgm:t>
        <a:bodyPr/>
        <a:lstStyle/>
        <a:p>
          <a:endParaRPr lang="es-ES"/>
        </a:p>
      </dgm:t>
    </dgm:pt>
    <dgm:pt modelId="{A3BC5D3E-C98F-45B3-A507-9BBD48ACF744}" type="parTrans" cxnId="{96056858-AE43-4B8C-B45C-2A9C2C23107A}">
      <dgm:prSet/>
      <dgm:spPr/>
      <dgm:t>
        <a:bodyPr/>
        <a:lstStyle/>
        <a:p>
          <a:endParaRPr lang="es-ES"/>
        </a:p>
      </dgm:t>
    </dgm:pt>
    <dgm:pt modelId="{8ECE3644-3FCB-4CC4-855B-DED23D344AF6}">
      <dgm:prSet phldrT="[Texto]" custT="1"/>
      <dgm:spPr/>
      <dgm:t>
        <a:bodyPr/>
        <a:lstStyle/>
        <a:p>
          <a:endParaRPr lang="es-ES" sz="2000" dirty="0"/>
        </a:p>
      </dgm:t>
    </dgm:pt>
    <dgm:pt modelId="{1AE0B206-DAC4-40A1-B051-B6990AE66126}" type="sibTrans" cxnId="{79278F3B-3170-4BD9-A3DC-6A2D9F51C934}">
      <dgm:prSet/>
      <dgm:spPr/>
      <dgm:t>
        <a:bodyPr/>
        <a:lstStyle/>
        <a:p>
          <a:endParaRPr lang="es-ES"/>
        </a:p>
      </dgm:t>
    </dgm:pt>
    <dgm:pt modelId="{EAE892FB-EF88-4F37-B878-4D86AD08D5BD}" type="parTrans" cxnId="{79278F3B-3170-4BD9-A3DC-6A2D9F51C934}">
      <dgm:prSet/>
      <dgm:spPr/>
      <dgm:t>
        <a:bodyPr/>
        <a:lstStyle/>
        <a:p>
          <a:endParaRPr lang="es-ES"/>
        </a:p>
      </dgm:t>
    </dgm:pt>
    <dgm:pt modelId="{4D18215E-0A39-407C-9B2C-308D0C6E0AD1}">
      <dgm:prSet phldrT="[Texto]" custT="1"/>
      <dgm:spPr/>
      <dgm:t>
        <a:bodyPr/>
        <a:lstStyle/>
        <a:p>
          <a:endParaRPr lang="es-ES" sz="2000" dirty="0"/>
        </a:p>
      </dgm:t>
    </dgm:pt>
    <dgm:pt modelId="{DDC1C751-7F15-429F-AB3C-A8BF8B4FA295}" type="sibTrans" cxnId="{EB0BB85C-7CBC-422E-B075-5B5C01DFF910}">
      <dgm:prSet/>
      <dgm:spPr/>
      <dgm:t>
        <a:bodyPr/>
        <a:lstStyle/>
        <a:p>
          <a:endParaRPr lang="es-ES"/>
        </a:p>
      </dgm:t>
    </dgm:pt>
    <dgm:pt modelId="{0ACB4E90-C206-4E0A-BC61-A462556C7760}" type="parTrans" cxnId="{EB0BB85C-7CBC-422E-B075-5B5C01DFF910}">
      <dgm:prSet/>
      <dgm:spPr/>
      <dgm:t>
        <a:bodyPr/>
        <a:lstStyle/>
        <a:p>
          <a:endParaRPr lang="es-ES"/>
        </a:p>
      </dgm:t>
    </dgm:pt>
    <dgm:pt modelId="{201F157E-9608-41A1-8E29-0D83FD01F1AC}">
      <dgm:prSet phldrT="[Texto]" custT="1"/>
      <dgm:spPr/>
      <dgm:t>
        <a:bodyPr/>
        <a:lstStyle/>
        <a:p>
          <a:endParaRPr lang="es-ES" sz="2000" dirty="0"/>
        </a:p>
      </dgm:t>
    </dgm:pt>
    <dgm:pt modelId="{C6B94177-588F-4C88-B24E-99A1C09A272A}" type="sibTrans" cxnId="{825EECFE-662F-4FEF-95BB-AA62A25BE361}">
      <dgm:prSet/>
      <dgm:spPr/>
      <dgm:t>
        <a:bodyPr/>
        <a:lstStyle/>
        <a:p>
          <a:endParaRPr lang="es-ES"/>
        </a:p>
      </dgm:t>
    </dgm:pt>
    <dgm:pt modelId="{E61680CD-0905-4E73-8BC2-10A8C502A001}" type="parTrans" cxnId="{825EECFE-662F-4FEF-95BB-AA62A25BE361}">
      <dgm:prSet/>
      <dgm:spPr/>
      <dgm:t>
        <a:bodyPr/>
        <a:lstStyle/>
        <a:p>
          <a:endParaRPr lang="es-ES"/>
        </a:p>
      </dgm:t>
    </dgm:pt>
    <dgm:pt modelId="{602EF65A-D9AB-4E6F-B208-43C80028F4DC}">
      <dgm:prSet phldrT="[Texto]" custT="1"/>
      <dgm:spPr/>
      <dgm:t>
        <a:bodyPr/>
        <a:lstStyle/>
        <a:p>
          <a:endParaRPr lang="es-ES" sz="2000" dirty="0"/>
        </a:p>
      </dgm:t>
    </dgm:pt>
    <dgm:pt modelId="{0A5ED2EB-CCC4-4441-A6E5-293DED85AC0D}" type="sibTrans" cxnId="{75AE67BC-16AF-4B03-BC7A-8796A7B9ADA6}">
      <dgm:prSet/>
      <dgm:spPr/>
      <dgm:t>
        <a:bodyPr/>
        <a:lstStyle/>
        <a:p>
          <a:endParaRPr lang="es-ES"/>
        </a:p>
      </dgm:t>
    </dgm:pt>
    <dgm:pt modelId="{3427E99F-92CA-4540-B02C-E6BE0D4F1E16}" type="parTrans" cxnId="{75AE67BC-16AF-4B03-BC7A-8796A7B9ADA6}">
      <dgm:prSet/>
      <dgm:spPr/>
      <dgm:t>
        <a:bodyPr/>
        <a:lstStyle/>
        <a:p>
          <a:endParaRPr lang="es-ES"/>
        </a:p>
      </dgm:t>
    </dgm:pt>
    <dgm:pt modelId="{DC23B423-3C3C-48C6-8EAE-F254ED9C3DE4}">
      <dgm:prSet phldrT="[Texto]" custT="1"/>
      <dgm:spPr/>
      <dgm:t>
        <a:bodyPr/>
        <a:lstStyle/>
        <a:p>
          <a:endParaRPr lang="es-ES" sz="2000" dirty="0"/>
        </a:p>
      </dgm:t>
    </dgm:pt>
    <dgm:pt modelId="{D0DC5565-FA11-481F-B045-7A60D9CE1976}" type="sibTrans" cxnId="{29A64A20-DA0E-488F-A4AA-C70E04349F8E}">
      <dgm:prSet/>
      <dgm:spPr/>
      <dgm:t>
        <a:bodyPr/>
        <a:lstStyle/>
        <a:p>
          <a:endParaRPr lang="es-ES"/>
        </a:p>
      </dgm:t>
    </dgm:pt>
    <dgm:pt modelId="{B1BFF4D7-2AFA-479E-BB0C-8FBA1E3DA2AE}" type="parTrans" cxnId="{29A64A20-DA0E-488F-A4AA-C70E04349F8E}">
      <dgm:prSet/>
      <dgm:spPr/>
      <dgm:t>
        <a:bodyPr/>
        <a:lstStyle/>
        <a:p>
          <a:endParaRPr lang="es-ES"/>
        </a:p>
      </dgm:t>
    </dgm:pt>
    <dgm:pt modelId="{7F2DE1F5-780C-4BB1-B290-67F6CCEA6660}">
      <dgm:prSet phldrT="[Texto]" custT="1"/>
      <dgm:spPr/>
      <dgm:t>
        <a:bodyPr/>
        <a:lstStyle/>
        <a:p>
          <a:endParaRPr lang="es-ES" sz="2000" dirty="0"/>
        </a:p>
      </dgm:t>
    </dgm:pt>
    <dgm:pt modelId="{44ED8785-BB81-4B16-8B85-7DDEFDD6EA83}" type="sibTrans" cxnId="{63F3EB2C-9EC9-4693-B8C9-2432475A1AA2}">
      <dgm:prSet/>
      <dgm:spPr/>
      <dgm:t>
        <a:bodyPr/>
        <a:lstStyle/>
        <a:p>
          <a:endParaRPr lang="es-ES"/>
        </a:p>
      </dgm:t>
    </dgm:pt>
    <dgm:pt modelId="{59E87BC0-02C7-4839-87DE-B46C0A5E8816}" type="parTrans" cxnId="{63F3EB2C-9EC9-4693-B8C9-2432475A1AA2}">
      <dgm:prSet/>
      <dgm:spPr/>
      <dgm:t>
        <a:bodyPr/>
        <a:lstStyle/>
        <a:p>
          <a:endParaRPr lang="es-ES"/>
        </a:p>
      </dgm:t>
    </dgm:pt>
    <dgm:pt modelId="{46B6C3AC-C679-47CB-AE04-B33ECCB0CCDF}">
      <dgm:prSet phldrT="[Texto]" custT="1"/>
      <dgm:spPr/>
      <dgm:t>
        <a:bodyPr/>
        <a:lstStyle/>
        <a:p>
          <a:endParaRPr lang="es-ES" sz="2000" dirty="0"/>
        </a:p>
      </dgm:t>
    </dgm:pt>
    <dgm:pt modelId="{B16E633B-F14F-4952-883F-70136848EAC2}" type="sibTrans" cxnId="{393B8914-9D56-42BF-B9BB-3613B834DC27}">
      <dgm:prSet/>
      <dgm:spPr/>
      <dgm:t>
        <a:bodyPr/>
        <a:lstStyle/>
        <a:p>
          <a:endParaRPr lang="es-ES"/>
        </a:p>
      </dgm:t>
    </dgm:pt>
    <dgm:pt modelId="{5717EF27-029A-4D68-BE06-C3EE927A0E7D}" type="parTrans" cxnId="{393B8914-9D56-42BF-B9BB-3613B834DC27}">
      <dgm:prSet/>
      <dgm:spPr/>
      <dgm:t>
        <a:bodyPr/>
        <a:lstStyle/>
        <a:p>
          <a:endParaRPr lang="es-ES"/>
        </a:p>
      </dgm:t>
    </dgm:pt>
    <dgm:pt modelId="{544CE40E-FCEE-4452-AB05-AFEDA04D0F24}">
      <dgm:prSet phldrT="[Texto]" custT="1"/>
      <dgm:spPr/>
      <dgm:t>
        <a:bodyPr/>
        <a:lstStyle/>
        <a:p>
          <a:endParaRPr lang="es-ES" sz="2000" dirty="0"/>
        </a:p>
      </dgm:t>
    </dgm:pt>
    <dgm:pt modelId="{12EC837C-FDC9-4800-81B0-F8F0C21A5394}" type="sibTrans" cxnId="{C12015E7-D956-4560-9E42-99E14CC7C504}">
      <dgm:prSet/>
      <dgm:spPr/>
      <dgm:t>
        <a:bodyPr/>
        <a:lstStyle/>
        <a:p>
          <a:endParaRPr lang="es-ES"/>
        </a:p>
      </dgm:t>
    </dgm:pt>
    <dgm:pt modelId="{F4039193-21A1-48BF-9ECD-311DD0306D0B}" type="parTrans" cxnId="{C12015E7-D956-4560-9E42-99E14CC7C504}">
      <dgm:prSet/>
      <dgm:spPr/>
      <dgm:t>
        <a:bodyPr/>
        <a:lstStyle/>
        <a:p>
          <a:endParaRPr lang="es-ES"/>
        </a:p>
      </dgm:t>
    </dgm:pt>
    <dgm:pt modelId="{41AE4C9E-C1A6-46C7-AEDF-55F2F230ED3A}">
      <dgm:prSet phldrT="[Texto]" custT="1"/>
      <dgm:spPr/>
      <dgm:t>
        <a:bodyPr/>
        <a:lstStyle/>
        <a:p>
          <a:endParaRPr lang="es-ES" sz="2000" dirty="0"/>
        </a:p>
      </dgm:t>
    </dgm:pt>
    <dgm:pt modelId="{ACB1EB07-61CB-42A0-863A-FCA43CF451C5}" type="sibTrans" cxnId="{E4BB8D69-0C49-4399-BACD-289D0C02A041}">
      <dgm:prSet/>
      <dgm:spPr/>
      <dgm:t>
        <a:bodyPr/>
        <a:lstStyle/>
        <a:p>
          <a:endParaRPr lang="es-ES"/>
        </a:p>
      </dgm:t>
    </dgm:pt>
    <dgm:pt modelId="{8F6A540B-2BF7-4D8B-8F98-17B002457C13}" type="parTrans" cxnId="{E4BB8D69-0C49-4399-BACD-289D0C02A041}">
      <dgm:prSet/>
      <dgm:spPr/>
      <dgm:t>
        <a:bodyPr/>
        <a:lstStyle/>
        <a:p>
          <a:endParaRPr lang="es-ES"/>
        </a:p>
      </dgm:t>
    </dgm:pt>
    <dgm:pt modelId="{5571FE39-B1B4-4FED-902C-E3093220FAF5}">
      <dgm:prSet phldrT="[Texto]" custT="1"/>
      <dgm:spPr/>
      <dgm:t>
        <a:bodyPr/>
        <a:lstStyle/>
        <a:p>
          <a:endParaRPr lang="es-ES" sz="2000" dirty="0"/>
        </a:p>
      </dgm:t>
    </dgm:pt>
    <dgm:pt modelId="{1F688A52-E170-4D92-A3F1-8C354A66C71F}" type="sibTrans" cxnId="{110E0953-A640-467B-9960-215F7F3EA381}">
      <dgm:prSet/>
      <dgm:spPr/>
      <dgm:t>
        <a:bodyPr/>
        <a:lstStyle/>
        <a:p>
          <a:endParaRPr lang="es-ES"/>
        </a:p>
      </dgm:t>
    </dgm:pt>
    <dgm:pt modelId="{1CBD82E4-6232-4025-AEFC-C72346ECD76F}" type="parTrans" cxnId="{110E0953-A640-467B-9960-215F7F3EA381}">
      <dgm:prSet/>
      <dgm:spPr/>
      <dgm:t>
        <a:bodyPr/>
        <a:lstStyle/>
        <a:p>
          <a:endParaRPr lang="es-ES"/>
        </a:p>
      </dgm:t>
    </dgm:pt>
    <dgm:pt modelId="{38C18075-D777-499C-9010-E44794D1C62D}">
      <dgm:prSet phldrT="[Texto]" custT="1"/>
      <dgm:spPr/>
      <dgm:t>
        <a:bodyPr/>
        <a:lstStyle/>
        <a:p>
          <a:endParaRPr lang="es-ES" sz="2000" dirty="0"/>
        </a:p>
      </dgm:t>
    </dgm:pt>
    <dgm:pt modelId="{0CFC532D-36EF-4E10-9889-8B67F0B9229E}" type="sibTrans" cxnId="{8B796FBF-D6EC-4F31-9688-BC07B39355FF}">
      <dgm:prSet/>
      <dgm:spPr/>
      <dgm:t>
        <a:bodyPr/>
        <a:lstStyle/>
        <a:p>
          <a:endParaRPr lang="es-ES"/>
        </a:p>
      </dgm:t>
    </dgm:pt>
    <dgm:pt modelId="{80BE112B-A191-4AFF-8311-3B6CB650D211}" type="parTrans" cxnId="{8B796FBF-D6EC-4F31-9688-BC07B39355FF}">
      <dgm:prSet/>
      <dgm:spPr/>
      <dgm:t>
        <a:bodyPr/>
        <a:lstStyle/>
        <a:p>
          <a:endParaRPr lang="es-ES"/>
        </a:p>
      </dgm:t>
    </dgm:pt>
    <dgm:pt modelId="{E558542F-F30B-4BB3-A4A4-68FBE3B58C2C}">
      <dgm:prSet phldrT="[Texto]" custT="1"/>
      <dgm:spPr/>
      <dgm:t>
        <a:bodyPr/>
        <a:lstStyle/>
        <a:p>
          <a:endParaRPr lang="es-ES" sz="2000" dirty="0"/>
        </a:p>
      </dgm:t>
    </dgm:pt>
    <dgm:pt modelId="{A31D64F0-4F0D-4650-A233-A9FC804BD8C8}" type="sibTrans" cxnId="{5BB19941-0888-4B13-A8CA-F828ED6DE024}">
      <dgm:prSet/>
      <dgm:spPr/>
      <dgm:t>
        <a:bodyPr/>
        <a:lstStyle/>
        <a:p>
          <a:endParaRPr lang="es-ES"/>
        </a:p>
      </dgm:t>
    </dgm:pt>
    <dgm:pt modelId="{52C020F7-A6AA-4FF2-9535-CC3A4B8B4835}" type="parTrans" cxnId="{5BB19941-0888-4B13-A8CA-F828ED6DE024}">
      <dgm:prSet/>
      <dgm:spPr/>
      <dgm:t>
        <a:bodyPr/>
        <a:lstStyle/>
        <a:p>
          <a:endParaRPr lang="es-ES"/>
        </a:p>
      </dgm:t>
    </dgm:pt>
    <dgm:pt modelId="{E0A3623B-DB70-40DB-AA44-A4B6DA6B8051}">
      <dgm:prSet phldrT="[Texto]" custT="1"/>
      <dgm:spPr/>
      <dgm:t>
        <a:bodyPr/>
        <a:lstStyle/>
        <a:p>
          <a:endParaRPr lang="es-ES" sz="2000" dirty="0"/>
        </a:p>
      </dgm:t>
    </dgm:pt>
    <dgm:pt modelId="{6A0EAF1C-8CAD-4D13-BD6C-818021F4B935}" type="sibTrans" cxnId="{1B345E5A-6BD0-40AD-AB35-E02E3479283D}">
      <dgm:prSet/>
      <dgm:spPr/>
      <dgm:t>
        <a:bodyPr/>
        <a:lstStyle/>
        <a:p>
          <a:endParaRPr lang="es-ES"/>
        </a:p>
      </dgm:t>
    </dgm:pt>
    <dgm:pt modelId="{64535FE8-0BC8-4976-87C2-AC07356F0200}" type="parTrans" cxnId="{1B345E5A-6BD0-40AD-AB35-E02E3479283D}">
      <dgm:prSet/>
      <dgm:spPr/>
      <dgm:t>
        <a:bodyPr/>
        <a:lstStyle/>
        <a:p>
          <a:endParaRPr lang="es-ES"/>
        </a:p>
      </dgm:t>
    </dgm:pt>
    <dgm:pt modelId="{4F6FC8B0-CD47-4186-95FB-BC980927B210}">
      <dgm:prSet phldrT="[Texto]" custT="1"/>
      <dgm:spPr/>
      <dgm:t>
        <a:bodyPr/>
        <a:lstStyle/>
        <a:p>
          <a:endParaRPr lang="es-ES" sz="2000" dirty="0"/>
        </a:p>
      </dgm:t>
    </dgm:pt>
    <dgm:pt modelId="{A3F3D9AC-2A2A-4A7F-A698-57256FB361C7}" type="sibTrans" cxnId="{5D0C89B7-C3E8-43EA-8BB9-55CFDD938485}">
      <dgm:prSet/>
      <dgm:spPr/>
      <dgm:t>
        <a:bodyPr/>
        <a:lstStyle/>
        <a:p>
          <a:endParaRPr lang="es-ES"/>
        </a:p>
      </dgm:t>
    </dgm:pt>
    <dgm:pt modelId="{DE843828-AE1A-447F-AE53-7C9F65C30016}" type="parTrans" cxnId="{5D0C89B7-C3E8-43EA-8BB9-55CFDD938485}">
      <dgm:prSet/>
      <dgm:spPr/>
      <dgm:t>
        <a:bodyPr/>
        <a:lstStyle/>
        <a:p>
          <a:endParaRPr lang="es-ES"/>
        </a:p>
      </dgm:t>
    </dgm:pt>
    <dgm:pt modelId="{5705C3DA-B16D-4F7E-9A04-287C5B7AC3EB}">
      <dgm:prSet phldrT="[Texto]" custT="1"/>
      <dgm:spPr/>
      <dgm:t>
        <a:bodyPr/>
        <a:lstStyle/>
        <a:p>
          <a:endParaRPr lang="es-ES" sz="2000" dirty="0"/>
        </a:p>
      </dgm:t>
    </dgm:pt>
    <dgm:pt modelId="{0B9CF557-AF0D-4403-A01A-3A1DA888C165}" type="sibTrans" cxnId="{A3EB3961-306D-44D0-8F69-4BAA75BB6919}">
      <dgm:prSet/>
      <dgm:spPr/>
      <dgm:t>
        <a:bodyPr/>
        <a:lstStyle/>
        <a:p>
          <a:endParaRPr lang="es-ES"/>
        </a:p>
      </dgm:t>
    </dgm:pt>
    <dgm:pt modelId="{19A58CBF-4A90-474D-ACF5-370058DD3EB2}" type="parTrans" cxnId="{A3EB3961-306D-44D0-8F69-4BAA75BB6919}">
      <dgm:prSet/>
      <dgm:spPr/>
      <dgm:t>
        <a:bodyPr/>
        <a:lstStyle/>
        <a:p>
          <a:endParaRPr lang="es-ES"/>
        </a:p>
      </dgm:t>
    </dgm:pt>
    <dgm:pt modelId="{5CBCF80D-94D1-423B-9B01-D107589BA9BA}">
      <dgm:prSet phldrT="[Texto]" custT="1"/>
      <dgm:spPr/>
      <dgm:t>
        <a:bodyPr/>
        <a:lstStyle/>
        <a:p>
          <a:r>
            <a:rPr lang="es-ES" sz="2000" dirty="0" smtClean="0"/>
            <a:t>Mejora del aislamiento acústico e las fachadas</a:t>
          </a:r>
          <a:endParaRPr lang="es-ES" sz="2000" dirty="0"/>
        </a:p>
      </dgm:t>
    </dgm:pt>
    <dgm:pt modelId="{F5554453-F02E-4158-B37A-5D20079DFE27}" type="sibTrans" cxnId="{66400A34-4E87-4B1B-A9CC-7CFB24FC5256}">
      <dgm:prSet/>
      <dgm:spPr/>
      <dgm:t>
        <a:bodyPr/>
        <a:lstStyle/>
        <a:p>
          <a:endParaRPr lang="es-ES" sz="2000"/>
        </a:p>
      </dgm:t>
    </dgm:pt>
    <dgm:pt modelId="{D4080B2A-09D0-4F2D-8C48-8AA520158884}" type="parTrans" cxnId="{66400A34-4E87-4B1B-A9CC-7CFB24FC5256}">
      <dgm:prSet/>
      <dgm:spPr/>
      <dgm:t>
        <a:bodyPr/>
        <a:lstStyle/>
        <a:p>
          <a:endParaRPr lang="es-ES" sz="2000"/>
        </a:p>
      </dgm:t>
    </dgm:pt>
    <dgm:pt modelId="{EF7E0D89-49D3-4DA8-BF46-78BA6AAAF48A}">
      <dgm:prSet phldrT="[Texto]" custT="1"/>
      <dgm:spPr/>
      <dgm:t>
        <a:bodyPr/>
        <a:lstStyle/>
        <a:p>
          <a:r>
            <a:rPr lang="es-ES" sz="2000" dirty="0" smtClean="0"/>
            <a:t>Colocación de un falso techo absorbente acústicamente</a:t>
          </a:r>
          <a:endParaRPr lang="es-ES" sz="2000" dirty="0"/>
        </a:p>
      </dgm:t>
    </dgm:pt>
    <dgm:pt modelId="{B289F2AC-9729-46CC-BFA3-4F711DF41E1B}" type="parTrans" cxnId="{9D8EF13D-9217-493C-94C3-7AD8008C2A54}">
      <dgm:prSet/>
      <dgm:spPr/>
    </dgm:pt>
    <dgm:pt modelId="{DAB2CF1E-124E-4E7F-8110-6192DD8B4154}" type="sibTrans" cxnId="{9D8EF13D-9217-493C-94C3-7AD8008C2A54}">
      <dgm:prSet/>
      <dgm:spPr/>
    </dgm:pt>
    <dgm:pt modelId="{C89B7275-9113-44B6-8A87-7BE42827C040}">
      <dgm:prSet phldrT="[Texto]" custT="1"/>
      <dgm:spPr/>
      <dgm:t>
        <a:bodyPr/>
        <a:lstStyle/>
        <a:p>
          <a:r>
            <a:rPr lang="es-ES" sz="2000" dirty="0" smtClean="0"/>
            <a:t>Elementos constructivos verticales y horizontales con aislamiento acústico</a:t>
          </a:r>
          <a:endParaRPr lang="es-ES" sz="2000" dirty="0"/>
        </a:p>
      </dgm:t>
    </dgm:pt>
    <dgm:pt modelId="{0B3EE323-D8B5-4E4B-896C-0C780EE9A124}" type="parTrans" cxnId="{9CDFE188-83F4-4A30-86C5-5A8301FAF7AC}">
      <dgm:prSet/>
      <dgm:spPr/>
    </dgm:pt>
    <dgm:pt modelId="{F33273DD-B968-4B85-937B-77B4A73F1B1C}" type="sibTrans" cxnId="{9CDFE188-83F4-4A30-86C5-5A8301FAF7AC}">
      <dgm:prSet/>
      <dgm:spPr/>
    </dgm:pt>
    <dgm:pt modelId="{BD1CE6F8-7434-4723-AE30-BFCFBBFD85C6}" type="pres">
      <dgm:prSet presAssocID="{5ECA2075-C557-4A04-898C-01B8FB749979}" presName="Name0" presStyleCnt="0">
        <dgm:presLayoutVars>
          <dgm:dir/>
          <dgm:animLvl val="lvl"/>
          <dgm:resizeHandles/>
        </dgm:presLayoutVars>
      </dgm:prSet>
      <dgm:spPr/>
      <dgm:t>
        <a:bodyPr/>
        <a:lstStyle/>
        <a:p>
          <a:endParaRPr lang="es-ES"/>
        </a:p>
      </dgm:t>
    </dgm:pt>
    <dgm:pt modelId="{8E527F2A-FA17-4FC4-988D-E9348375553B}" type="pres">
      <dgm:prSet presAssocID="{CD8429F8-46C3-4775-9292-F35046F68897}" presName="linNode" presStyleCnt="0"/>
      <dgm:spPr/>
    </dgm:pt>
    <dgm:pt modelId="{BA33AF59-E297-40D7-96BF-5F00949AB295}" type="pres">
      <dgm:prSet presAssocID="{CD8429F8-46C3-4775-9292-F35046F68897}" presName="parentShp" presStyleLbl="node1" presStyleIdx="0" presStyleCnt="1" custScaleX="68045" custScaleY="62549" custLinFactNeighborX="23" custLinFactNeighborY="9709">
        <dgm:presLayoutVars>
          <dgm:bulletEnabled val="1"/>
        </dgm:presLayoutVars>
      </dgm:prSet>
      <dgm:spPr/>
      <dgm:t>
        <a:bodyPr/>
        <a:lstStyle/>
        <a:p>
          <a:endParaRPr lang="es-ES"/>
        </a:p>
      </dgm:t>
    </dgm:pt>
    <dgm:pt modelId="{B34C6DDC-4B42-4685-94B5-096DFB510239}" type="pres">
      <dgm:prSet presAssocID="{CD8429F8-46C3-4775-9292-F35046F68897}" presName="childShp" presStyleLbl="bgAccFollowNode1" presStyleIdx="0" presStyleCnt="1" custScaleX="119830" custScaleY="80755" custLinFactNeighborX="-635" custLinFactNeighborY="18507">
        <dgm:presLayoutVars>
          <dgm:bulletEnabled val="1"/>
        </dgm:presLayoutVars>
      </dgm:prSet>
      <dgm:spPr/>
      <dgm:t>
        <a:bodyPr/>
        <a:lstStyle/>
        <a:p>
          <a:endParaRPr lang="es-ES"/>
        </a:p>
      </dgm:t>
    </dgm:pt>
  </dgm:ptLst>
  <dgm:cxnLst>
    <dgm:cxn modelId="{45225F2F-9AF8-4751-A0C4-E601D43ACAC8}" type="presOf" srcId="{4F6FC8B0-CD47-4186-95FB-BC980927B210}" destId="{B34C6DDC-4B42-4685-94B5-096DFB510239}" srcOrd="0" destOrd="4" presId="urn:microsoft.com/office/officeart/2005/8/layout/vList6"/>
    <dgm:cxn modelId="{5D0C89B7-C3E8-43EA-8BB9-55CFDD938485}" srcId="{CD8429F8-46C3-4775-9292-F35046F68897}" destId="{4F6FC8B0-CD47-4186-95FB-BC980927B210}" srcOrd="4" destOrd="0" parTransId="{DE843828-AE1A-447F-AE53-7C9F65C30016}" sibTransId="{A3F3D9AC-2A2A-4A7F-A698-57256FB361C7}"/>
    <dgm:cxn modelId="{E4BB8D69-0C49-4399-BACD-289D0C02A041}" srcId="{CD8429F8-46C3-4775-9292-F35046F68897}" destId="{41AE4C9E-C1A6-46C7-AEDF-55F2F230ED3A}" srcOrd="9" destOrd="0" parTransId="{8F6A540B-2BF7-4D8B-8F98-17B002457C13}" sibTransId="{ACB1EB07-61CB-42A0-863A-FCA43CF451C5}"/>
    <dgm:cxn modelId="{9CDFE188-83F4-4A30-86C5-5A8301FAF7AC}" srcId="{CD8429F8-46C3-4775-9292-F35046F68897}" destId="{C89B7275-9113-44B6-8A87-7BE42827C040}" srcOrd="2" destOrd="0" parTransId="{0B3EE323-D8B5-4E4B-896C-0C780EE9A124}" sibTransId="{F33273DD-B968-4B85-937B-77B4A73F1B1C}"/>
    <dgm:cxn modelId="{9D8EF13D-9217-493C-94C3-7AD8008C2A54}" srcId="{CD8429F8-46C3-4775-9292-F35046F68897}" destId="{EF7E0D89-49D3-4DA8-BF46-78BA6AAAF48A}" srcOrd="1" destOrd="0" parTransId="{B289F2AC-9729-46CC-BFA3-4F711DF41E1B}" sibTransId="{DAB2CF1E-124E-4E7F-8110-6192DD8B4154}"/>
    <dgm:cxn modelId="{63F3EB2C-9EC9-4693-B8C9-2432475A1AA2}" srcId="{CD8429F8-46C3-4775-9292-F35046F68897}" destId="{7F2DE1F5-780C-4BB1-B290-67F6CCEA6660}" srcOrd="12" destOrd="0" parTransId="{59E87BC0-02C7-4839-87DE-B46C0A5E8816}" sibTransId="{44ED8785-BB81-4B16-8B85-7DDEFDD6EA83}"/>
    <dgm:cxn modelId="{110E0953-A640-467B-9960-215F7F3EA381}" srcId="{CD8429F8-46C3-4775-9292-F35046F68897}" destId="{5571FE39-B1B4-4FED-902C-E3093220FAF5}" srcOrd="8" destOrd="0" parTransId="{1CBD82E4-6232-4025-AEFC-C72346ECD76F}" sibTransId="{1F688A52-E170-4D92-A3F1-8C354A66C71F}"/>
    <dgm:cxn modelId="{EB0BB85C-7CBC-422E-B075-5B5C01DFF910}" srcId="{CD8429F8-46C3-4775-9292-F35046F68897}" destId="{4D18215E-0A39-407C-9B2C-308D0C6E0AD1}" srcOrd="16" destOrd="0" parTransId="{0ACB4E90-C206-4E0A-BC61-A462556C7760}" sibTransId="{DDC1C751-7F15-429F-AB3C-A8BF8B4FA295}"/>
    <dgm:cxn modelId="{335C13E4-9DF0-4ED3-9F39-787B47A774AE}" srcId="{CD8429F8-46C3-4775-9292-F35046F68897}" destId="{5AC2E84D-A3B8-46F2-8400-525A6FC8CA85}" srcOrd="19" destOrd="0" parTransId="{A7F54E46-4CA0-4B5C-A89F-C6BBDA2CA770}" sibTransId="{47C7EE07-E0B3-4E63-B9C0-D4604EA99F6E}"/>
    <dgm:cxn modelId="{F6CCF632-C546-4F9C-832E-BBA5A701CFB0}" type="presOf" srcId="{5ECA2075-C557-4A04-898C-01B8FB749979}" destId="{BD1CE6F8-7434-4723-AE30-BFCFBBFD85C6}" srcOrd="0" destOrd="0" presId="urn:microsoft.com/office/officeart/2005/8/layout/vList6"/>
    <dgm:cxn modelId="{393B8914-9D56-42BF-B9BB-3613B834DC27}" srcId="{CD8429F8-46C3-4775-9292-F35046F68897}" destId="{46B6C3AC-C679-47CB-AE04-B33ECCB0CCDF}" srcOrd="11" destOrd="0" parTransId="{5717EF27-029A-4D68-BE06-C3EE927A0E7D}" sibTransId="{B16E633B-F14F-4952-883F-70136848EAC2}"/>
    <dgm:cxn modelId="{5BB19941-0888-4B13-A8CA-F828ED6DE024}" srcId="{CD8429F8-46C3-4775-9292-F35046F68897}" destId="{E558542F-F30B-4BB3-A4A4-68FBE3B58C2C}" srcOrd="6" destOrd="0" parTransId="{52C020F7-A6AA-4FF2-9535-CC3A4B8B4835}" sibTransId="{A31D64F0-4F0D-4650-A233-A9FC804BD8C8}"/>
    <dgm:cxn modelId="{C88AD5E4-4553-4072-BBDD-863E6D3BB892}" type="presOf" srcId="{6DD089DA-D51B-489B-B242-DEFDE94DF1C8}" destId="{B34C6DDC-4B42-4685-94B5-096DFB510239}" srcOrd="0" destOrd="18" presId="urn:microsoft.com/office/officeart/2005/8/layout/vList6"/>
    <dgm:cxn modelId="{39267870-7152-4DBC-8703-244835D643DE}" type="presOf" srcId="{DC23B423-3C3C-48C6-8EAE-F254ED9C3DE4}" destId="{B34C6DDC-4B42-4685-94B5-096DFB510239}" srcOrd="0" destOrd="13" presId="urn:microsoft.com/office/officeart/2005/8/layout/vList6"/>
    <dgm:cxn modelId="{6048EEC8-632A-4DF9-B7E6-795FFC2711ED}" type="presOf" srcId="{EF7E0D89-49D3-4DA8-BF46-78BA6AAAF48A}" destId="{B34C6DDC-4B42-4685-94B5-096DFB510239}" srcOrd="0" destOrd="1" presId="urn:microsoft.com/office/officeart/2005/8/layout/vList6"/>
    <dgm:cxn modelId="{0878999B-9BE7-4FA7-8356-BCD500AE2C98}" type="presOf" srcId="{4D18215E-0A39-407C-9B2C-308D0C6E0AD1}" destId="{B34C6DDC-4B42-4685-94B5-096DFB510239}" srcOrd="0" destOrd="16" presId="urn:microsoft.com/office/officeart/2005/8/layout/vList6"/>
    <dgm:cxn modelId="{1B345E5A-6BD0-40AD-AB35-E02E3479283D}" srcId="{CD8429F8-46C3-4775-9292-F35046F68897}" destId="{E0A3623B-DB70-40DB-AA44-A4B6DA6B8051}" srcOrd="5" destOrd="0" parTransId="{64535FE8-0BC8-4976-87C2-AC07356F0200}" sibTransId="{6A0EAF1C-8CAD-4D13-BD6C-818021F4B935}"/>
    <dgm:cxn modelId="{9091BBAE-1746-49F1-9428-FBFC2E137F46}" type="presOf" srcId="{38C18075-D777-499C-9010-E44794D1C62D}" destId="{B34C6DDC-4B42-4685-94B5-096DFB510239}" srcOrd="0" destOrd="7" presId="urn:microsoft.com/office/officeart/2005/8/layout/vList6"/>
    <dgm:cxn modelId="{609ACB71-2B81-4C38-90FF-9D692E45C44F}" type="presOf" srcId="{544CE40E-FCEE-4452-AB05-AFEDA04D0F24}" destId="{B34C6DDC-4B42-4685-94B5-096DFB510239}" srcOrd="0" destOrd="10" presId="urn:microsoft.com/office/officeart/2005/8/layout/vList6"/>
    <dgm:cxn modelId="{0D9B0E3B-8ECE-46DE-B3CC-9E4EA866616E}" type="presOf" srcId="{46B6C3AC-C679-47CB-AE04-B33ECCB0CCDF}" destId="{B34C6DDC-4B42-4685-94B5-096DFB510239}" srcOrd="0" destOrd="11" presId="urn:microsoft.com/office/officeart/2005/8/layout/vList6"/>
    <dgm:cxn modelId="{DCF6BCFA-1BEB-4A1A-B8E8-061D5575DCC7}" type="presOf" srcId="{8ECE3644-3FCB-4CC4-855B-DED23D344AF6}" destId="{B34C6DDC-4B42-4685-94B5-096DFB510239}" srcOrd="0" destOrd="17" presId="urn:microsoft.com/office/officeart/2005/8/layout/vList6"/>
    <dgm:cxn modelId="{759FB33C-07EB-419C-8588-E96054EDB2E4}" type="presOf" srcId="{C89B7275-9113-44B6-8A87-7BE42827C040}" destId="{B34C6DDC-4B42-4685-94B5-096DFB510239}" srcOrd="0" destOrd="2" presId="urn:microsoft.com/office/officeart/2005/8/layout/vList6"/>
    <dgm:cxn modelId="{2AD9C60B-96A1-4F8F-995A-67C96B66C7A8}" type="presOf" srcId="{41AE4C9E-C1A6-46C7-AEDF-55F2F230ED3A}" destId="{B34C6DDC-4B42-4685-94B5-096DFB510239}" srcOrd="0" destOrd="9" presId="urn:microsoft.com/office/officeart/2005/8/layout/vList6"/>
    <dgm:cxn modelId="{8B796FBF-D6EC-4F31-9688-BC07B39355FF}" srcId="{CD8429F8-46C3-4775-9292-F35046F68897}" destId="{38C18075-D777-499C-9010-E44794D1C62D}" srcOrd="7" destOrd="0" parTransId="{80BE112B-A191-4AFF-8311-3B6CB650D211}" sibTransId="{0CFC532D-36EF-4E10-9889-8B67F0B9229E}"/>
    <dgm:cxn modelId="{FA3E6837-2BA5-445C-8EA4-83BFACF7236B}" type="presOf" srcId="{5571FE39-B1B4-4FED-902C-E3093220FAF5}" destId="{B34C6DDC-4B42-4685-94B5-096DFB510239}" srcOrd="0" destOrd="8" presId="urn:microsoft.com/office/officeart/2005/8/layout/vList6"/>
    <dgm:cxn modelId="{718BFA02-D8D1-4DAB-8EDE-0DC0236F2335}" type="presOf" srcId="{5AC2E84D-A3B8-46F2-8400-525A6FC8CA85}" destId="{B34C6DDC-4B42-4685-94B5-096DFB510239}" srcOrd="0" destOrd="19" presId="urn:microsoft.com/office/officeart/2005/8/layout/vList6"/>
    <dgm:cxn modelId="{F1018170-2146-497E-87E0-3AE671841360}" type="presOf" srcId="{602EF65A-D9AB-4E6F-B208-43C80028F4DC}" destId="{B34C6DDC-4B42-4685-94B5-096DFB510239}" srcOrd="0" destOrd="14" presId="urn:microsoft.com/office/officeart/2005/8/layout/vList6"/>
    <dgm:cxn modelId="{825EECFE-662F-4FEF-95BB-AA62A25BE361}" srcId="{CD8429F8-46C3-4775-9292-F35046F68897}" destId="{201F157E-9608-41A1-8E29-0D83FD01F1AC}" srcOrd="15" destOrd="0" parTransId="{E61680CD-0905-4E73-8BC2-10A8C502A001}" sibTransId="{C6B94177-588F-4C88-B24E-99A1C09A272A}"/>
    <dgm:cxn modelId="{AFDFFC30-8EB0-4277-8BE1-5C9CD95D624C}" type="presOf" srcId="{5705C3DA-B16D-4F7E-9A04-287C5B7AC3EB}" destId="{B34C6DDC-4B42-4685-94B5-096DFB510239}" srcOrd="0" destOrd="3" presId="urn:microsoft.com/office/officeart/2005/8/layout/vList6"/>
    <dgm:cxn modelId="{29A64A20-DA0E-488F-A4AA-C70E04349F8E}" srcId="{CD8429F8-46C3-4775-9292-F35046F68897}" destId="{DC23B423-3C3C-48C6-8EAE-F254ED9C3DE4}" srcOrd="13" destOrd="0" parTransId="{B1BFF4D7-2AFA-479E-BB0C-8FBA1E3DA2AE}" sibTransId="{D0DC5565-FA11-481F-B045-7A60D9CE1976}"/>
    <dgm:cxn modelId="{7B50C68F-00AD-4107-95EA-AFAF5877FCAD}" type="presOf" srcId="{CD8429F8-46C3-4775-9292-F35046F68897}" destId="{BA33AF59-E297-40D7-96BF-5F00949AB295}" srcOrd="0" destOrd="0" presId="urn:microsoft.com/office/officeart/2005/8/layout/vList6"/>
    <dgm:cxn modelId="{1A327455-5244-45AC-85A9-0887D3C5871C}" type="presOf" srcId="{E558542F-F30B-4BB3-A4A4-68FBE3B58C2C}" destId="{B34C6DDC-4B42-4685-94B5-096DFB510239}" srcOrd="0" destOrd="6" presId="urn:microsoft.com/office/officeart/2005/8/layout/vList6"/>
    <dgm:cxn modelId="{66400A34-4E87-4B1B-A9CC-7CFB24FC5256}" srcId="{CD8429F8-46C3-4775-9292-F35046F68897}" destId="{5CBCF80D-94D1-423B-9B01-D107589BA9BA}" srcOrd="0" destOrd="0" parTransId="{D4080B2A-09D0-4F2D-8C48-8AA520158884}" sibTransId="{F5554453-F02E-4158-B37A-5D20079DFE27}"/>
    <dgm:cxn modelId="{45DEE51E-7C7F-4B7E-8CA8-0C5D01FB1F3A}" srcId="{5ECA2075-C557-4A04-898C-01B8FB749979}" destId="{CD8429F8-46C3-4775-9292-F35046F68897}" srcOrd="0" destOrd="0" parTransId="{0BE62E31-E1D5-474C-AA8C-BCB5B3121AE8}" sibTransId="{8621A6EF-0449-46F5-82B6-4610EE8B9AD3}"/>
    <dgm:cxn modelId="{5D4AC334-843E-45F4-847E-19C7043F69CB}" type="presOf" srcId="{5CBCF80D-94D1-423B-9B01-D107589BA9BA}" destId="{B34C6DDC-4B42-4685-94B5-096DFB510239}" srcOrd="0" destOrd="0" presId="urn:microsoft.com/office/officeart/2005/8/layout/vList6"/>
    <dgm:cxn modelId="{79278F3B-3170-4BD9-A3DC-6A2D9F51C934}" srcId="{CD8429F8-46C3-4775-9292-F35046F68897}" destId="{8ECE3644-3FCB-4CC4-855B-DED23D344AF6}" srcOrd="17" destOrd="0" parTransId="{EAE892FB-EF88-4F37-B878-4D86AD08D5BD}" sibTransId="{1AE0B206-DAC4-40A1-B051-B6990AE66126}"/>
    <dgm:cxn modelId="{0DCC026A-7CC1-4AFF-8060-D72FD7151D3E}" type="presOf" srcId="{7F2DE1F5-780C-4BB1-B290-67F6CCEA6660}" destId="{B34C6DDC-4B42-4685-94B5-096DFB510239}" srcOrd="0" destOrd="12" presId="urn:microsoft.com/office/officeart/2005/8/layout/vList6"/>
    <dgm:cxn modelId="{75AE67BC-16AF-4B03-BC7A-8796A7B9ADA6}" srcId="{CD8429F8-46C3-4775-9292-F35046F68897}" destId="{602EF65A-D9AB-4E6F-B208-43C80028F4DC}" srcOrd="14" destOrd="0" parTransId="{3427E99F-92CA-4540-B02C-E6BE0D4F1E16}" sibTransId="{0A5ED2EB-CCC4-4441-A6E5-293DED85AC0D}"/>
    <dgm:cxn modelId="{FB49DB55-E9AF-4930-99A4-847322226886}" type="presOf" srcId="{E0A3623B-DB70-40DB-AA44-A4B6DA6B8051}" destId="{B34C6DDC-4B42-4685-94B5-096DFB510239}" srcOrd="0" destOrd="5" presId="urn:microsoft.com/office/officeart/2005/8/layout/vList6"/>
    <dgm:cxn modelId="{A3EB3961-306D-44D0-8F69-4BAA75BB6919}" srcId="{CD8429F8-46C3-4775-9292-F35046F68897}" destId="{5705C3DA-B16D-4F7E-9A04-287C5B7AC3EB}" srcOrd="3" destOrd="0" parTransId="{19A58CBF-4A90-474D-ACF5-370058DD3EB2}" sibTransId="{0B9CF557-AF0D-4403-A01A-3A1DA888C165}"/>
    <dgm:cxn modelId="{96056858-AE43-4B8C-B45C-2A9C2C23107A}" srcId="{CD8429F8-46C3-4775-9292-F35046F68897}" destId="{6DD089DA-D51B-489B-B242-DEFDE94DF1C8}" srcOrd="18" destOrd="0" parTransId="{A3BC5D3E-C98F-45B3-A507-9BBD48ACF744}" sibTransId="{19432B64-CAFA-46B9-B55F-73D85C725579}"/>
    <dgm:cxn modelId="{C12015E7-D956-4560-9E42-99E14CC7C504}" srcId="{CD8429F8-46C3-4775-9292-F35046F68897}" destId="{544CE40E-FCEE-4452-AB05-AFEDA04D0F24}" srcOrd="10" destOrd="0" parTransId="{F4039193-21A1-48BF-9ECD-311DD0306D0B}" sibTransId="{12EC837C-FDC9-4800-81B0-F8F0C21A5394}"/>
    <dgm:cxn modelId="{4F9A9CF6-B5D0-4061-858D-EDDBDCE17E53}" type="presOf" srcId="{201F157E-9608-41A1-8E29-0D83FD01F1AC}" destId="{B34C6DDC-4B42-4685-94B5-096DFB510239}" srcOrd="0" destOrd="15" presId="urn:microsoft.com/office/officeart/2005/8/layout/vList6"/>
    <dgm:cxn modelId="{7CCDBEE0-2BE9-4B7E-95B0-C0F97F425406}" type="presParOf" srcId="{BD1CE6F8-7434-4723-AE30-BFCFBBFD85C6}" destId="{8E527F2A-FA17-4FC4-988D-E9348375553B}" srcOrd="0" destOrd="0" presId="urn:microsoft.com/office/officeart/2005/8/layout/vList6"/>
    <dgm:cxn modelId="{E440B70F-6526-4047-9BE1-3AB9D358CD39}" type="presParOf" srcId="{8E527F2A-FA17-4FC4-988D-E9348375553B}" destId="{BA33AF59-E297-40D7-96BF-5F00949AB295}" srcOrd="0" destOrd="0" presId="urn:microsoft.com/office/officeart/2005/8/layout/vList6"/>
    <dgm:cxn modelId="{BC83D18B-EF0F-4AE0-A07E-7C29BDF3A42E}" type="presParOf" srcId="{8E527F2A-FA17-4FC4-988D-E9348375553B}" destId="{B34C6DDC-4B42-4685-94B5-096DFB510239}"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CA2075-C557-4A04-898C-01B8FB74997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ES"/>
        </a:p>
      </dgm:t>
    </dgm:pt>
    <dgm:pt modelId="{CD8429F8-46C3-4775-9292-F35046F68897}">
      <dgm:prSet phldrT="[Texto]" custT="1"/>
      <dgm:spPr>
        <a:solidFill>
          <a:schemeClr val="tx2">
            <a:lumMod val="60000"/>
            <a:lumOff val="40000"/>
          </a:schemeClr>
        </a:solidFill>
      </dgm:spPr>
      <dgm:t>
        <a:bodyPr/>
        <a:lstStyle/>
        <a:p>
          <a:r>
            <a:rPr lang="es-ES" sz="2000" b="1" dirty="0" smtClean="0"/>
            <a:t>Accesible y adaptado</a:t>
          </a:r>
          <a:endParaRPr lang="es-ES" sz="2000" b="1" dirty="0"/>
        </a:p>
      </dgm:t>
    </dgm:pt>
    <dgm:pt modelId="{0BE62E31-E1D5-474C-AA8C-BCB5B3121AE8}" type="parTrans" cxnId="{45DEE51E-7C7F-4B7E-8CA8-0C5D01FB1F3A}">
      <dgm:prSet/>
      <dgm:spPr/>
      <dgm:t>
        <a:bodyPr/>
        <a:lstStyle/>
        <a:p>
          <a:endParaRPr lang="es-ES" sz="2000"/>
        </a:p>
      </dgm:t>
    </dgm:pt>
    <dgm:pt modelId="{8621A6EF-0449-46F5-82B6-4610EE8B9AD3}" type="sibTrans" cxnId="{45DEE51E-7C7F-4B7E-8CA8-0C5D01FB1F3A}">
      <dgm:prSet/>
      <dgm:spPr/>
      <dgm:t>
        <a:bodyPr/>
        <a:lstStyle/>
        <a:p>
          <a:endParaRPr lang="es-ES" sz="2000"/>
        </a:p>
      </dgm:t>
    </dgm:pt>
    <dgm:pt modelId="{5AC2E84D-A3B8-46F2-8400-525A6FC8CA85}">
      <dgm:prSet phldrT="[Texto]" custT="1"/>
      <dgm:spPr/>
      <dgm:t>
        <a:bodyPr/>
        <a:lstStyle/>
        <a:p>
          <a:endParaRPr lang="es-ES" sz="2000" dirty="0"/>
        </a:p>
      </dgm:t>
    </dgm:pt>
    <dgm:pt modelId="{47C7EE07-E0B3-4E63-B9C0-D4604EA99F6E}" type="sibTrans" cxnId="{335C13E4-9DF0-4ED3-9F39-787B47A774AE}">
      <dgm:prSet/>
      <dgm:spPr/>
      <dgm:t>
        <a:bodyPr/>
        <a:lstStyle/>
        <a:p>
          <a:endParaRPr lang="es-ES"/>
        </a:p>
      </dgm:t>
    </dgm:pt>
    <dgm:pt modelId="{A7F54E46-4CA0-4B5C-A89F-C6BBDA2CA770}" type="parTrans" cxnId="{335C13E4-9DF0-4ED3-9F39-787B47A774AE}">
      <dgm:prSet/>
      <dgm:spPr/>
      <dgm:t>
        <a:bodyPr/>
        <a:lstStyle/>
        <a:p>
          <a:endParaRPr lang="es-ES"/>
        </a:p>
      </dgm:t>
    </dgm:pt>
    <dgm:pt modelId="{6DD089DA-D51B-489B-B242-DEFDE94DF1C8}">
      <dgm:prSet phldrT="[Texto]" custT="1"/>
      <dgm:spPr/>
      <dgm:t>
        <a:bodyPr/>
        <a:lstStyle/>
        <a:p>
          <a:endParaRPr lang="es-ES" sz="2000" dirty="0"/>
        </a:p>
      </dgm:t>
    </dgm:pt>
    <dgm:pt modelId="{19432B64-CAFA-46B9-B55F-73D85C725579}" type="sibTrans" cxnId="{96056858-AE43-4B8C-B45C-2A9C2C23107A}">
      <dgm:prSet/>
      <dgm:spPr/>
      <dgm:t>
        <a:bodyPr/>
        <a:lstStyle/>
        <a:p>
          <a:endParaRPr lang="es-ES"/>
        </a:p>
      </dgm:t>
    </dgm:pt>
    <dgm:pt modelId="{A3BC5D3E-C98F-45B3-A507-9BBD48ACF744}" type="parTrans" cxnId="{96056858-AE43-4B8C-B45C-2A9C2C23107A}">
      <dgm:prSet/>
      <dgm:spPr/>
      <dgm:t>
        <a:bodyPr/>
        <a:lstStyle/>
        <a:p>
          <a:endParaRPr lang="es-ES"/>
        </a:p>
      </dgm:t>
    </dgm:pt>
    <dgm:pt modelId="{8ECE3644-3FCB-4CC4-855B-DED23D344AF6}">
      <dgm:prSet phldrT="[Texto]" custT="1"/>
      <dgm:spPr/>
      <dgm:t>
        <a:bodyPr/>
        <a:lstStyle/>
        <a:p>
          <a:endParaRPr lang="es-ES" sz="2000" dirty="0"/>
        </a:p>
      </dgm:t>
    </dgm:pt>
    <dgm:pt modelId="{1AE0B206-DAC4-40A1-B051-B6990AE66126}" type="sibTrans" cxnId="{79278F3B-3170-4BD9-A3DC-6A2D9F51C934}">
      <dgm:prSet/>
      <dgm:spPr/>
      <dgm:t>
        <a:bodyPr/>
        <a:lstStyle/>
        <a:p>
          <a:endParaRPr lang="es-ES"/>
        </a:p>
      </dgm:t>
    </dgm:pt>
    <dgm:pt modelId="{EAE892FB-EF88-4F37-B878-4D86AD08D5BD}" type="parTrans" cxnId="{79278F3B-3170-4BD9-A3DC-6A2D9F51C934}">
      <dgm:prSet/>
      <dgm:spPr/>
      <dgm:t>
        <a:bodyPr/>
        <a:lstStyle/>
        <a:p>
          <a:endParaRPr lang="es-ES"/>
        </a:p>
      </dgm:t>
    </dgm:pt>
    <dgm:pt modelId="{4D18215E-0A39-407C-9B2C-308D0C6E0AD1}">
      <dgm:prSet phldrT="[Texto]" custT="1"/>
      <dgm:spPr/>
      <dgm:t>
        <a:bodyPr/>
        <a:lstStyle/>
        <a:p>
          <a:endParaRPr lang="es-ES" sz="2000" dirty="0"/>
        </a:p>
      </dgm:t>
    </dgm:pt>
    <dgm:pt modelId="{DDC1C751-7F15-429F-AB3C-A8BF8B4FA295}" type="sibTrans" cxnId="{EB0BB85C-7CBC-422E-B075-5B5C01DFF910}">
      <dgm:prSet/>
      <dgm:spPr/>
      <dgm:t>
        <a:bodyPr/>
        <a:lstStyle/>
        <a:p>
          <a:endParaRPr lang="es-ES"/>
        </a:p>
      </dgm:t>
    </dgm:pt>
    <dgm:pt modelId="{0ACB4E90-C206-4E0A-BC61-A462556C7760}" type="parTrans" cxnId="{EB0BB85C-7CBC-422E-B075-5B5C01DFF910}">
      <dgm:prSet/>
      <dgm:spPr/>
      <dgm:t>
        <a:bodyPr/>
        <a:lstStyle/>
        <a:p>
          <a:endParaRPr lang="es-ES"/>
        </a:p>
      </dgm:t>
    </dgm:pt>
    <dgm:pt modelId="{201F157E-9608-41A1-8E29-0D83FD01F1AC}">
      <dgm:prSet phldrT="[Texto]" custT="1"/>
      <dgm:spPr/>
      <dgm:t>
        <a:bodyPr/>
        <a:lstStyle/>
        <a:p>
          <a:endParaRPr lang="es-ES" sz="2000" dirty="0"/>
        </a:p>
      </dgm:t>
    </dgm:pt>
    <dgm:pt modelId="{C6B94177-588F-4C88-B24E-99A1C09A272A}" type="sibTrans" cxnId="{825EECFE-662F-4FEF-95BB-AA62A25BE361}">
      <dgm:prSet/>
      <dgm:spPr/>
      <dgm:t>
        <a:bodyPr/>
        <a:lstStyle/>
        <a:p>
          <a:endParaRPr lang="es-ES"/>
        </a:p>
      </dgm:t>
    </dgm:pt>
    <dgm:pt modelId="{E61680CD-0905-4E73-8BC2-10A8C502A001}" type="parTrans" cxnId="{825EECFE-662F-4FEF-95BB-AA62A25BE361}">
      <dgm:prSet/>
      <dgm:spPr/>
      <dgm:t>
        <a:bodyPr/>
        <a:lstStyle/>
        <a:p>
          <a:endParaRPr lang="es-ES"/>
        </a:p>
      </dgm:t>
    </dgm:pt>
    <dgm:pt modelId="{602EF65A-D9AB-4E6F-B208-43C80028F4DC}">
      <dgm:prSet phldrT="[Texto]" custT="1"/>
      <dgm:spPr/>
      <dgm:t>
        <a:bodyPr/>
        <a:lstStyle/>
        <a:p>
          <a:endParaRPr lang="es-ES" sz="2000" dirty="0"/>
        </a:p>
      </dgm:t>
    </dgm:pt>
    <dgm:pt modelId="{0A5ED2EB-CCC4-4441-A6E5-293DED85AC0D}" type="sibTrans" cxnId="{75AE67BC-16AF-4B03-BC7A-8796A7B9ADA6}">
      <dgm:prSet/>
      <dgm:spPr/>
      <dgm:t>
        <a:bodyPr/>
        <a:lstStyle/>
        <a:p>
          <a:endParaRPr lang="es-ES"/>
        </a:p>
      </dgm:t>
    </dgm:pt>
    <dgm:pt modelId="{3427E99F-92CA-4540-B02C-E6BE0D4F1E16}" type="parTrans" cxnId="{75AE67BC-16AF-4B03-BC7A-8796A7B9ADA6}">
      <dgm:prSet/>
      <dgm:spPr/>
      <dgm:t>
        <a:bodyPr/>
        <a:lstStyle/>
        <a:p>
          <a:endParaRPr lang="es-ES"/>
        </a:p>
      </dgm:t>
    </dgm:pt>
    <dgm:pt modelId="{DC23B423-3C3C-48C6-8EAE-F254ED9C3DE4}">
      <dgm:prSet phldrT="[Texto]" custT="1"/>
      <dgm:spPr/>
      <dgm:t>
        <a:bodyPr/>
        <a:lstStyle/>
        <a:p>
          <a:endParaRPr lang="es-ES" sz="2000" dirty="0"/>
        </a:p>
      </dgm:t>
    </dgm:pt>
    <dgm:pt modelId="{D0DC5565-FA11-481F-B045-7A60D9CE1976}" type="sibTrans" cxnId="{29A64A20-DA0E-488F-A4AA-C70E04349F8E}">
      <dgm:prSet/>
      <dgm:spPr/>
      <dgm:t>
        <a:bodyPr/>
        <a:lstStyle/>
        <a:p>
          <a:endParaRPr lang="es-ES"/>
        </a:p>
      </dgm:t>
    </dgm:pt>
    <dgm:pt modelId="{B1BFF4D7-2AFA-479E-BB0C-8FBA1E3DA2AE}" type="parTrans" cxnId="{29A64A20-DA0E-488F-A4AA-C70E04349F8E}">
      <dgm:prSet/>
      <dgm:spPr/>
      <dgm:t>
        <a:bodyPr/>
        <a:lstStyle/>
        <a:p>
          <a:endParaRPr lang="es-ES"/>
        </a:p>
      </dgm:t>
    </dgm:pt>
    <dgm:pt modelId="{7F2DE1F5-780C-4BB1-B290-67F6CCEA6660}">
      <dgm:prSet phldrT="[Texto]" custT="1"/>
      <dgm:spPr/>
      <dgm:t>
        <a:bodyPr/>
        <a:lstStyle/>
        <a:p>
          <a:endParaRPr lang="es-ES" sz="2000" dirty="0"/>
        </a:p>
      </dgm:t>
    </dgm:pt>
    <dgm:pt modelId="{44ED8785-BB81-4B16-8B85-7DDEFDD6EA83}" type="sibTrans" cxnId="{63F3EB2C-9EC9-4693-B8C9-2432475A1AA2}">
      <dgm:prSet/>
      <dgm:spPr/>
      <dgm:t>
        <a:bodyPr/>
        <a:lstStyle/>
        <a:p>
          <a:endParaRPr lang="es-ES"/>
        </a:p>
      </dgm:t>
    </dgm:pt>
    <dgm:pt modelId="{59E87BC0-02C7-4839-87DE-B46C0A5E8816}" type="parTrans" cxnId="{63F3EB2C-9EC9-4693-B8C9-2432475A1AA2}">
      <dgm:prSet/>
      <dgm:spPr/>
      <dgm:t>
        <a:bodyPr/>
        <a:lstStyle/>
        <a:p>
          <a:endParaRPr lang="es-ES"/>
        </a:p>
      </dgm:t>
    </dgm:pt>
    <dgm:pt modelId="{46B6C3AC-C679-47CB-AE04-B33ECCB0CCDF}">
      <dgm:prSet phldrT="[Texto]" custT="1"/>
      <dgm:spPr/>
      <dgm:t>
        <a:bodyPr/>
        <a:lstStyle/>
        <a:p>
          <a:endParaRPr lang="es-ES" sz="2000" dirty="0"/>
        </a:p>
      </dgm:t>
    </dgm:pt>
    <dgm:pt modelId="{B16E633B-F14F-4952-883F-70136848EAC2}" type="sibTrans" cxnId="{393B8914-9D56-42BF-B9BB-3613B834DC27}">
      <dgm:prSet/>
      <dgm:spPr/>
      <dgm:t>
        <a:bodyPr/>
        <a:lstStyle/>
        <a:p>
          <a:endParaRPr lang="es-ES"/>
        </a:p>
      </dgm:t>
    </dgm:pt>
    <dgm:pt modelId="{5717EF27-029A-4D68-BE06-C3EE927A0E7D}" type="parTrans" cxnId="{393B8914-9D56-42BF-B9BB-3613B834DC27}">
      <dgm:prSet/>
      <dgm:spPr/>
      <dgm:t>
        <a:bodyPr/>
        <a:lstStyle/>
        <a:p>
          <a:endParaRPr lang="es-ES"/>
        </a:p>
      </dgm:t>
    </dgm:pt>
    <dgm:pt modelId="{544CE40E-FCEE-4452-AB05-AFEDA04D0F24}">
      <dgm:prSet phldrT="[Texto]" custT="1"/>
      <dgm:spPr/>
      <dgm:t>
        <a:bodyPr/>
        <a:lstStyle/>
        <a:p>
          <a:endParaRPr lang="es-ES" sz="2000" dirty="0"/>
        </a:p>
      </dgm:t>
    </dgm:pt>
    <dgm:pt modelId="{12EC837C-FDC9-4800-81B0-F8F0C21A5394}" type="sibTrans" cxnId="{C12015E7-D956-4560-9E42-99E14CC7C504}">
      <dgm:prSet/>
      <dgm:spPr/>
      <dgm:t>
        <a:bodyPr/>
        <a:lstStyle/>
        <a:p>
          <a:endParaRPr lang="es-ES"/>
        </a:p>
      </dgm:t>
    </dgm:pt>
    <dgm:pt modelId="{F4039193-21A1-48BF-9ECD-311DD0306D0B}" type="parTrans" cxnId="{C12015E7-D956-4560-9E42-99E14CC7C504}">
      <dgm:prSet/>
      <dgm:spPr/>
      <dgm:t>
        <a:bodyPr/>
        <a:lstStyle/>
        <a:p>
          <a:endParaRPr lang="es-ES"/>
        </a:p>
      </dgm:t>
    </dgm:pt>
    <dgm:pt modelId="{E558542F-F30B-4BB3-A4A4-68FBE3B58C2C}">
      <dgm:prSet phldrT="[Texto]" custT="1"/>
      <dgm:spPr/>
      <dgm:t>
        <a:bodyPr/>
        <a:lstStyle/>
        <a:p>
          <a:endParaRPr lang="es-ES" sz="2000" dirty="0"/>
        </a:p>
      </dgm:t>
    </dgm:pt>
    <dgm:pt modelId="{A31D64F0-4F0D-4650-A233-A9FC804BD8C8}" type="sibTrans" cxnId="{5BB19941-0888-4B13-A8CA-F828ED6DE024}">
      <dgm:prSet/>
      <dgm:spPr/>
      <dgm:t>
        <a:bodyPr/>
        <a:lstStyle/>
        <a:p>
          <a:endParaRPr lang="es-ES"/>
        </a:p>
      </dgm:t>
    </dgm:pt>
    <dgm:pt modelId="{52C020F7-A6AA-4FF2-9535-CC3A4B8B4835}" type="parTrans" cxnId="{5BB19941-0888-4B13-A8CA-F828ED6DE024}">
      <dgm:prSet/>
      <dgm:spPr/>
      <dgm:t>
        <a:bodyPr/>
        <a:lstStyle/>
        <a:p>
          <a:endParaRPr lang="es-ES"/>
        </a:p>
      </dgm:t>
    </dgm:pt>
    <dgm:pt modelId="{E0A3623B-DB70-40DB-AA44-A4B6DA6B8051}">
      <dgm:prSet phldrT="[Texto]" custT="1"/>
      <dgm:spPr/>
      <dgm:t>
        <a:bodyPr/>
        <a:lstStyle/>
        <a:p>
          <a:endParaRPr lang="es-ES" sz="2000" dirty="0"/>
        </a:p>
      </dgm:t>
    </dgm:pt>
    <dgm:pt modelId="{6A0EAF1C-8CAD-4D13-BD6C-818021F4B935}" type="sibTrans" cxnId="{1B345E5A-6BD0-40AD-AB35-E02E3479283D}">
      <dgm:prSet/>
      <dgm:spPr/>
      <dgm:t>
        <a:bodyPr/>
        <a:lstStyle/>
        <a:p>
          <a:endParaRPr lang="es-ES"/>
        </a:p>
      </dgm:t>
    </dgm:pt>
    <dgm:pt modelId="{64535FE8-0BC8-4976-87C2-AC07356F0200}" type="parTrans" cxnId="{1B345E5A-6BD0-40AD-AB35-E02E3479283D}">
      <dgm:prSet/>
      <dgm:spPr/>
      <dgm:t>
        <a:bodyPr/>
        <a:lstStyle/>
        <a:p>
          <a:endParaRPr lang="es-ES"/>
        </a:p>
      </dgm:t>
    </dgm:pt>
    <dgm:pt modelId="{4F6FC8B0-CD47-4186-95FB-BC980927B210}">
      <dgm:prSet phldrT="[Texto]" custT="1"/>
      <dgm:spPr/>
      <dgm:t>
        <a:bodyPr/>
        <a:lstStyle/>
        <a:p>
          <a:endParaRPr lang="es-ES" sz="2000" dirty="0"/>
        </a:p>
      </dgm:t>
    </dgm:pt>
    <dgm:pt modelId="{A3F3D9AC-2A2A-4A7F-A698-57256FB361C7}" type="sibTrans" cxnId="{5D0C89B7-C3E8-43EA-8BB9-55CFDD938485}">
      <dgm:prSet/>
      <dgm:spPr/>
      <dgm:t>
        <a:bodyPr/>
        <a:lstStyle/>
        <a:p>
          <a:endParaRPr lang="es-ES"/>
        </a:p>
      </dgm:t>
    </dgm:pt>
    <dgm:pt modelId="{DE843828-AE1A-447F-AE53-7C9F65C30016}" type="parTrans" cxnId="{5D0C89B7-C3E8-43EA-8BB9-55CFDD938485}">
      <dgm:prSet/>
      <dgm:spPr/>
      <dgm:t>
        <a:bodyPr/>
        <a:lstStyle/>
        <a:p>
          <a:endParaRPr lang="es-ES"/>
        </a:p>
      </dgm:t>
    </dgm:pt>
    <dgm:pt modelId="{5705C3DA-B16D-4F7E-9A04-287C5B7AC3EB}">
      <dgm:prSet phldrT="[Texto]" custT="1"/>
      <dgm:spPr/>
      <dgm:t>
        <a:bodyPr/>
        <a:lstStyle/>
        <a:p>
          <a:endParaRPr lang="es-ES" sz="2000" dirty="0"/>
        </a:p>
      </dgm:t>
    </dgm:pt>
    <dgm:pt modelId="{0B9CF557-AF0D-4403-A01A-3A1DA888C165}" type="sibTrans" cxnId="{A3EB3961-306D-44D0-8F69-4BAA75BB6919}">
      <dgm:prSet/>
      <dgm:spPr/>
      <dgm:t>
        <a:bodyPr/>
        <a:lstStyle/>
        <a:p>
          <a:endParaRPr lang="es-ES"/>
        </a:p>
      </dgm:t>
    </dgm:pt>
    <dgm:pt modelId="{19A58CBF-4A90-474D-ACF5-370058DD3EB2}" type="parTrans" cxnId="{A3EB3961-306D-44D0-8F69-4BAA75BB6919}">
      <dgm:prSet/>
      <dgm:spPr/>
      <dgm:t>
        <a:bodyPr/>
        <a:lstStyle/>
        <a:p>
          <a:endParaRPr lang="es-ES"/>
        </a:p>
      </dgm:t>
    </dgm:pt>
    <dgm:pt modelId="{5CBCF80D-94D1-423B-9B01-D107589BA9BA}">
      <dgm:prSet phldrT="[Texto]" custT="1"/>
      <dgm:spPr/>
      <dgm:t>
        <a:bodyPr/>
        <a:lstStyle/>
        <a:p>
          <a:r>
            <a:rPr lang="es-ES" sz="2000" dirty="0" smtClean="0"/>
            <a:t>Acceso y circulación de las personas con movilidad y comunicación reducidas</a:t>
          </a:r>
          <a:endParaRPr lang="es-ES" sz="2000" dirty="0"/>
        </a:p>
      </dgm:t>
    </dgm:pt>
    <dgm:pt modelId="{F5554453-F02E-4158-B37A-5D20079DFE27}" type="sibTrans" cxnId="{66400A34-4E87-4B1B-A9CC-7CFB24FC5256}">
      <dgm:prSet/>
      <dgm:spPr/>
      <dgm:t>
        <a:bodyPr/>
        <a:lstStyle/>
        <a:p>
          <a:endParaRPr lang="es-ES" sz="2000"/>
        </a:p>
      </dgm:t>
    </dgm:pt>
    <dgm:pt modelId="{D4080B2A-09D0-4F2D-8C48-8AA520158884}" type="parTrans" cxnId="{66400A34-4E87-4B1B-A9CC-7CFB24FC5256}">
      <dgm:prSet/>
      <dgm:spPr/>
      <dgm:t>
        <a:bodyPr/>
        <a:lstStyle/>
        <a:p>
          <a:endParaRPr lang="es-ES" sz="2000"/>
        </a:p>
      </dgm:t>
    </dgm:pt>
    <dgm:pt modelId="{D2E95671-9036-437C-B560-3D5ECC1D7DDE}">
      <dgm:prSet phldrT="[Texto]" custT="1"/>
      <dgm:spPr/>
      <dgm:t>
        <a:bodyPr/>
        <a:lstStyle/>
        <a:p>
          <a:endParaRPr lang="es-ES" sz="2000" dirty="0"/>
        </a:p>
      </dgm:t>
    </dgm:pt>
    <dgm:pt modelId="{C974B8AE-49C4-4E68-ADA8-E7BAB7A95B92}" type="parTrans" cxnId="{0A02AF0D-5BEF-4BEF-8B5A-E6143E3A06EE}">
      <dgm:prSet/>
      <dgm:spPr/>
      <dgm:t>
        <a:bodyPr/>
        <a:lstStyle/>
        <a:p>
          <a:endParaRPr lang="es-ES"/>
        </a:p>
      </dgm:t>
    </dgm:pt>
    <dgm:pt modelId="{7925D4E4-6E76-4AC6-AD1E-4BB6B3C8807D}" type="sibTrans" cxnId="{0A02AF0D-5BEF-4BEF-8B5A-E6143E3A06EE}">
      <dgm:prSet/>
      <dgm:spPr/>
      <dgm:t>
        <a:bodyPr/>
        <a:lstStyle/>
        <a:p>
          <a:endParaRPr lang="es-ES"/>
        </a:p>
      </dgm:t>
    </dgm:pt>
    <dgm:pt modelId="{2D8CA24C-F3F0-4884-90E5-DC9F9D08B7F5}">
      <dgm:prSet phldrT="[Texto]" custT="1"/>
      <dgm:spPr/>
      <dgm:t>
        <a:bodyPr/>
        <a:lstStyle/>
        <a:p>
          <a:r>
            <a:rPr lang="es-ES" sz="2000" dirty="0" smtClean="0"/>
            <a:t>Adaptación a la normativa vigente</a:t>
          </a:r>
          <a:endParaRPr lang="es-ES" sz="2000" dirty="0"/>
        </a:p>
      </dgm:t>
    </dgm:pt>
    <dgm:pt modelId="{B1EB4CAA-EEA9-4EBF-B712-754A50D1F369}" type="parTrans" cxnId="{97E14202-F66D-4433-827F-ED609C6571E0}">
      <dgm:prSet/>
      <dgm:spPr/>
      <dgm:t>
        <a:bodyPr/>
        <a:lstStyle/>
        <a:p>
          <a:endParaRPr lang="es-ES"/>
        </a:p>
      </dgm:t>
    </dgm:pt>
    <dgm:pt modelId="{5FAD844B-5C0B-4764-817C-F90986261083}" type="sibTrans" cxnId="{97E14202-F66D-4433-827F-ED609C6571E0}">
      <dgm:prSet/>
      <dgm:spPr/>
      <dgm:t>
        <a:bodyPr/>
        <a:lstStyle/>
        <a:p>
          <a:endParaRPr lang="es-ES"/>
        </a:p>
      </dgm:t>
    </dgm:pt>
    <dgm:pt modelId="{BD1CE6F8-7434-4723-AE30-BFCFBBFD85C6}" type="pres">
      <dgm:prSet presAssocID="{5ECA2075-C557-4A04-898C-01B8FB749979}" presName="Name0" presStyleCnt="0">
        <dgm:presLayoutVars>
          <dgm:dir/>
          <dgm:animLvl val="lvl"/>
          <dgm:resizeHandles/>
        </dgm:presLayoutVars>
      </dgm:prSet>
      <dgm:spPr/>
      <dgm:t>
        <a:bodyPr/>
        <a:lstStyle/>
        <a:p>
          <a:endParaRPr lang="es-ES"/>
        </a:p>
      </dgm:t>
    </dgm:pt>
    <dgm:pt modelId="{8E527F2A-FA17-4FC4-988D-E9348375553B}" type="pres">
      <dgm:prSet presAssocID="{CD8429F8-46C3-4775-9292-F35046F68897}" presName="linNode" presStyleCnt="0"/>
      <dgm:spPr/>
    </dgm:pt>
    <dgm:pt modelId="{BA33AF59-E297-40D7-96BF-5F00949AB295}" type="pres">
      <dgm:prSet presAssocID="{CD8429F8-46C3-4775-9292-F35046F68897}" presName="parentShp" presStyleLbl="node1" presStyleIdx="0" presStyleCnt="1" custScaleX="68045" custScaleY="62549" custLinFactNeighborX="23" custLinFactNeighborY="9709">
        <dgm:presLayoutVars>
          <dgm:bulletEnabled val="1"/>
        </dgm:presLayoutVars>
      </dgm:prSet>
      <dgm:spPr/>
      <dgm:t>
        <a:bodyPr/>
        <a:lstStyle/>
        <a:p>
          <a:endParaRPr lang="es-ES"/>
        </a:p>
      </dgm:t>
    </dgm:pt>
    <dgm:pt modelId="{B34C6DDC-4B42-4685-94B5-096DFB510239}" type="pres">
      <dgm:prSet presAssocID="{CD8429F8-46C3-4775-9292-F35046F68897}" presName="childShp" presStyleLbl="bgAccFollowNode1" presStyleIdx="0" presStyleCnt="1" custScaleX="119830" custScaleY="80755" custLinFactNeighborX="-635" custLinFactNeighborY="18507">
        <dgm:presLayoutVars>
          <dgm:bulletEnabled val="1"/>
        </dgm:presLayoutVars>
      </dgm:prSet>
      <dgm:spPr/>
      <dgm:t>
        <a:bodyPr/>
        <a:lstStyle/>
        <a:p>
          <a:endParaRPr lang="es-ES"/>
        </a:p>
      </dgm:t>
    </dgm:pt>
  </dgm:ptLst>
  <dgm:cxnLst>
    <dgm:cxn modelId="{C12015E7-D956-4560-9E42-99E14CC7C504}" srcId="{CD8429F8-46C3-4775-9292-F35046F68897}" destId="{544CE40E-FCEE-4452-AB05-AFEDA04D0F24}" srcOrd="7" destOrd="0" parTransId="{F4039193-21A1-48BF-9ECD-311DD0306D0B}" sibTransId="{12EC837C-FDC9-4800-81B0-F8F0C21A5394}"/>
    <dgm:cxn modelId="{0A02AF0D-5BEF-4BEF-8B5A-E6143E3A06EE}" srcId="{CD8429F8-46C3-4775-9292-F35046F68897}" destId="{D2E95671-9036-437C-B560-3D5ECC1D7DDE}" srcOrd="0" destOrd="0" parTransId="{C974B8AE-49C4-4E68-ADA8-E7BAB7A95B92}" sibTransId="{7925D4E4-6E76-4AC6-AD1E-4BB6B3C8807D}"/>
    <dgm:cxn modelId="{52319513-B9E6-43DA-B8EF-3004C2F2F35F}" type="presOf" srcId="{DC23B423-3C3C-48C6-8EAE-F254ED9C3DE4}" destId="{B34C6DDC-4B42-4685-94B5-096DFB510239}" srcOrd="0" destOrd="10" presId="urn:microsoft.com/office/officeart/2005/8/layout/vList6"/>
    <dgm:cxn modelId="{5BB19941-0888-4B13-A8CA-F828ED6DE024}" srcId="{CD8429F8-46C3-4775-9292-F35046F68897}" destId="{E558542F-F30B-4BB3-A4A4-68FBE3B58C2C}" srcOrd="6" destOrd="0" parTransId="{52C020F7-A6AA-4FF2-9535-CC3A4B8B4835}" sibTransId="{A31D64F0-4F0D-4650-A233-A9FC804BD8C8}"/>
    <dgm:cxn modelId="{66400A34-4E87-4B1B-A9CC-7CFB24FC5256}" srcId="{CD8429F8-46C3-4775-9292-F35046F68897}" destId="{5CBCF80D-94D1-423B-9B01-D107589BA9BA}" srcOrd="1" destOrd="0" parTransId="{D4080B2A-09D0-4F2D-8C48-8AA520158884}" sibTransId="{F5554453-F02E-4158-B37A-5D20079DFE27}"/>
    <dgm:cxn modelId="{79278F3B-3170-4BD9-A3DC-6A2D9F51C934}" srcId="{CD8429F8-46C3-4775-9292-F35046F68897}" destId="{8ECE3644-3FCB-4CC4-855B-DED23D344AF6}" srcOrd="14" destOrd="0" parTransId="{EAE892FB-EF88-4F37-B878-4D86AD08D5BD}" sibTransId="{1AE0B206-DAC4-40A1-B051-B6990AE66126}"/>
    <dgm:cxn modelId="{335C13E4-9DF0-4ED3-9F39-787B47A774AE}" srcId="{CD8429F8-46C3-4775-9292-F35046F68897}" destId="{5AC2E84D-A3B8-46F2-8400-525A6FC8CA85}" srcOrd="16" destOrd="0" parTransId="{A7F54E46-4CA0-4B5C-A89F-C6BBDA2CA770}" sibTransId="{47C7EE07-E0B3-4E63-B9C0-D4604EA99F6E}"/>
    <dgm:cxn modelId="{3EEAB8F5-6074-462A-83AC-C9A54611CF82}" type="presOf" srcId="{4D18215E-0A39-407C-9B2C-308D0C6E0AD1}" destId="{B34C6DDC-4B42-4685-94B5-096DFB510239}" srcOrd="0" destOrd="13" presId="urn:microsoft.com/office/officeart/2005/8/layout/vList6"/>
    <dgm:cxn modelId="{5A53BA98-B0BF-4E4B-96D7-E5AB7621820E}" type="presOf" srcId="{8ECE3644-3FCB-4CC4-855B-DED23D344AF6}" destId="{B34C6DDC-4B42-4685-94B5-096DFB510239}" srcOrd="0" destOrd="14" presId="urn:microsoft.com/office/officeart/2005/8/layout/vList6"/>
    <dgm:cxn modelId="{825EECFE-662F-4FEF-95BB-AA62A25BE361}" srcId="{CD8429F8-46C3-4775-9292-F35046F68897}" destId="{201F157E-9608-41A1-8E29-0D83FD01F1AC}" srcOrd="12" destOrd="0" parTransId="{E61680CD-0905-4E73-8BC2-10A8C502A001}" sibTransId="{C6B94177-588F-4C88-B24E-99A1C09A272A}"/>
    <dgm:cxn modelId="{393B8914-9D56-42BF-B9BB-3613B834DC27}" srcId="{CD8429F8-46C3-4775-9292-F35046F68897}" destId="{46B6C3AC-C679-47CB-AE04-B33ECCB0CCDF}" srcOrd="8" destOrd="0" parTransId="{5717EF27-029A-4D68-BE06-C3EE927A0E7D}" sibTransId="{B16E633B-F14F-4952-883F-70136848EAC2}"/>
    <dgm:cxn modelId="{A3EB3961-306D-44D0-8F69-4BAA75BB6919}" srcId="{CD8429F8-46C3-4775-9292-F35046F68897}" destId="{5705C3DA-B16D-4F7E-9A04-287C5B7AC3EB}" srcOrd="3" destOrd="0" parTransId="{19A58CBF-4A90-474D-ACF5-370058DD3EB2}" sibTransId="{0B9CF557-AF0D-4403-A01A-3A1DA888C165}"/>
    <dgm:cxn modelId="{F859F95D-F2A6-4D12-8893-DE25A2529B91}" type="presOf" srcId="{5CBCF80D-94D1-423B-9B01-D107589BA9BA}" destId="{B34C6DDC-4B42-4685-94B5-096DFB510239}" srcOrd="0" destOrd="1" presId="urn:microsoft.com/office/officeart/2005/8/layout/vList6"/>
    <dgm:cxn modelId="{5D0C89B7-C3E8-43EA-8BB9-55CFDD938485}" srcId="{CD8429F8-46C3-4775-9292-F35046F68897}" destId="{4F6FC8B0-CD47-4186-95FB-BC980927B210}" srcOrd="4" destOrd="0" parTransId="{DE843828-AE1A-447F-AE53-7C9F65C30016}" sibTransId="{A3F3D9AC-2A2A-4A7F-A698-57256FB361C7}"/>
    <dgm:cxn modelId="{4501CF37-2521-4DB9-B60B-0EAD15D64D05}" type="presOf" srcId="{46B6C3AC-C679-47CB-AE04-B33ECCB0CCDF}" destId="{B34C6DDC-4B42-4685-94B5-096DFB510239}" srcOrd="0" destOrd="8" presId="urn:microsoft.com/office/officeart/2005/8/layout/vList6"/>
    <dgm:cxn modelId="{0BCEEA54-B5A7-4DFE-8924-1A7FC2ECE367}" type="presOf" srcId="{CD8429F8-46C3-4775-9292-F35046F68897}" destId="{BA33AF59-E297-40D7-96BF-5F00949AB295}" srcOrd="0" destOrd="0" presId="urn:microsoft.com/office/officeart/2005/8/layout/vList6"/>
    <dgm:cxn modelId="{46F9EB55-603D-46A7-80E2-130F26FAA6C7}" type="presOf" srcId="{5705C3DA-B16D-4F7E-9A04-287C5B7AC3EB}" destId="{B34C6DDC-4B42-4685-94B5-096DFB510239}" srcOrd="0" destOrd="3" presId="urn:microsoft.com/office/officeart/2005/8/layout/vList6"/>
    <dgm:cxn modelId="{846660B7-E800-4700-A8B5-189C5AABF756}" type="presOf" srcId="{D2E95671-9036-437C-B560-3D5ECC1D7DDE}" destId="{B34C6DDC-4B42-4685-94B5-096DFB510239}" srcOrd="0" destOrd="0" presId="urn:microsoft.com/office/officeart/2005/8/layout/vList6"/>
    <dgm:cxn modelId="{96056858-AE43-4B8C-B45C-2A9C2C23107A}" srcId="{CD8429F8-46C3-4775-9292-F35046F68897}" destId="{6DD089DA-D51B-489B-B242-DEFDE94DF1C8}" srcOrd="15" destOrd="0" parTransId="{A3BC5D3E-C98F-45B3-A507-9BBD48ACF744}" sibTransId="{19432B64-CAFA-46B9-B55F-73D85C725579}"/>
    <dgm:cxn modelId="{EF62C08F-B0B8-4D83-A079-DB3F8814DC04}" type="presOf" srcId="{5AC2E84D-A3B8-46F2-8400-525A6FC8CA85}" destId="{B34C6DDC-4B42-4685-94B5-096DFB510239}" srcOrd="0" destOrd="16" presId="urn:microsoft.com/office/officeart/2005/8/layout/vList6"/>
    <dgm:cxn modelId="{59C4841F-E53E-42C3-A461-E4DA69630A2F}" type="presOf" srcId="{4F6FC8B0-CD47-4186-95FB-BC980927B210}" destId="{B34C6DDC-4B42-4685-94B5-096DFB510239}" srcOrd="0" destOrd="4" presId="urn:microsoft.com/office/officeart/2005/8/layout/vList6"/>
    <dgm:cxn modelId="{6FC41C52-4C53-4ADB-97B2-9C6BE646DEEB}" type="presOf" srcId="{E0A3623B-DB70-40DB-AA44-A4B6DA6B8051}" destId="{B34C6DDC-4B42-4685-94B5-096DFB510239}" srcOrd="0" destOrd="5" presId="urn:microsoft.com/office/officeart/2005/8/layout/vList6"/>
    <dgm:cxn modelId="{5A47851F-9E9E-497A-A2B2-EF1F215AC435}" type="presOf" srcId="{201F157E-9608-41A1-8E29-0D83FD01F1AC}" destId="{B34C6DDC-4B42-4685-94B5-096DFB510239}" srcOrd="0" destOrd="12" presId="urn:microsoft.com/office/officeart/2005/8/layout/vList6"/>
    <dgm:cxn modelId="{FE032E50-723B-4BEA-B8EB-9DFEE2AB7626}" type="presOf" srcId="{2D8CA24C-F3F0-4884-90E5-DC9F9D08B7F5}" destId="{B34C6DDC-4B42-4685-94B5-096DFB510239}" srcOrd="0" destOrd="2" presId="urn:microsoft.com/office/officeart/2005/8/layout/vList6"/>
    <dgm:cxn modelId="{63F3EB2C-9EC9-4693-B8C9-2432475A1AA2}" srcId="{CD8429F8-46C3-4775-9292-F35046F68897}" destId="{7F2DE1F5-780C-4BB1-B290-67F6CCEA6660}" srcOrd="9" destOrd="0" parTransId="{59E87BC0-02C7-4839-87DE-B46C0A5E8816}" sibTransId="{44ED8785-BB81-4B16-8B85-7DDEFDD6EA83}"/>
    <dgm:cxn modelId="{A645D90F-C0CE-4848-9C9F-1C613C509803}" type="presOf" srcId="{E558542F-F30B-4BB3-A4A4-68FBE3B58C2C}" destId="{B34C6DDC-4B42-4685-94B5-096DFB510239}" srcOrd="0" destOrd="6" presId="urn:microsoft.com/office/officeart/2005/8/layout/vList6"/>
    <dgm:cxn modelId="{75AE67BC-16AF-4B03-BC7A-8796A7B9ADA6}" srcId="{CD8429F8-46C3-4775-9292-F35046F68897}" destId="{602EF65A-D9AB-4E6F-B208-43C80028F4DC}" srcOrd="11" destOrd="0" parTransId="{3427E99F-92CA-4540-B02C-E6BE0D4F1E16}" sibTransId="{0A5ED2EB-CCC4-4441-A6E5-293DED85AC0D}"/>
    <dgm:cxn modelId="{97E14202-F66D-4433-827F-ED609C6571E0}" srcId="{CD8429F8-46C3-4775-9292-F35046F68897}" destId="{2D8CA24C-F3F0-4884-90E5-DC9F9D08B7F5}" srcOrd="2" destOrd="0" parTransId="{B1EB4CAA-EEA9-4EBF-B712-754A50D1F369}" sibTransId="{5FAD844B-5C0B-4764-817C-F90986261083}"/>
    <dgm:cxn modelId="{BF6B743A-38AE-4D45-8B42-459D73129419}" type="presOf" srcId="{544CE40E-FCEE-4452-AB05-AFEDA04D0F24}" destId="{B34C6DDC-4B42-4685-94B5-096DFB510239}" srcOrd="0" destOrd="7" presId="urn:microsoft.com/office/officeart/2005/8/layout/vList6"/>
    <dgm:cxn modelId="{29A64A20-DA0E-488F-A4AA-C70E04349F8E}" srcId="{CD8429F8-46C3-4775-9292-F35046F68897}" destId="{DC23B423-3C3C-48C6-8EAE-F254ED9C3DE4}" srcOrd="10" destOrd="0" parTransId="{B1BFF4D7-2AFA-479E-BB0C-8FBA1E3DA2AE}" sibTransId="{D0DC5565-FA11-481F-B045-7A60D9CE1976}"/>
    <dgm:cxn modelId="{1B345E5A-6BD0-40AD-AB35-E02E3479283D}" srcId="{CD8429F8-46C3-4775-9292-F35046F68897}" destId="{E0A3623B-DB70-40DB-AA44-A4B6DA6B8051}" srcOrd="5" destOrd="0" parTransId="{64535FE8-0BC8-4976-87C2-AC07356F0200}" sibTransId="{6A0EAF1C-8CAD-4D13-BD6C-818021F4B935}"/>
    <dgm:cxn modelId="{42860663-61B6-4D8A-B536-3AC89369ED43}" type="presOf" srcId="{7F2DE1F5-780C-4BB1-B290-67F6CCEA6660}" destId="{B34C6DDC-4B42-4685-94B5-096DFB510239}" srcOrd="0" destOrd="9" presId="urn:microsoft.com/office/officeart/2005/8/layout/vList6"/>
    <dgm:cxn modelId="{927F7A23-0CBF-44EC-A5FE-DFD5B34036F1}" type="presOf" srcId="{5ECA2075-C557-4A04-898C-01B8FB749979}" destId="{BD1CE6F8-7434-4723-AE30-BFCFBBFD85C6}" srcOrd="0" destOrd="0" presId="urn:microsoft.com/office/officeart/2005/8/layout/vList6"/>
    <dgm:cxn modelId="{ECDF4776-7AB2-4953-B003-DCEF82B8AF8E}" type="presOf" srcId="{602EF65A-D9AB-4E6F-B208-43C80028F4DC}" destId="{B34C6DDC-4B42-4685-94B5-096DFB510239}" srcOrd="0" destOrd="11" presId="urn:microsoft.com/office/officeart/2005/8/layout/vList6"/>
    <dgm:cxn modelId="{45DEE51E-7C7F-4B7E-8CA8-0C5D01FB1F3A}" srcId="{5ECA2075-C557-4A04-898C-01B8FB749979}" destId="{CD8429F8-46C3-4775-9292-F35046F68897}" srcOrd="0" destOrd="0" parTransId="{0BE62E31-E1D5-474C-AA8C-BCB5B3121AE8}" sibTransId="{8621A6EF-0449-46F5-82B6-4610EE8B9AD3}"/>
    <dgm:cxn modelId="{E38C47B0-45EA-4C92-88A7-FD865B9AB234}" type="presOf" srcId="{6DD089DA-D51B-489B-B242-DEFDE94DF1C8}" destId="{B34C6DDC-4B42-4685-94B5-096DFB510239}" srcOrd="0" destOrd="15" presId="urn:microsoft.com/office/officeart/2005/8/layout/vList6"/>
    <dgm:cxn modelId="{EB0BB85C-7CBC-422E-B075-5B5C01DFF910}" srcId="{CD8429F8-46C3-4775-9292-F35046F68897}" destId="{4D18215E-0A39-407C-9B2C-308D0C6E0AD1}" srcOrd="13" destOrd="0" parTransId="{0ACB4E90-C206-4E0A-BC61-A462556C7760}" sibTransId="{DDC1C751-7F15-429F-AB3C-A8BF8B4FA295}"/>
    <dgm:cxn modelId="{FE4FE77C-E37C-4A7C-9EB6-05BAAEDC4DB0}" type="presParOf" srcId="{BD1CE6F8-7434-4723-AE30-BFCFBBFD85C6}" destId="{8E527F2A-FA17-4FC4-988D-E9348375553B}" srcOrd="0" destOrd="0" presId="urn:microsoft.com/office/officeart/2005/8/layout/vList6"/>
    <dgm:cxn modelId="{631C4E21-96A1-4C7C-A3C6-8833E0C2DE11}" type="presParOf" srcId="{8E527F2A-FA17-4FC4-988D-E9348375553B}" destId="{BA33AF59-E297-40D7-96BF-5F00949AB295}" srcOrd="0" destOrd="0" presId="urn:microsoft.com/office/officeart/2005/8/layout/vList6"/>
    <dgm:cxn modelId="{0EB3A564-F42B-4E89-B511-63451BA21997}" type="presParOf" srcId="{8E527F2A-FA17-4FC4-988D-E9348375553B}" destId="{B34C6DDC-4B42-4685-94B5-096DFB510239}"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CA2075-C557-4A04-898C-01B8FB74997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ES"/>
        </a:p>
      </dgm:t>
    </dgm:pt>
    <dgm:pt modelId="{CD8429F8-46C3-4775-9292-F35046F68897}">
      <dgm:prSet phldrT="[Texto]" custT="1"/>
      <dgm:spPr>
        <a:solidFill>
          <a:schemeClr val="tx2">
            <a:lumMod val="60000"/>
            <a:lumOff val="40000"/>
          </a:schemeClr>
        </a:solidFill>
      </dgm:spPr>
      <dgm:t>
        <a:bodyPr/>
        <a:lstStyle/>
        <a:p>
          <a:r>
            <a:rPr lang="es-ES" sz="2000" b="1" dirty="0" smtClean="0"/>
            <a:t>Flexible </a:t>
          </a:r>
          <a:endParaRPr lang="es-ES" sz="2000" b="1" dirty="0"/>
        </a:p>
      </dgm:t>
    </dgm:pt>
    <dgm:pt modelId="{0BE62E31-E1D5-474C-AA8C-BCB5B3121AE8}" type="parTrans" cxnId="{45DEE51E-7C7F-4B7E-8CA8-0C5D01FB1F3A}">
      <dgm:prSet/>
      <dgm:spPr/>
      <dgm:t>
        <a:bodyPr/>
        <a:lstStyle/>
        <a:p>
          <a:endParaRPr lang="es-ES" sz="2000"/>
        </a:p>
      </dgm:t>
    </dgm:pt>
    <dgm:pt modelId="{8621A6EF-0449-46F5-82B6-4610EE8B9AD3}" type="sibTrans" cxnId="{45DEE51E-7C7F-4B7E-8CA8-0C5D01FB1F3A}">
      <dgm:prSet/>
      <dgm:spPr/>
      <dgm:t>
        <a:bodyPr/>
        <a:lstStyle/>
        <a:p>
          <a:endParaRPr lang="es-ES" sz="2000"/>
        </a:p>
      </dgm:t>
    </dgm:pt>
    <dgm:pt modelId="{5AC2E84D-A3B8-46F2-8400-525A6FC8CA85}">
      <dgm:prSet phldrT="[Texto]" custT="1"/>
      <dgm:spPr/>
      <dgm:t>
        <a:bodyPr/>
        <a:lstStyle/>
        <a:p>
          <a:endParaRPr lang="es-ES" sz="2000" dirty="0"/>
        </a:p>
      </dgm:t>
    </dgm:pt>
    <dgm:pt modelId="{47C7EE07-E0B3-4E63-B9C0-D4604EA99F6E}" type="sibTrans" cxnId="{335C13E4-9DF0-4ED3-9F39-787B47A774AE}">
      <dgm:prSet/>
      <dgm:spPr/>
      <dgm:t>
        <a:bodyPr/>
        <a:lstStyle/>
        <a:p>
          <a:endParaRPr lang="es-ES"/>
        </a:p>
      </dgm:t>
    </dgm:pt>
    <dgm:pt modelId="{A7F54E46-4CA0-4B5C-A89F-C6BBDA2CA770}" type="parTrans" cxnId="{335C13E4-9DF0-4ED3-9F39-787B47A774AE}">
      <dgm:prSet/>
      <dgm:spPr/>
      <dgm:t>
        <a:bodyPr/>
        <a:lstStyle/>
        <a:p>
          <a:endParaRPr lang="es-ES"/>
        </a:p>
      </dgm:t>
    </dgm:pt>
    <dgm:pt modelId="{6DD089DA-D51B-489B-B242-DEFDE94DF1C8}">
      <dgm:prSet phldrT="[Texto]" custT="1"/>
      <dgm:spPr/>
      <dgm:t>
        <a:bodyPr/>
        <a:lstStyle/>
        <a:p>
          <a:endParaRPr lang="es-ES" sz="2000" dirty="0"/>
        </a:p>
      </dgm:t>
    </dgm:pt>
    <dgm:pt modelId="{19432B64-CAFA-46B9-B55F-73D85C725579}" type="sibTrans" cxnId="{96056858-AE43-4B8C-B45C-2A9C2C23107A}">
      <dgm:prSet/>
      <dgm:spPr/>
      <dgm:t>
        <a:bodyPr/>
        <a:lstStyle/>
        <a:p>
          <a:endParaRPr lang="es-ES"/>
        </a:p>
      </dgm:t>
    </dgm:pt>
    <dgm:pt modelId="{A3BC5D3E-C98F-45B3-A507-9BBD48ACF744}" type="parTrans" cxnId="{96056858-AE43-4B8C-B45C-2A9C2C23107A}">
      <dgm:prSet/>
      <dgm:spPr/>
      <dgm:t>
        <a:bodyPr/>
        <a:lstStyle/>
        <a:p>
          <a:endParaRPr lang="es-ES"/>
        </a:p>
      </dgm:t>
    </dgm:pt>
    <dgm:pt modelId="{8ECE3644-3FCB-4CC4-855B-DED23D344AF6}">
      <dgm:prSet phldrT="[Texto]" custT="1"/>
      <dgm:spPr/>
      <dgm:t>
        <a:bodyPr/>
        <a:lstStyle/>
        <a:p>
          <a:endParaRPr lang="es-ES" sz="2000" dirty="0"/>
        </a:p>
      </dgm:t>
    </dgm:pt>
    <dgm:pt modelId="{1AE0B206-DAC4-40A1-B051-B6990AE66126}" type="sibTrans" cxnId="{79278F3B-3170-4BD9-A3DC-6A2D9F51C934}">
      <dgm:prSet/>
      <dgm:spPr/>
      <dgm:t>
        <a:bodyPr/>
        <a:lstStyle/>
        <a:p>
          <a:endParaRPr lang="es-ES"/>
        </a:p>
      </dgm:t>
    </dgm:pt>
    <dgm:pt modelId="{EAE892FB-EF88-4F37-B878-4D86AD08D5BD}" type="parTrans" cxnId="{79278F3B-3170-4BD9-A3DC-6A2D9F51C934}">
      <dgm:prSet/>
      <dgm:spPr/>
      <dgm:t>
        <a:bodyPr/>
        <a:lstStyle/>
        <a:p>
          <a:endParaRPr lang="es-ES"/>
        </a:p>
      </dgm:t>
    </dgm:pt>
    <dgm:pt modelId="{4D18215E-0A39-407C-9B2C-308D0C6E0AD1}">
      <dgm:prSet phldrT="[Texto]" custT="1"/>
      <dgm:spPr/>
      <dgm:t>
        <a:bodyPr/>
        <a:lstStyle/>
        <a:p>
          <a:endParaRPr lang="es-ES" sz="2000" dirty="0"/>
        </a:p>
      </dgm:t>
    </dgm:pt>
    <dgm:pt modelId="{DDC1C751-7F15-429F-AB3C-A8BF8B4FA295}" type="sibTrans" cxnId="{EB0BB85C-7CBC-422E-B075-5B5C01DFF910}">
      <dgm:prSet/>
      <dgm:spPr/>
      <dgm:t>
        <a:bodyPr/>
        <a:lstStyle/>
        <a:p>
          <a:endParaRPr lang="es-ES"/>
        </a:p>
      </dgm:t>
    </dgm:pt>
    <dgm:pt modelId="{0ACB4E90-C206-4E0A-BC61-A462556C7760}" type="parTrans" cxnId="{EB0BB85C-7CBC-422E-B075-5B5C01DFF910}">
      <dgm:prSet/>
      <dgm:spPr/>
      <dgm:t>
        <a:bodyPr/>
        <a:lstStyle/>
        <a:p>
          <a:endParaRPr lang="es-ES"/>
        </a:p>
      </dgm:t>
    </dgm:pt>
    <dgm:pt modelId="{201F157E-9608-41A1-8E29-0D83FD01F1AC}">
      <dgm:prSet phldrT="[Texto]" custT="1"/>
      <dgm:spPr/>
      <dgm:t>
        <a:bodyPr/>
        <a:lstStyle/>
        <a:p>
          <a:endParaRPr lang="es-ES" sz="2000" dirty="0"/>
        </a:p>
      </dgm:t>
    </dgm:pt>
    <dgm:pt modelId="{C6B94177-588F-4C88-B24E-99A1C09A272A}" type="sibTrans" cxnId="{825EECFE-662F-4FEF-95BB-AA62A25BE361}">
      <dgm:prSet/>
      <dgm:spPr/>
      <dgm:t>
        <a:bodyPr/>
        <a:lstStyle/>
        <a:p>
          <a:endParaRPr lang="es-ES"/>
        </a:p>
      </dgm:t>
    </dgm:pt>
    <dgm:pt modelId="{E61680CD-0905-4E73-8BC2-10A8C502A001}" type="parTrans" cxnId="{825EECFE-662F-4FEF-95BB-AA62A25BE361}">
      <dgm:prSet/>
      <dgm:spPr/>
      <dgm:t>
        <a:bodyPr/>
        <a:lstStyle/>
        <a:p>
          <a:endParaRPr lang="es-ES"/>
        </a:p>
      </dgm:t>
    </dgm:pt>
    <dgm:pt modelId="{602EF65A-D9AB-4E6F-B208-43C80028F4DC}">
      <dgm:prSet phldrT="[Texto]" custT="1"/>
      <dgm:spPr/>
      <dgm:t>
        <a:bodyPr/>
        <a:lstStyle/>
        <a:p>
          <a:endParaRPr lang="es-ES" sz="2000" dirty="0"/>
        </a:p>
      </dgm:t>
    </dgm:pt>
    <dgm:pt modelId="{0A5ED2EB-CCC4-4441-A6E5-293DED85AC0D}" type="sibTrans" cxnId="{75AE67BC-16AF-4B03-BC7A-8796A7B9ADA6}">
      <dgm:prSet/>
      <dgm:spPr/>
      <dgm:t>
        <a:bodyPr/>
        <a:lstStyle/>
        <a:p>
          <a:endParaRPr lang="es-ES"/>
        </a:p>
      </dgm:t>
    </dgm:pt>
    <dgm:pt modelId="{3427E99F-92CA-4540-B02C-E6BE0D4F1E16}" type="parTrans" cxnId="{75AE67BC-16AF-4B03-BC7A-8796A7B9ADA6}">
      <dgm:prSet/>
      <dgm:spPr/>
      <dgm:t>
        <a:bodyPr/>
        <a:lstStyle/>
        <a:p>
          <a:endParaRPr lang="es-ES"/>
        </a:p>
      </dgm:t>
    </dgm:pt>
    <dgm:pt modelId="{DC23B423-3C3C-48C6-8EAE-F254ED9C3DE4}">
      <dgm:prSet phldrT="[Texto]" custT="1"/>
      <dgm:spPr/>
      <dgm:t>
        <a:bodyPr/>
        <a:lstStyle/>
        <a:p>
          <a:endParaRPr lang="es-ES" sz="2000" dirty="0"/>
        </a:p>
      </dgm:t>
    </dgm:pt>
    <dgm:pt modelId="{D0DC5565-FA11-481F-B045-7A60D9CE1976}" type="sibTrans" cxnId="{29A64A20-DA0E-488F-A4AA-C70E04349F8E}">
      <dgm:prSet/>
      <dgm:spPr/>
      <dgm:t>
        <a:bodyPr/>
        <a:lstStyle/>
        <a:p>
          <a:endParaRPr lang="es-ES"/>
        </a:p>
      </dgm:t>
    </dgm:pt>
    <dgm:pt modelId="{B1BFF4D7-2AFA-479E-BB0C-8FBA1E3DA2AE}" type="parTrans" cxnId="{29A64A20-DA0E-488F-A4AA-C70E04349F8E}">
      <dgm:prSet/>
      <dgm:spPr/>
      <dgm:t>
        <a:bodyPr/>
        <a:lstStyle/>
        <a:p>
          <a:endParaRPr lang="es-ES"/>
        </a:p>
      </dgm:t>
    </dgm:pt>
    <dgm:pt modelId="{7F2DE1F5-780C-4BB1-B290-67F6CCEA6660}">
      <dgm:prSet phldrT="[Texto]" custT="1"/>
      <dgm:spPr/>
      <dgm:t>
        <a:bodyPr/>
        <a:lstStyle/>
        <a:p>
          <a:endParaRPr lang="es-ES" sz="2000" dirty="0"/>
        </a:p>
      </dgm:t>
    </dgm:pt>
    <dgm:pt modelId="{44ED8785-BB81-4B16-8B85-7DDEFDD6EA83}" type="sibTrans" cxnId="{63F3EB2C-9EC9-4693-B8C9-2432475A1AA2}">
      <dgm:prSet/>
      <dgm:spPr/>
      <dgm:t>
        <a:bodyPr/>
        <a:lstStyle/>
        <a:p>
          <a:endParaRPr lang="es-ES"/>
        </a:p>
      </dgm:t>
    </dgm:pt>
    <dgm:pt modelId="{59E87BC0-02C7-4839-87DE-B46C0A5E8816}" type="parTrans" cxnId="{63F3EB2C-9EC9-4693-B8C9-2432475A1AA2}">
      <dgm:prSet/>
      <dgm:spPr/>
      <dgm:t>
        <a:bodyPr/>
        <a:lstStyle/>
        <a:p>
          <a:endParaRPr lang="es-ES"/>
        </a:p>
      </dgm:t>
    </dgm:pt>
    <dgm:pt modelId="{46B6C3AC-C679-47CB-AE04-B33ECCB0CCDF}">
      <dgm:prSet phldrT="[Texto]" custT="1"/>
      <dgm:spPr/>
      <dgm:t>
        <a:bodyPr/>
        <a:lstStyle/>
        <a:p>
          <a:endParaRPr lang="es-ES" sz="2000" dirty="0"/>
        </a:p>
      </dgm:t>
    </dgm:pt>
    <dgm:pt modelId="{B16E633B-F14F-4952-883F-70136848EAC2}" type="sibTrans" cxnId="{393B8914-9D56-42BF-B9BB-3613B834DC27}">
      <dgm:prSet/>
      <dgm:spPr/>
      <dgm:t>
        <a:bodyPr/>
        <a:lstStyle/>
        <a:p>
          <a:endParaRPr lang="es-ES"/>
        </a:p>
      </dgm:t>
    </dgm:pt>
    <dgm:pt modelId="{5717EF27-029A-4D68-BE06-C3EE927A0E7D}" type="parTrans" cxnId="{393B8914-9D56-42BF-B9BB-3613B834DC27}">
      <dgm:prSet/>
      <dgm:spPr/>
      <dgm:t>
        <a:bodyPr/>
        <a:lstStyle/>
        <a:p>
          <a:endParaRPr lang="es-ES"/>
        </a:p>
      </dgm:t>
    </dgm:pt>
    <dgm:pt modelId="{544CE40E-FCEE-4452-AB05-AFEDA04D0F24}">
      <dgm:prSet phldrT="[Texto]" custT="1"/>
      <dgm:spPr/>
      <dgm:t>
        <a:bodyPr/>
        <a:lstStyle/>
        <a:p>
          <a:endParaRPr lang="es-ES" sz="2000" dirty="0"/>
        </a:p>
      </dgm:t>
    </dgm:pt>
    <dgm:pt modelId="{12EC837C-FDC9-4800-81B0-F8F0C21A5394}" type="sibTrans" cxnId="{C12015E7-D956-4560-9E42-99E14CC7C504}">
      <dgm:prSet/>
      <dgm:spPr/>
      <dgm:t>
        <a:bodyPr/>
        <a:lstStyle/>
        <a:p>
          <a:endParaRPr lang="es-ES"/>
        </a:p>
      </dgm:t>
    </dgm:pt>
    <dgm:pt modelId="{F4039193-21A1-48BF-9ECD-311DD0306D0B}" type="parTrans" cxnId="{C12015E7-D956-4560-9E42-99E14CC7C504}">
      <dgm:prSet/>
      <dgm:spPr/>
      <dgm:t>
        <a:bodyPr/>
        <a:lstStyle/>
        <a:p>
          <a:endParaRPr lang="es-ES"/>
        </a:p>
      </dgm:t>
    </dgm:pt>
    <dgm:pt modelId="{41AE4C9E-C1A6-46C7-AEDF-55F2F230ED3A}">
      <dgm:prSet phldrT="[Texto]" custT="1"/>
      <dgm:spPr/>
      <dgm:t>
        <a:bodyPr/>
        <a:lstStyle/>
        <a:p>
          <a:endParaRPr lang="es-ES" sz="2000" dirty="0"/>
        </a:p>
      </dgm:t>
    </dgm:pt>
    <dgm:pt modelId="{ACB1EB07-61CB-42A0-863A-FCA43CF451C5}" type="sibTrans" cxnId="{E4BB8D69-0C49-4399-BACD-289D0C02A041}">
      <dgm:prSet/>
      <dgm:spPr/>
      <dgm:t>
        <a:bodyPr/>
        <a:lstStyle/>
        <a:p>
          <a:endParaRPr lang="es-ES"/>
        </a:p>
      </dgm:t>
    </dgm:pt>
    <dgm:pt modelId="{8F6A540B-2BF7-4D8B-8F98-17B002457C13}" type="parTrans" cxnId="{E4BB8D69-0C49-4399-BACD-289D0C02A041}">
      <dgm:prSet/>
      <dgm:spPr/>
      <dgm:t>
        <a:bodyPr/>
        <a:lstStyle/>
        <a:p>
          <a:endParaRPr lang="es-ES"/>
        </a:p>
      </dgm:t>
    </dgm:pt>
    <dgm:pt modelId="{5571FE39-B1B4-4FED-902C-E3093220FAF5}">
      <dgm:prSet phldrT="[Texto]" custT="1"/>
      <dgm:spPr/>
      <dgm:t>
        <a:bodyPr/>
        <a:lstStyle/>
        <a:p>
          <a:endParaRPr lang="es-ES" sz="2000" dirty="0"/>
        </a:p>
      </dgm:t>
    </dgm:pt>
    <dgm:pt modelId="{1F688A52-E170-4D92-A3F1-8C354A66C71F}" type="sibTrans" cxnId="{110E0953-A640-467B-9960-215F7F3EA381}">
      <dgm:prSet/>
      <dgm:spPr/>
      <dgm:t>
        <a:bodyPr/>
        <a:lstStyle/>
        <a:p>
          <a:endParaRPr lang="es-ES"/>
        </a:p>
      </dgm:t>
    </dgm:pt>
    <dgm:pt modelId="{1CBD82E4-6232-4025-AEFC-C72346ECD76F}" type="parTrans" cxnId="{110E0953-A640-467B-9960-215F7F3EA381}">
      <dgm:prSet/>
      <dgm:spPr/>
      <dgm:t>
        <a:bodyPr/>
        <a:lstStyle/>
        <a:p>
          <a:endParaRPr lang="es-ES"/>
        </a:p>
      </dgm:t>
    </dgm:pt>
    <dgm:pt modelId="{38C18075-D777-499C-9010-E44794D1C62D}">
      <dgm:prSet phldrT="[Texto]" custT="1"/>
      <dgm:spPr/>
      <dgm:t>
        <a:bodyPr/>
        <a:lstStyle/>
        <a:p>
          <a:endParaRPr lang="es-ES" sz="2000" dirty="0"/>
        </a:p>
      </dgm:t>
    </dgm:pt>
    <dgm:pt modelId="{0CFC532D-36EF-4E10-9889-8B67F0B9229E}" type="sibTrans" cxnId="{8B796FBF-D6EC-4F31-9688-BC07B39355FF}">
      <dgm:prSet/>
      <dgm:spPr/>
      <dgm:t>
        <a:bodyPr/>
        <a:lstStyle/>
        <a:p>
          <a:endParaRPr lang="es-ES"/>
        </a:p>
      </dgm:t>
    </dgm:pt>
    <dgm:pt modelId="{80BE112B-A191-4AFF-8311-3B6CB650D211}" type="parTrans" cxnId="{8B796FBF-D6EC-4F31-9688-BC07B39355FF}">
      <dgm:prSet/>
      <dgm:spPr/>
      <dgm:t>
        <a:bodyPr/>
        <a:lstStyle/>
        <a:p>
          <a:endParaRPr lang="es-ES"/>
        </a:p>
      </dgm:t>
    </dgm:pt>
    <dgm:pt modelId="{E558542F-F30B-4BB3-A4A4-68FBE3B58C2C}">
      <dgm:prSet phldrT="[Texto]" custT="1"/>
      <dgm:spPr/>
      <dgm:t>
        <a:bodyPr/>
        <a:lstStyle/>
        <a:p>
          <a:endParaRPr lang="es-ES" sz="2000" dirty="0"/>
        </a:p>
      </dgm:t>
    </dgm:pt>
    <dgm:pt modelId="{A31D64F0-4F0D-4650-A233-A9FC804BD8C8}" type="sibTrans" cxnId="{5BB19941-0888-4B13-A8CA-F828ED6DE024}">
      <dgm:prSet/>
      <dgm:spPr/>
      <dgm:t>
        <a:bodyPr/>
        <a:lstStyle/>
        <a:p>
          <a:endParaRPr lang="es-ES"/>
        </a:p>
      </dgm:t>
    </dgm:pt>
    <dgm:pt modelId="{52C020F7-A6AA-4FF2-9535-CC3A4B8B4835}" type="parTrans" cxnId="{5BB19941-0888-4B13-A8CA-F828ED6DE024}">
      <dgm:prSet/>
      <dgm:spPr/>
      <dgm:t>
        <a:bodyPr/>
        <a:lstStyle/>
        <a:p>
          <a:endParaRPr lang="es-ES"/>
        </a:p>
      </dgm:t>
    </dgm:pt>
    <dgm:pt modelId="{E0A3623B-DB70-40DB-AA44-A4B6DA6B8051}">
      <dgm:prSet phldrT="[Texto]" custT="1"/>
      <dgm:spPr/>
      <dgm:t>
        <a:bodyPr/>
        <a:lstStyle/>
        <a:p>
          <a:endParaRPr lang="es-ES" sz="2000" dirty="0"/>
        </a:p>
      </dgm:t>
    </dgm:pt>
    <dgm:pt modelId="{6A0EAF1C-8CAD-4D13-BD6C-818021F4B935}" type="sibTrans" cxnId="{1B345E5A-6BD0-40AD-AB35-E02E3479283D}">
      <dgm:prSet/>
      <dgm:spPr/>
      <dgm:t>
        <a:bodyPr/>
        <a:lstStyle/>
        <a:p>
          <a:endParaRPr lang="es-ES"/>
        </a:p>
      </dgm:t>
    </dgm:pt>
    <dgm:pt modelId="{64535FE8-0BC8-4976-87C2-AC07356F0200}" type="parTrans" cxnId="{1B345E5A-6BD0-40AD-AB35-E02E3479283D}">
      <dgm:prSet/>
      <dgm:spPr/>
      <dgm:t>
        <a:bodyPr/>
        <a:lstStyle/>
        <a:p>
          <a:endParaRPr lang="es-ES"/>
        </a:p>
      </dgm:t>
    </dgm:pt>
    <dgm:pt modelId="{4F6FC8B0-CD47-4186-95FB-BC980927B210}">
      <dgm:prSet phldrT="[Texto]" custT="1"/>
      <dgm:spPr/>
      <dgm:t>
        <a:bodyPr/>
        <a:lstStyle/>
        <a:p>
          <a:endParaRPr lang="es-ES" sz="2000" dirty="0"/>
        </a:p>
      </dgm:t>
    </dgm:pt>
    <dgm:pt modelId="{A3F3D9AC-2A2A-4A7F-A698-57256FB361C7}" type="sibTrans" cxnId="{5D0C89B7-C3E8-43EA-8BB9-55CFDD938485}">
      <dgm:prSet/>
      <dgm:spPr/>
      <dgm:t>
        <a:bodyPr/>
        <a:lstStyle/>
        <a:p>
          <a:endParaRPr lang="es-ES"/>
        </a:p>
      </dgm:t>
    </dgm:pt>
    <dgm:pt modelId="{DE843828-AE1A-447F-AE53-7C9F65C30016}" type="parTrans" cxnId="{5D0C89B7-C3E8-43EA-8BB9-55CFDD938485}">
      <dgm:prSet/>
      <dgm:spPr/>
      <dgm:t>
        <a:bodyPr/>
        <a:lstStyle/>
        <a:p>
          <a:endParaRPr lang="es-ES"/>
        </a:p>
      </dgm:t>
    </dgm:pt>
    <dgm:pt modelId="{5705C3DA-B16D-4F7E-9A04-287C5B7AC3EB}">
      <dgm:prSet phldrT="[Texto]" custT="1"/>
      <dgm:spPr/>
      <dgm:t>
        <a:bodyPr/>
        <a:lstStyle/>
        <a:p>
          <a:endParaRPr lang="es-ES" sz="2000" dirty="0"/>
        </a:p>
      </dgm:t>
    </dgm:pt>
    <dgm:pt modelId="{0B9CF557-AF0D-4403-A01A-3A1DA888C165}" type="sibTrans" cxnId="{A3EB3961-306D-44D0-8F69-4BAA75BB6919}">
      <dgm:prSet/>
      <dgm:spPr/>
      <dgm:t>
        <a:bodyPr/>
        <a:lstStyle/>
        <a:p>
          <a:endParaRPr lang="es-ES"/>
        </a:p>
      </dgm:t>
    </dgm:pt>
    <dgm:pt modelId="{19A58CBF-4A90-474D-ACF5-370058DD3EB2}" type="parTrans" cxnId="{A3EB3961-306D-44D0-8F69-4BAA75BB6919}">
      <dgm:prSet/>
      <dgm:spPr/>
      <dgm:t>
        <a:bodyPr/>
        <a:lstStyle/>
        <a:p>
          <a:endParaRPr lang="es-ES"/>
        </a:p>
      </dgm:t>
    </dgm:pt>
    <dgm:pt modelId="{5CBCF80D-94D1-423B-9B01-D107589BA9BA}">
      <dgm:prSet phldrT="[Texto]" custT="1"/>
      <dgm:spPr/>
      <dgm:t>
        <a:bodyPr/>
        <a:lstStyle/>
        <a:p>
          <a:r>
            <a:rPr lang="es-ES" sz="2000" dirty="0" smtClean="0"/>
            <a:t>Pavimento continuo</a:t>
          </a:r>
          <a:endParaRPr lang="es-ES" sz="2000" dirty="0"/>
        </a:p>
      </dgm:t>
    </dgm:pt>
    <dgm:pt modelId="{F5554453-F02E-4158-B37A-5D20079DFE27}" type="sibTrans" cxnId="{66400A34-4E87-4B1B-A9CC-7CFB24FC5256}">
      <dgm:prSet/>
      <dgm:spPr/>
      <dgm:t>
        <a:bodyPr/>
        <a:lstStyle/>
        <a:p>
          <a:endParaRPr lang="es-ES" sz="2000"/>
        </a:p>
      </dgm:t>
    </dgm:pt>
    <dgm:pt modelId="{D4080B2A-09D0-4F2D-8C48-8AA520158884}" type="parTrans" cxnId="{66400A34-4E87-4B1B-A9CC-7CFB24FC5256}">
      <dgm:prSet/>
      <dgm:spPr/>
      <dgm:t>
        <a:bodyPr/>
        <a:lstStyle/>
        <a:p>
          <a:endParaRPr lang="es-ES" sz="2000"/>
        </a:p>
      </dgm:t>
    </dgm:pt>
    <dgm:pt modelId="{A4C2EA62-0CCD-4F96-8A67-56580BC1E664}">
      <dgm:prSet phldrT="[Texto]" custT="1"/>
      <dgm:spPr/>
      <dgm:t>
        <a:bodyPr/>
        <a:lstStyle/>
        <a:p>
          <a:r>
            <a:rPr lang="es-ES" sz="2000" dirty="0" smtClean="0"/>
            <a:t>Espacios abiertos</a:t>
          </a:r>
          <a:endParaRPr lang="es-ES" sz="2000" dirty="0"/>
        </a:p>
      </dgm:t>
    </dgm:pt>
    <dgm:pt modelId="{AFB7660B-7186-494C-A2D8-6DD9D565BE0C}" type="parTrans" cxnId="{C2553FB0-9170-42AF-A7E9-B4F390736279}">
      <dgm:prSet/>
      <dgm:spPr/>
      <dgm:t>
        <a:bodyPr/>
        <a:lstStyle/>
        <a:p>
          <a:endParaRPr lang="es-ES"/>
        </a:p>
      </dgm:t>
    </dgm:pt>
    <dgm:pt modelId="{E806074A-A825-43D8-9976-103047A077D5}" type="sibTrans" cxnId="{C2553FB0-9170-42AF-A7E9-B4F390736279}">
      <dgm:prSet/>
      <dgm:spPr/>
      <dgm:t>
        <a:bodyPr/>
        <a:lstStyle/>
        <a:p>
          <a:endParaRPr lang="es-ES"/>
        </a:p>
      </dgm:t>
    </dgm:pt>
    <dgm:pt modelId="{07B0B85F-5908-4F29-AA11-2C67F41EA20F}">
      <dgm:prSet phldrT="[Texto]" custT="1"/>
      <dgm:spPr/>
      <dgm:t>
        <a:bodyPr/>
        <a:lstStyle/>
        <a:p>
          <a:r>
            <a:rPr lang="es-ES" sz="2000" dirty="0" smtClean="0"/>
            <a:t>Compartimentación flexible a través del mobiliario</a:t>
          </a:r>
          <a:endParaRPr lang="es-ES" sz="2000" dirty="0"/>
        </a:p>
      </dgm:t>
    </dgm:pt>
    <dgm:pt modelId="{AA722998-1878-48AF-ACE8-E83BA333D5E6}" type="parTrans" cxnId="{DE450030-8C40-4655-931E-4C8FAB68E63D}">
      <dgm:prSet/>
      <dgm:spPr/>
      <dgm:t>
        <a:bodyPr/>
        <a:lstStyle/>
        <a:p>
          <a:endParaRPr lang="es-ES"/>
        </a:p>
      </dgm:t>
    </dgm:pt>
    <dgm:pt modelId="{B0F48863-CEA7-499D-82DD-BB797DB81115}" type="sibTrans" cxnId="{DE450030-8C40-4655-931E-4C8FAB68E63D}">
      <dgm:prSet/>
      <dgm:spPr/>
      <dgm:t>
        <a:bodyPr/>
        <a:lstStyle/>
        <a:p>
          <a:endParaRPr lang="es-ES"/>
        </a:p>
      </dgm:t>
    </dgm:pt>
    <dgm:pt modelId="{3A449256-3A72-48CC-A732-A4474E2ABDE0}">
      <dgm:prSet phldrT="[Texto]" custT="1"/>
      <dgm:spPr/>
      <dgm:t>
        <a:bodyPr/>
        <a:lstStyle/>
        <a:p>
          <a:r>
            <a:rPr lang="es-ES" sz="2000" dirty="0" smtClean="0"/>
            <a:t>Falsos techos registrables</a:t>
          </a:r>
          <a:endParaRPr lang="es-ES" sz="2000" dirty="0"/>
        </a:p>
      </dgm:t>
    </dgm:pt>
    <dgm:pt modelId="{5280DA2E-D6BE-4DC4-B1F8-4BD4C714D69A}" type="parTrans" cxnId="{1C1C681F-4AD9-43B1-B392-65EEB4FBA926}">
      <dgm:prSet/>
      <dgm:spPr/>
      <dgm:t>
        <a:bodyPr/>
        <a:lstStyle/>
        <a:p>
          <a:endParaRPr lang="es-ES"/>
        </a:p>
      </dgm:t>
    </dgm:pt>
    <dgm:pt modelId="{D07A177E-67F7-4596-B641-CF2230D444E9}" type="sibTrans" cxnId="{1C1C681F-4AD9-43B1-B392-65EEB4FBA926}">
      <dgm:prSet/>
      <dgm:spPr/>
      <dgm:t>
        <a:bodyPr/>
        <a:lstStyle/>
        <a:p>
          <a:endParaRPr lang="es-ES"/>
        </a:p>
      </dgm:t>
    </dgm:pt>
    <dgm:pt modelId="{99F78447-96DB-4437-A38A-6D4A89428B2F}">
      <dgm:prSet phldrT="[Texto]" custT="1"/>
      <dgm:spPr/>
      <dgm:t>
        <a:bodyPr/>
        <a:lstStyle/>
        <a:p>
          <a:r>
            <a:rPr lang="es-ES" sz="2000" dirty="0" smtClean="0"/>
            <a:t>Iluminación cenital con lucernarios</a:t>
          </a:r>
          <a:endParaRPr lang="es-ES" sz="2000" dirty="0"/>
        </a:p>
      </dgm:t>
    </dgm:pt>
    <dgm:pt modelId="{CD2B480F-5EE4-4B4E-8365-1B826C1FCDC2}" type="parTrans" cxnId="{787E24FB-35A5-43C6-93DA-49B45436334D}">
      <dgm:prSet/>
      <dgm:spPr/>
      <dgm:t>
        <a:bodyPr/>
        <a:lstStyle/>
        <a:p>
          <a:endParaRPr lang="es-ES"/>
        </a:p>
      </dgm:t>
    </dgm:pt>
    <dgm:pt modelId="{A30FB002-6B2A-4D3D-A677-2CB624D15466}" type="sibTrans" cxnId="{787E24FB-35A5-43C6-93DA-49B45436334D}">
      <dgm:prSet/>
      <dgm:spPr/>
      <dgm:t>
        <a:bodyPr/>
        <a:lstStyle/>
        <a:p>
          <a:endParaRPr lang="es-ES"/>
        </a:p>
      </dgm:t>
    </dgm:pt>
    <dgm:pt modelId="{BD1CE6F8-7434-4723-AE30-BFCFBBFD85C6}" type="pres">
      <dgm:prSet presAssocID="{5ECA2075-C557-4A04-898C-01B8FB749979}" presName="Name0" presStyleCnt="0">
        <dgm:presLayoutVars>
          <dgm:dir/>
          <dgm:animLvl val="lvl"/>
          <dgm:resizeHandles/>
        </dgm:presLayoutVars>
      </dgm:prSet>
      <dgm:spPr/>
      <dgm:t>
        <a:bodyPr/>
        <a:lstStyle/>
        <a:p>
          <a:endParaRPr lang="es-ES"/>
        </a:p>
      </dgm:t>
    </dgm:pt>
    <dgm:pt modelId="{8E527F2A-FA17-4FC4-988D-E9348375553B}" type="pres">
      <dgm:prSet presAssocID="{CD8429F8-46C3-4775-9292-F35046F68897}" presName="linNode" presStyleCnt="0"/>
      <dgm:spPr/>
    </dgm:pt>
    <dgm:pt modelId="{BA33AF59-E297-40D7-96BF-5F00949AB295}" type="pres">
      <dgm:prSet presAssocID="{CD8429F8-46C3-4775-9292-F35046F68897}" presName="parentShp" presStyleLbl="node1" presStyleIdx="0" presStyleCnt="1" custScaleX="68045" custScaleY="62549" custLinFactNeighborX="23" custLinFactNeighborY="9709">
        <dgm:presLayoutVars>
          <dgm:bulletEnabled val="1"/>
        </dgm:presLayoutVars>
      </dgm:prSet>
      <dgm:spPr/>
      <dgm:t>
        <a:bodyPr/>
        <a:lstStyle/>
        <a:p>
          <a:endParaRPr lang="es-ES"/>
        </a:p>
      </dgm:t>
    </dgm:pt>
    <dgm:pt modelId="{B34C6DDC-4B42-4685-94B5-096DFB510239}" type="pres">
      <dgm:prSet presAssocID="{CD8429F8-46C3-4775-9292-F35046F68897}" presName="childShp" presStyleLbl="bgAccFollowNode1" presStyleIdx="0" presStyleCnt="1" custScaleX="119830" custScaleY="80755" custLinFactNeighborX="-635" custLinFactNeighborY="18507">
        <dgm:presLayoutVars>
          <dgm:bulletEnabled val="1"/>
        </dgm:presLayoutVars>
      </dgm:prSet>
      <dgm:spPr/>
      <dgm:t>
        <a:bodyPr/>
        <a:lstStyle/>
        <a:p>
          <a:endParaRPr lang="es-ES"/>
        </a:p>
      </dgm:t>
    </dgm:pt>
  </dgm:ptLst>
  <dgm:cxnLst>
    <dgm:cxn modelId="{C12015E7-D956-4560-9E42-99E14CC7C504}" srcId="{CD8429F8-46C3-4775-9292-F35046F68897}" destId="{544CE40E-FCEE-4452-AB05-AFEDA04D0F24}" srcOrd="12" destOrd="0" parTransId="{F4039193-21A1-48BF-9ECD-311DD0306D0B}" sibTransId="{12EC837C-FDC9-4800-81B0-F8F0C21A5394}"/>
    <dgm:cxn modelId="{E2BABD83-B442-479E-B9BE-E7B0870BF8EF}" type="presOf" srcId="{E558542F-F30B-4BB3-A4A4-68FBE3B58C2C}" destId="{B34C6DDC-4B42-4685-94B5-096DFB510239}" srcOrd="0" destOrd="8" presId="urn:microsoft.com/office/officeart/2005/8/layout/vList6"/>
    <dgm:cxn modelId="{4DEAD1A8-835A-4379-8EC1-19B824DF0852}" type="presOf" srcId="{46B6C3AC-C679-47CB-AE04-B33ECCB0CCDF}" destId="{B34C6DDC-4B42-4685-94B5-096DFB510239}" srcOrd="0" destOrd="13" presId="urn:microsoft.com/office/officeart/2005/8/layout/vList6"/>
    <dgm:cxn modelId="{EB0BB85C-7CBC-422E-B075-5B5C01DFF910}" srcId="{CD8429F8-46C3-4775-9292-F35046F68897}" destId="{4D18215E-0A39-407C-9B2C-308D0C6E0AD1}" srcOrd="18" destOrd="0" parTransId="{0ACB4E90-C206-4E0A-BC61-A462556C7760}" sibTransId="{DDC1C751-7F15-429F-AB3C-A8BF8B4FA295}"/>
    <dgm:cxn modelId="{FB3AF66A-2ECF-41F5-B3A3-99FD19197429}" type="presOf" srcId="{5571FE39-B1B4-4FED-902C-E3093220FAF5}" destId="{B34C6DDC-4B42-4685-94B5-096DFB510239}" srcOrd="0" destOrd="10" presId="urn:microsoft.com/office/officeart/2005/8/layout/vList6"/>
    <dgm:cxn modelId="{110E0953-A640-467B-9960-215F7F3EA381}" srcId="{CD8429F8-46C3-4775-9292-F35046F68897}" destId="{5571FE39-B1B4-4FED-902C-E3093220FAF5}" srcOrd="10" destOrd="0" parTransId="{1CBD82E4-6232-4025-AEFC-C72346ECD76F}" sibTransId="{1F688A52-E170-4D92-A3F1-8C354A66C71F}"/>
    <dgm:cxn modelId="{6AB1FBDC-C37E-4162-9E0B-A8DAFE49243C}" type="presOf" srcId="{CD8429F8-46C3-4775-9292-F35046F68897}" destId="{BA33AF59-E297-40D7-96BF-5F00949AB295}" srcOrd="0" destOrd="0" presId="urn:microsoft.com/office/officeart/2005/8/layout/vList6"/>
    <dgm:cxn modelId="{CF8B45A6-F301-46BC-89FA-1C6098A97002}" type="presOf" srcId="{5705C3DA-B16D-4F7E-9A04-287C5B7AC3EB}" destId="{B34C6DDC-4B42-4685-94B5-096DFB510239}" srcOrd="0" destOrd="5" presId="urn:microsoft.com/office/officeart/2005/8/layout/vList6"/>
    <dgm:cxn modelId="{8A5FA192-1E79-4BAB-A951-508264F358EE}" type="presOf" srcId="{E0A3623B-DB70-40DB-AA44-A4B6DA6B8051}" destId="{B34C6DDC-4B42-4685-94B5-096DFB510239}" srcOrd="0" destOrd="7" presId="urn:microsoft.com/office/officeart/2005/8/layout/vList6"/>
    <dgm:cxn modelId="{A2EA01BF-7B67-469A-8D31-057114DB2391}" type="presOf" srcId="{99F78447-96DB-4437-A38A-6D4A89428B2F}" destId="{B34C6DDC-4B42-4685-94B5-096DFB510239}" srcOrd="0" destOrd="4" presId="urn:microsoft.com/office/officeart/2005/8/layout/vList6"/>
    <dgm:cxn modelId="{5BB19941-0888-4B13-A8CA-F828ED6DE024}" srcId="{CD8429F8-46C3-4775-9292-F35046F68897}" destId="{E558542F-F30B-4BB3-A4A4-68FBE3B58C2C}" srcOrd="8" destOrd="0" parTransId="{52C020F7-A6AA-4FF2-9535-CC3A4B8B4835}" sibTransId="{A31D64F0-4F0D-4650-A233-A9FC804BD8C8}"/>
    <dgm:cxn modelId="{EB3C4B8B-740F-4E9F-B0F6-14756AEEF6E1}" type="presOf" srcId="{544CE40E-FCEE-4452-AB05-AFEDA04D0F24}" destId="{B34C6DDC-4B42-4685-94B5-096DFB510239}" srcOrd="0" destOrd="12" presId="urn:microsoft.com/office/officeart/2005/8/layout/vList6"/>
    <dgm:cxn modelId="{787E24FB-35A5-43C6-93DA-49B45436334D}" srcId="{CD8429F8-46C3-4775-9292-F35046F68897}" destId="{99F78447-96DB-4437-A38A-6D4A89428B2F}" srcOrd="4" destOrd="0" parTransId="{CD2B480F-5EE4-4B4E-8365-1B826C1FCDC2}" sibTransId="{A30FB002-6B2A-4D3D-A677-2CB624D15466}"/>
    <dgm:cxn modelId="{82A3D2EF-656C-4CA4-ABE2-89C868B78E70}" type="presOf" srcId="{38C18075-D777-499C-9010-E44794D1C62D}" destId="{B34C6DDC-4B42-4685-94B5-096DFB510239}" srcOrd="0" destOrd="9" presId="urn:microsoft.com/office/officeart/2005/8/layout/vList6"/>
    <dgm:cxn modelId="{E4BB8D69-0C49-4399-BACD-289D0C02A041}" srcId="{CD8429F8-46C3-4775-9292-F35046F68897}" destId="{41AE4C9E-C1A6-46C7-AEDF-55F2F230ED3A}" srcOrd="11" destOrd="0" parTransId="{8F6A540B-2BF7-4D8B-8F98-17B002457C13}" sibTransId="{ACB1EB07-61CB-42A0-863A-FCA43CF451C5}"/>
    <dgm:cxn modelId="{A0CC803C-0CEF-4106-82B8-495DD311868F}" type="presOf" srcId="{DC23B423-3C3C-48C6-8EAE-F254ED9C3DE4}" destId="{B34C6DDC-4B42-4685-94B5-096DFB510239}" srcOrd="0" destOrd="15" presId="urn:microsoft.com/office/officeart/2005/8/layout/vList6"/>
    <dgm:cxn modelId="{1C1C681F-4AD9-43B1-B392-65EEB4FBA926}" srcId="{CD8429F8-46C3-4775-9292-F35046F68897}" destId="{3A449256-3A72-48CC-A732-A4474E2ABDE0}" srcOrd="3" destOrd="0" parTransId="{5280DA2E-D6BE-4DC4-B1F8-4BD4C714D69A}" sibTransId="{D07A177E-67F7-4596-B641-CF2230D444E9}"/>
    <dgm:cxn modelId="{96056858-AE43-4B8C-B45C-2A9C2C23107A}" srcId="{CD8429F8-46C3-4775-9292-F35046F68897}" destId="{6DD089DA-D51B-489B-B242-DEFDE94DF1C8}" srcOrd="20" destOrd="0" parTransId="{A3BC5D3E-C98F-45B3-A507-9BBD48ACF744}" sibTransId="{19432B64-CAFA-46B9-B55F-73D85C725579}"/>
    <dgm:cxn modelId="{8B796FBF-D6EC-4F31-9688-BC07B39355FF}" srcId="{CD8429F8-46C3-4775-9292-F35046F68897}" destId="{38C18075-D777-499C-9010-E44794D1C62D}" srcOrd="9" destOrd="0" parTransId="{80BE112B-A191-4AFF-8311-3B6CB650D211}" sibTransId="{0CFC532D-36EF-4E10-9889-8B67F0B9229E}"/>
    <dgm:cxn modelId="{C2553FB0-9170-42AF-A7E9-B4F390736279}" srcId="{CD8429F8-46C3-4775-9292-F35046F68897}" destId="{A4C2EA62-0CCD-4F96-8A67-56580BC1E664}" srcOrd="1" destOrd="0" parTransId="{AFB7660B-7186-494C-A2D8-6DD9D565BE0C}" sibTransId="{E806074A-A825-43D8-9976-103047A077D5}"/>
    <dgm:cxn modelId="{66400A34-4E87-4B1B-A9CC-7CFB24FC5256}" srcId="{CD8429F8-46C3-4775-9292-F35046F68897}" destId="{5CBCF80D-94D1-423B-9B01-D107589BA9BA}" srcOrd="0" destOrd="0" parTransId="{D4080B2A-09D0-4F2D-8C48-8AA520158884}" sibTransId="{F5554453-F02E-4158-B37A-5D20079DFE27}"/>
    <dgm:cxn modelId="{825EECFE-662F-4FEF-95BB-AA62A25BE361}" srcId="{CD8429F8-46C3-4775-9292-F35046F68897}" destId="{201F157E-9608-41A1-8E29-0D83FD01F1AC}" srcOrd="17" destOrd="0" parTransId="{E61680CD-0905-4E73-8BC2-10A8C502A001}" sibTransId="{C6B94177-588F-4C88-B24E-99A1C09A272A}"/>
    <dgm:cxn modelId="{C874D1CC-2145-43FF-972C-78F92ADBACE5}" type="presOf" srcId="{602EF65A-D9AB-4E6F-B208-43C80028F4DC}" destId="{B34C6DDC-4B42-4685-94B5-096DFB510239}" srcOrd="0" destOrd="16" presId="urn:microsoft.com/office/officeart/2005/8/layout/vList6"/>
    <dgm:cxn modelId="{29A64A20-DA0E-488F-A4AA-C70E04349F8E}" srcId="{CD8429F8-46C3-4775-9292-F35046F68897}" destId="{DC23B423-3C3C-48C6-8EAE-F254ED9C3DE4}" srcOrd="15" destOrd="0" parTransId="{B1BFF4D7-2AFA-479E-BB0C-8FBA1E3DA2AE}" sibTransId="{D0DC5565-FA11-481F-B045-7A60D9CE1976}"/>
    <dgm:cxn modelId="{EFC21A59-9555-4B6B-A59C-DE58525948FE}" type="presOf" srcId="{201F157E-9608-41A1-8E29-0D83FD01F1AC}" destId="{B34C6DDC-4B42-4685-94B5-096DFB510239}" srcOrd="0" destOrd="17" presId="urn:microsoft.com/office/officeart/2005/8/layout/vList6"/>
    <dgm:cxn modelId="{75AE67BC-16AF-4B03-BC7A-8796A7B9ADA6}" srcId="{CD8429F8-46C3-4775-9292-F35046F68897}" destId="{602EF65A-D9AB-4E6F-B208-43C80028F4DC}" srcOrd="16" destOrd="0" parTransId="{3427E99F-92CA-4540-B02C-E6BE0D4F1E16}" sibTransId="{0A5ED2EB-CCC4-4441-A6E5-293DED85AC0D}"/>
    <dgm:cxn modelId="{C0993BFF-4811-47B9-8C4A-78B578683089}" type="presOf" srcId="{3A449256-3A72-48CC-A732-A4474E2ABDE0}" destId="{B34C6DDC-4B42-4685-94B5-096DFB510239}" srcOrd="0" destOrd="3" presId="urn:microsoft.com/office/officeart/2005/8/layout/vList6"/>
    <dgm:cxn modelId="{E9B5319C-0E36-4369-AB3E-7607DFCFA1E9}" type="presOf" srcId="{41AE4C9E-C1A6-46C7-AEDF-55F2F230ED3A}" destId="{B34C6DDC-4B42-4685-94B5-096DFB510239}" srcOrd="0" destOrd="11" presId="urn:microsoft.com/office/officeart/2005/8/layout/vList6"/>
    <dgm:cxn modelId="{DE450030-8C40-4655-931E-4C8FAB68E63D}" srcId="{CD8429F8-46C3-4775-9292-F35046F68897}" destId="{07B0B85F-5908-4F29-AA11-2C67F41EA20F}" srcOrd="2" destOrd="0" parTransId="{AA722998-1878-48AF-ACE8-E83BA333D5E6}" sibTransId="{B0F48863-CEA7-499D-82DD-BB797DB81115}"/>
    <dgm:cxn modelId="{1B345E5A-6BD0-40AD-AB35-E02E3479283D}" srcId="{CD8429F8-46C3-4775-9292-F35046F68897}" destId="{E0A3623B-DB70-40DB-AA44-A4B6DA6B8051}" srcOrd="7" destOrd="0" parTransId="{64535FE8-0BC8-4976-87C2-AC07356F0200}" sibTransId="{6A0EAF1C-8CAD-4D13-BD6C-818021F4B935}"/>
    <dgm:cxn modelId="{5D0C89B7-C3E8-43EA-8BB9-55CFDD938485}" srcId="{CD8429F8-46C3-4775-9292-F35046F68897}" destId="{4F6FC8B0-CD47-4186-95FB-BC980927B210}" srcOrd="6" destOrd="0" parTransId="{DE843828-AE1A-447F-AE53-7C9F65C30016}" sibTransId="{A3F3D9AC-2A2A-4A7F-A698-57256FB361C7}"/>
    <dgm:cxn modelId="{45DEE51E-7C7F-4B7E-8CA8-0C5D01FB1F3A}" srcId="{5ECA2075-C557-4A04-898C-01B8FB749979}" destId="{CD8429F8-46C3-4775-9292-F35046F68897}" srcOrd="0" destOrd="0" parTransId="{0BE62E31-E1D5-474C-AA8C-BCB5B3121AE8}" sibTransId="{8621A6EF-0449-46F5-82B6-4610EE8B9AD3}"/>
    <dgm:cxn modelId="{393B8914-9D56-42BF-B9BB-3613B834DC27}" srcId="{CD8429F8-46C3-4775-9292-F35046F68897}" destId="{46B6C3AC-C679-47CB-AE04-B33ECCB0CCDF}" srcOrd="13" destOrd="0" parTransId="{5717EF27-029A-4D68-BE06-C3EE927A0E7D}" sibTransId="{B16E633B-F14F-4952-883F-70136848EAC2}"/>
    <dgm:cxn modelId="{D3BCECB7-65F8-4D08-AF73-AB2760D189F8}" type="presOf" srcId="{8ECE3644-3FCB-4CC4-855B-DED23D344AF6}" destId="{B34C6DDC-4B42-4685-94B5-096DFB510239}" srcOrd="0" destOrd="19" presId="urn:microsoft.com/office/officeart/2005/8/layout/vList6"/>
    <dgm:cxn modelId="{335C13E4-9DF0-4ED3-9F39-787B47A774AE}" srcId="{CD8429F8-46C3-4775-9292-F35046F68897}" destId="{5AC2E84D-A3B8-46F2-8400-525A6FC8CA85}" srcOrd="21" destOrd="0" parTransId="{A7F54E46-4CA0-4B5C-A89F-C6BBDA2CA770}" sibTransId="{47C7EE07-E0B3-4E63-B9C0-D4604EA99F6E}"/>
    <dgm:cxn modelId="{9CB6C9C2-20AE-4D5E-AD61-C5B59191BBCA}" type="presOf" srcId="{4F6FC8B0-CD47-4186-95FB-BC980927B210}" destId="{B34C6DDC-4B42-4685-94B5-096DFB510239}" srcOrd="0" destOrd="6" presId="urn:microsoft.com/office/officeart/2005/8/layout/vList6"/>
    <dgm:cxn modelId="{6F3E9608-854C-467B-8361-2E7D090C9299}" type="presOf" srcId="{5AC2E84D-A3B8-46F2-8400-525A6FC8CA85}" destId="{B34C6DDC-4B42-4685-94B5-096DFB510239}" srcOrd="0" destOrd="21" presId="urn:microsoft.com/office/officeart/2005/8/layout/vList6"/>
    <dgm:cxn modelId="{EED62338-6CA5-49F8-BAD2-7D7281DCFAB3}" type="presOf" srcId="{5CBCF80D-94D1-423B-9B01-D107589BA9BA}" destId="{B34C6DDC-4B42-4685-94B5-096DFB510239}" srcOrd="0" destOrd="0" presId="urn:microsoft.com/office/officeart/2005/8/layout/vList6"/>
    <dgm:cxn modelId="{A060E2FB-4DC1-4F4E-AFBD-A15B35741749}" type="presOf" srcId="{6DD089DA-D51B-489B-B242-DEFDE94DF1C8}" destId="{B34C6DDC-4B42-4685-94B5-096DFB510239}" srcOrd="0" destOrd="20" presId="urn:microsoft.com/office/officeart/2005/8/layout/vList6"/>
    <dgm:cxn modelId="{A65DED1A-4904-4830-8C5A-B8C6268DC2EE}" type="presOf" srcId="{5ECA2075-C557-4A04-898C-01B8FB749979}" destId="{BD1CE6F8-7434-4723-AE30-BFCFBBFD85C6}" srcOrd="0" destOrd="0" presId="urn:microsoft.com/office/officeart/2005/8/layout/vList6"/>
    <dgm:cxn modelId="{90DA5DE2-85C4-421B-8D15-5751F352D29E}" type="presOf" srcId="{7F2DE1F5-780C-4BB1-B290-67F6CCEA6660}" destId="{B34C6DDC-4B42-4685-94B5-096DFB510239}" srcOrd="0" destOrd="14" presId="urn:microsoft.com/office/officeart/2005/8/layout/vList6"/>
    <dgm:cxn modelId="{79278F3B-3170-4BD9-A3DC-6A2D9F51C934}" srcId="{CD8429F8-46C3-4775-9292-F35046F68897}" destId="{8ECE3644-3FCB-4CC4-855B-DED23D344AF6}" srcOrd="19" destOrd="0" parTransId="{EAE892FB-EF88-4F37-B878-4D86AD08D5BD}" sibTransId="{1AE0B206-DAC4-40A1-B051-B6990AE66126}"/>
    <dgm:cxn modelId="{350C21C8-71DF-4486-AB63-0E5964E4D862}" type="presOf" srcId="{4D18215E-0A39-407C-9B2C-308D0C6E0AD1}" destId="{B34C6DDC-4B42-4685-94B5-096DFB510239}" srcOrd="0" destOrd="18" presId="urn:microsoft.com/office/officeart/2005/8/layout/vList6"/>
    <dgm:cxn modelId="{A3EB3961-306D-44D0-8F69-4BAA75BB6919}" srcId="{CD8429F8-46C3-4775-9292-F35046F68897}" destId="{5705C3DA-B16D-4F7E-9A04-287C5B7AC3EB}" srcOrd="5" destOrd="0" parTransId="{19A58CBF-4A90-474D-ACF5-370058DD3EB2}" sibTransId="{0B9CF557-AF0D-4403-A01A-3A1DA888C165}"/>
    <dgm:cxn modelId="{74BED551-ACFD-495F-9A30-93BCA12B9D80}" type="presOf" srcId="{A4C2EA62-0CCD-4F96-8A67-56580BC1E664}" destId="{B34C6DDC-4B42-4685-94B5-096DFB510239}" srcOrd="0" destOrd="1" presId="urn:microsoft.com/office/officeart/2005/8/layout/vList6"/>
    <dgm:cxn modelId="{2DDE45E2-6619-4883-8FB9-07DE97317831}" type="presOf" srcId="{07B0B85F-5908-4F29-AA11-2C67F41EA20F}" destId="{B34C6DDC-4B42-4685-94B5-096DFB510239}" srcOrd="0" destOrd="2" presId="urn:microsoft.com/office/officeart/2005/8/layout/vList6"/>
    <dgm:cxn modelId="{63F3EB2C-9EC9-4693-B8C9-2432475A1AA2}" srcId="{CD8429F8-46C3-4775-9292-F35046F68897}" destId="{7F2DE1F5-780C-4BB1-B290-67F6CCEA6660}" srcOrd="14" destOrd="0" parTransId="{59E87BC0-02C7-4839-87DE-B46C0A5E8816}" sibTransId="{44ED8785-BB81-4B16-8B85-7DDEFDD6EA83}"/>
    <dgm:cxn modelId="{5E7D5C30-558E-4585-BDA5-F7A23B12C914}" type="presParOf" srcId="{BD1CE6F8-7434-4723-AE30-BFCFBBFD85C6}" destId="{8E527F2A-FA17-4FC4-988D-E9348375553B}" srcOrd="0" destOrd="0" presId="urn:microsoft.com/office/officeart/2005/8/layout/vList6"/>
    <dgm:cxn modelId="{3D69ADA9-C7FB-4E25-8E40-C931F95ECF02}" type="presParOf" srcId="{8E527F2A-FA17-4FC4-988D-E9348375553B}" destId="{BA33AF59-E297-40D7-96BF-5F00949AB295}" srcOrd="0" destOrd="0" presId="urn:microsoft.com/office/officeart/2005/8/layout/vList6"/>
    <dgm:cxn modelId="{8966F650-C575-49BD-9DFF-908C35B6D3EF}" type="presParOf" srcId="{8E527F2A-FA17-4FC4-988D-E9348375553B}" destId="{B34C6DDC-4B42-4685-94B5-096DFB510239}"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CA2075-C557-4A04-898C-01B8FB74997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ES"/>
        </a:p>
      </dgm:t>
    </dgm:pt>
    <dgm:pt modelId="{CD8429F8-46C3-4775-9292-F35046F68897}">
      <dgm:prSet phldrT="[Texto]" custT="1"/>
      <dgm:spPr>
        <a:solidFill>
          <a:schemeClr val="tx2">
            <a:lumMod val="60000"/>
            <a:lumOff val="40000"/>
          </a:schemeClr>
        </a:solidFill>
      </dgm:spPr>
      <dgm:t>
        <a:bodyPr/>
        <a:lstStyle/>
        <a:p>
          <a:r>
            <a:rPr lang="es-ES" sz="2000" b="1" dirty="0" smtClean="0"/>
            <a:t>Estructuración vertical en función de la afluencia de público</a:t>
          </a:r>
          <a:endParaRPr lang="es-ES" sz="2000" b="1" dirty="0"/>
        </a:p>
      </dgm:t>
    </dgm:pt>
    <dgm:pt modelId="{0BE62E31-E1D5-474C-AA8C-BCB5B3121AE8}" type="parTrans" cxnId="{45DEE51E-7C7F-4B7E-8CA8-0C5D01FB1F3A}">
      <dgm:prSet/>
      <dgm:spPr/>
      <dgm:t>
        <a:bodyPr/>
        <a:lstStyle/>
        <a:p>
          <a:endParaRPr lang="es-ES" sz="2000"/>
        </a:p>
      </dgm:t>
    </dgm:pt>
    <dgm:pt modelId="{8621A6EF-0449-46F5-82B6-4610EE8B9AD3}" type="sibTrans" cxnId="{45DEE51E-7C7F-4B7E-8CA8-0C5D01FB1F3A}">
      <dgm:prSet/>
      <dgm:spPr/>
      <dgm:t>
        <a:bodyPr/>
        <a:lstStyle/>
        <a:p>
          <a:endParaRPr lang="es-ES" sz="2000"/>
        </a:p>
      </dgm:t>
    </dgm:pt>
    <dgm:pt modelId="{5AC2E84D-A3B8-46F2-8400-525A6FC8CA85}">
      <dgm:prSet phldrT="[Texto]" custT="1"/>
      <dgm:spPr/>
      <dgm:t>
        <a:bodyPr/>
        <a:lstStyle/>
        <a:p>
          <a:endParaRPr lang="es-ES" sz="2000" dirty="0"/>
        </a:p>
      </dgm:t>
    </dgm:pt>
    <dgm:pt modelId="{47C7EE07-E0B3-4E63-B9C0-D4604EA99F6E}" type="sibTrans" cxnId="{335C13E4-9DF0-4ED3-9F39-787B47A774AE}">
      <dgm:prSet/>
      <dgm:spPr/>
      <dgm:t>
        <a:bodyPr/>
        <a:lstStyle/>
        <a:p>
          <a:endParaRPr lang="es-ES"/>
        </a:p>
      </dgm:t>
    </dgm:pt>
    <dgm:pt modelId="{A7F54E46-4CA0-4B5C-A89F-C6BBDA2CA770}" type="parTrans" cxnId="{335C13E4-9DF0-4ED3-9F39-787B47A774AE}">
      <dgm:prSet/>
      <dgm:spPr/>
      <dgm:t>
        <a:bodyPr/>
        <a:lstStyle/>
        <a:p>
          <a:endParaRPr lang="es-ES"/>
        </a:p>
      </dgm:t>
    </dgm:pt>
    <dgm:pt modelId="{6DD089DA-D51B-489B-B242-DEFDE94DF1C8}">
      <dgm:prSet phldrT="[Texto]" custT="1"/>
      <dgm:spPr/>
      <dgm:t>
        <a:bodyPr/>
        <a:lstStyle/>
        <a:p>
          <a:endParaRPr lang="es-ES" sz="2000" dirty="0"/>
        </a:p>
      </dgm:t>
    </dgm:pt>
    <dgm:pt modelId="{19432B64-CAFA-46B9-B55F-73D85C725579}" type="sibTrans" cxnId="{96056858-AE43-4B8C-B45C-2A9C2C23107A}">
      <dgm:prSet/>
      <dgm:spPr/>
      <dgm:t>
        <a:bodyPr/>
        <a:lstStyle/>
        <a:p>
          <a:endParaRPr lang="es-ES"/>
        </a:p>
      </dgm:t>
    </dgm:pt>
    <dgm:pt modelId="{A3BC5D3E-C98F-45B3-A507-9BBD48ACF744}" type="parTrans" cxnId="{96056858-AE43-4B8C-B45C-2A9C2C23107A}">
      <dgm:prSet/>
      <dgm:spPr/>
      <dgm:t>
        <a:bodyPr/>
        <a:lstStyle/>
        <a:p>
          <a:endParaRPr lang="es-ES"/>
        </a:p>
      </dgm:t>
    </dgm:pt>
    <dgm:pt modelId="{8ECE3644-3FCB-4CC4-855B-DED23D344AF6}">
      <dgm:prSet phldrT="[Texto]" custT="1"/>
      <dgm:spPr/>
      <dgm:t>
        <a:bodyPr/>
        <a:lstStyle/>
        <a:p>
          <a:endParaRPr lang="es-ES" sz="2000" dirty="0"/>
        </a:p>
      </dgm:t>
    </dgm:pt>
    <dgm:pt modelId="{1AE0B206-DAC4-40A1-B051-B6990AE66126}" type="sibTrans" cxnId="{79278F3B-3170-4BD9-A3DC-6A2D9F51C934}">
      <dgm:prSet/>
      <dgm:spPr/>
      <dgm:t>
        <a:bodyPr/>
        <a:lstStyle/>
        <a:p>
          <a:endParaRPr lang="es-ES"/>
        </a:p>
      </dgm:t>
    </dgm:pt>
    <dgm:pt modelId="{EAE892FB-EF88-4F37-B878-4D86AD08D5BD}" type="parTrans" cxnId="{79278F3B-3170-4BD9-A3DC-6A2D9F51C934}">
      <dgm:prSet/>
      <dgm:spPr/>
      <dgm:t>
        <a:bodyPr/>
        <a:lstStyle/>
        <a:p>
          <a:endParaRPr lang="es-ES"/>
        </a:p>
      </dgm:t>
    </dgm:pt>
    <dgm:pt modelId="{4D18215E-0A39-407C-9B2C-308D0C6E0AD1}">
      <dgm:prSet phldrT="[Texto]" custT="1"/>
      <dgm:spPr/>
      <dgm:t>
        <a:bodyPr/>
        <a:lstStyle/>
        <a:p>
          <a:endParaRPr lang="es-ES" sz="2000" dirty="0"/>
        </a:p>
      </dgm:t>
    </dgm:pt>
    <dgm:pt modelId="{DDC1C751-7F15-429F-AB3C-A8BF8B4FA295}" type="sibTrans" cxnId="{EB0BB85C-7CBC-422E-B075-5B5C01DFF910}">
      <dgm:prSet/>
      <dgm:spPr/>
      <dgm:t>
        <a:bodyPr/>
        <a:lstStyle/>
        <a:p>
          <a:endParaRPr lang="es-ES"/>
        </a:p>
      </dgm:t>
    </dgm:pt>
    <dgm:pt modelId="{0ACB4E90-C206-4E0A-BC61-A462556C7760}" type="parTrans" cxnId="{EB0BB85C-7CBC-422E-B075-5B5C01DFF910}">
      <dgm:prSet/>
      <dgm:spPr/>
      <dgm:t>
        <a:bodyPr/>
        <a:lstStyle/>
        <a:p>
          <a:endParaRPr lang="es-ES"/>
        </a:p>
      </dgm:t>
    </dgm:pt>
    <dgm:pt modelId="{201F157E-9608-41A1-8E29-0D83FD01F1AC}">
      <dgm:prSet phldrT="[Texto]" custT="1"/>
      <dgm:spPr/>
      <dgm:t>
        <a:bodyPr/>
        <a:lstStyle/>
        <a:p>
          <a:endParaRPr lang="es-ES" sz="2000" dirty="0"/>
        </a:p>
      </dgm:t>
    </dgm:pt>
    <dgm:pt modelId="{C6B94177-588F-4C88-B24E-99A1C09A272A}" type="sibTrans" cxnId="{825EECFE-662F-4FEF-95BB-AA62A25BE361}">
      <dgm:prSet/>
      <dgm:spPr/>
      <dgm:t>
        <a:bodyPr/>
        <a:lstStyle/>
        <a:p>
          <a:endParaRPr lang="es-ES"/>
        </a:p>
      </dgm:t>
    </dgm:pt>
    <dgm:pt modelId="{E61680CD-0905-4E73-8BC2-10A8C502A001}" type="parTrans" cxnId="{825EECFE-662F-4FEF-95BB-AA62A25BE361}">
      <dgm:prSet/>
      <dgm:spPr/>
      <dgm:t>
        <a:bodyPr/>
        <a:lstStyle/>
        <a:p>
          <a:endParaRPr lang="es-ES"/>
        </a:p>
      </dgm:t>
    </dgm:pt>
    <dgm:pt modelId="{602EF65A-D9AB-4E6F-B208-43C80028F4DC}">
      <dgm:prSet phldrT="[Texto]" custT="1"/>
      <dgm:spPr/>
      <dgm:t>
        <a:bodyPr/>
        <a:lstStyle/>
        <a:p>
          <a:endParaRPr lang="es-ES" sz="2000" dirty="0"/>
        </a:p>
      </dgm:t>
    </dgm:pt>
    <dgm:pt modelId="{0A5ED2EB-CCC4-4441-A6E5-293DED85AC0D}" type="sibTrans" cxnId="{75AE67BC-16AF-4B03-BC7A-8796A7B9ADA6}">
      <dgm:prSet/>
      <dgm:spPr/>
      <dgm:t>
        <a:bodyPr/>
        <a:lstStyle/>
        <a:p>
          <a:endParaRPr lang="es-ES"/>
        </a:p>
      </dgm:t>
    </dgm:pt>
    <dgm:pt modelId="{3427E99F-92CA-4540-B02C-E6BE0D4F1E16}" type="parTrans" cxnId="{75AE67BC-16AF-4B03-BC7A-8796A7B9ADA6}">
      <dgm:prSet/>
      <dgm:spPr/>
      <dgm:t>
        <a:bodyPr/>
        <a:lstStyle/>
        <a:p>
          <a:endParaRPr lang="es-ES"/>
        </a:p>
      </dgm:t>
    </dgm:pt>
    <dgm:pt modelId="{DC23B423-3C3C-48C6-8EAE-F254ED9C3DE4}">
      <dgm:prSet phldrT="[Texto]" custT="1"/>
      <dgm:spPr/>
      <dgm:t>
        <a:bodyPr/>
        <a:lstStyle/>
        <a:p>
          <a:endParaRPr lang="es-ES" sz="2000" dirty="0"/>
        </a:p>
      </dgm:t>
    </dgm:pt>
    <dgm:pt modelId="{D0DC5565-FA11-481F-B045-7A60D9CE1976}" type="sibTrans" cxnId="{29A64A20-DA0E-488F-A4AA-C70E04349F8E}">
      <dgm:prSet/>
      <dgm:spPr/>
      <dgm:t>
        <a:bodyPr/>
        <a:lstStyle/>
        <a:p>
          <a:endParaRPr lang="es-ES"/>
        </a:p>
      </dgm:t>
    </dgm:pt>
    <dgm:pt modelId="{B1BFF4D7-2AFA-479E-BB0C-8FBA1E3DA2AE}" type="parTrans" cxnId="{29A64A20-DA0E-488F-A4AA-C70E04349F8E}">
      <dgm:prSet/>
      <dgm:spPr/>
      <dgm:t>
        <a:bodyPr/>
        <a:lstStyle/>
        <a:p>
          <a:endParaRPr lang="es-ES"/>
        </a:p>
      </dgm:t>
    </dgm:pt>
    <dgm:pt modelId="{7F2DE1F5-780C-4BB1-B290-67F6CCEA6660}">
      <dgm:prSet phldrT="[Texto]" custT="1"/>
      <dgm:spPr/>
      <dgm:t>
        <a:bodyPr/>
        <a:lstStyle/>
        <a:p>
          <a:endParaRPr lang="es-ES" sz="2000" dirty="0"/>
        </a:p>
      </dgm:t>
    </dgm:pt>
    <dgm:pt modelId="{44ED8785-BB81-4B16-8B85-7DDEFDD6EA83}" type="sibTrans" cxnId="{63F3EB2C-9EC9-4693-B8C9-2432475A1AA2}">
      <dgm:prSet/>
      <dgm:spPr/>
      <dgm:t>
        <a:bodyPr/>
        <a:lstStyle/>
        <a:p>
          <a:endParaRPr lang="es-ES"/>
        </a:p>
      </dgm:t>
    </dgm:pt>
    <dgm:pt modelId="{59E87BC0-02C7-4839-87DE-B46C0A5E8816}" type="parTrans" cxnId="{63F3EB2C-9EC9-4693-B8C9-2432475A1AA2}">
      <dgm:prSet/>
      <dgm:spPr/>
      <dgm:t>
        <a:bodyPr/>
        <a:lstStyle/>
        <a:p>
          <a:endParaRPr lang="es-ES"/>
        </a:p>
      </dgm:t>
    </dgm:pt>
    <dgm:pt modelId="{46B6C3AC-C679-47CB-AE04-B33ECCB0CCDF}">
      <dgm:prSet phldrT="[Texto]" custT="1"/>
      <dgm:spPr/>
      <dgm:t>
        <a:bodyPr/>
        <a:lstStyle/>
        <a:p>
          <a:endParaRPr lang="es-ES" sz="2000" dirty="0"/>
        </a:p>
      </dgm:t>
    </dgm:pt>
    <dgm:pt modelId="{B16E633B-F14F-4952-883F-70136848EAC2}" type="sibTrans" cxnId="{393B8914-9D56-42BF-B9BB-3613B834DC27}">
      <dgm:prSet/>
      <dgm:spPr/>
      <dgm:t>
        <a:bodyPr/>
        <a:lstStyle/>
        <a:p>
          <a:endParaRPr lang="es-ES"/>
        </a:p>
      </dgm:t>
    </dgm:pt>
    <dgm:pt modelId="{5717EF27-029A-4D68-BE06-C3EE927A0E7D}" type="parTrans" cxnId="{393B8914-9D56-42BF-B9BB-3613B834DC27}">
      <dgm:prSet/>
      <dgm:spPr/>
      <dgm:t>
        <a:bodyPr/>
        <a:lstStyle/>
        <a:p>
          <a:endParaRPr lang="es-ES"/>
        </a:p>
      </dgm:t>
    </dgm:pt>
    <dgm:pt modelId="{544CE40E-FCEE-4452-AB05-AFEDA04D0F24}">
      <dgm:prSet phldrT="[Texto]" custT="1"/>
      <dgm:spPr/>
      <dgm:t>
        <a:bodyPr/>
        <a:lstStyle/>
        <a:p>
          <a:endParaRPr lang="es-ES" sz="2000" dirty="0"/>
        </a:p>
      </dgm:t>
    </dgm:pt>
    <dgm:pt modelId="{12EC837C-FDC9-4800-81B0-F8F0C21A5394}" type="sibTrans" cxnId="{C12015E7-D956-4560-9E42-99E14CC7C504}">
      <dgm:prSet/>
      <dgm:spPr/>
      <dgm:t>
        <a:bodyPr/>
        <a:lstStyle/>
        <a:p>
          <a:endParaRPr lang="es-ES"/>
        </a:p>
      </dgm:t>
    </dgm:pt>
    <dgm:pt modelId="{F4039193-21A1-48BF-9ECD-311DD0306D0B}" type="parTrans" cxnId="{C12015E7-D956-4560-9E42-99E14CC7C504}">
      <dgm:prSet/>
      <dgm:spPr/>
      <dgm:t>
        <a:bodyPr/>
        <a:lstStyle/>
        <a:p>
          <a:endParaRPr lang="es-ES"/>
        </a:p>
      </dgm:t>
    </dgm:pt>
    <dgm:pt modelId="{E558542F-F30B-4BB3-A4A4-68FBE3B58C2C}">
      <dgm:prSet phldrT="[Texto]" custT="1"/>
      <dgm:spPr/>
      <dgm:t>
        <a:bodyPr/>
        <a:lstStyle/>
        <a:p>
          <a:endParaRPr lang="es-ES" sz="2000" dirty="0"/>
        </a:p>
      </dgm:t>
    </dgm:pt>
    <dgm:pt modelId="{A31D64F0-4F0D-4650-A233-A9FC804BD8C8}" type="sibTrans" cxnId="{5BB19941-0888-4B13-A8CA-F828ED6DE024}">
      <dgm:prSet/>
      <dgm:spPr/>
      <dgm:t>
        <a:bodyPr/>
        <a:lstStyle/>
        <a:p>
          <a:endParaRPr lang="es-ES"/>
        </a:p>
      </dgm:t>
    </dgm:pt>
    <dgm:pt modelId="{52C020F7-A6AA-4FF2-9535-CC3A4B8B4835}" type="parTrans" cxnId="{5BB19941-0888-4B13-A8CA-F828ED6DE024}">
      <dgm:prSet/>
      <dgm:spPr/>
      <dgm:t>
        <a:bodyPr/>
        <a:lstStyle/>
        <a:p>
          <a:endParaRPr lang="es-ES"/>
        </a:p>
      </dgm:t>
    </dgm:pt>
    <dgm:pt modelId="{E0A3623B-DB70-40DB-AA44-A4B6DA6B8051}">
      <dgm:prSet phldrT="[Texto]" custT="1"/>
      <dgm:spPr/>
      <dgm:t>
        <a:bodyPr/>
        <a:lstStyle/>
        <a:p>
          <a:endParaRPr lang="es-ES" sz="2000" dirty="0"/>
        </a:p>
      </dgm:t>
    </dgm:pt>
    <dgm:pt modelId="{6A0EAF1C-8CAD-4D13-BD6C-818021F4B935}" type="sibTrans" cxnId="{1B345E5A-6BD0-40AD-AB35-E02E3479283D}">
      <dgm:prSet/>
      <dgm:spPr/>
      <dgm:t>
        <a:bodyPr/>
        <a:lstStyle/>
        <a:p>
          <a:endParaRPr lang="es-ES"/>
        </a:p>
      </dgm:t>
    </dgm:pt>
    <dgm:pt modelId="{64535FE8-0BC8-4976-87C2-AC07356F0200}" type="parTrans" cxnId="{1B345E5A-6BD0-40AD-AB35-E02E3479283D}">
      <dgm:prSet/>
      <dgm:spPr/>
      <dgm:t>
        <a:bodyPr/>
        <a:lstStyle/>
        <a:p>
          <a:endParaRPr lang="es-ES"/>
        </a:p>
      </dgm:t>
    </dgm:pt>
    <dgm:pt modelId="{4F6FC8B0-CD47-4186-95FB-BC980927B210}">
      <dgm:prSet phldrT="[Texto]" custT="1"/>
      <dgm:spPr/>
      <dgm:t>
        <a:bodyPr/>
        <a:lstStyle/>
        <a:p>
          <a:endParaRPr lang="es-ES" sz="2000" dirty="0"/>
        </a:p>
      </dgm:t>
    </dgm:pt>
    <dgm:pt modelId="{A3F3D9AC-2A2A-4A7F-A698-57256FB361C7}" type="sibTrans" cxnId="{5D0C89B7-C3E8-43EA-8BB9-55CFDD938485}">
      <dgm:prSet/>
      <dgm:spPr/>
      <dgm:t>
        <a:bodyPr/>
        <a:lstStyle/>
        <a:p>
          <a:endParaRPr lang="es-ES"/>
        </a:p>
      </dgm:t>
    </dgm:pt>
    <dgm:pt modelId="{DE843828-AE1A-447F-AE53-7C9F65C30016}" type="parTrans" cxnId="{5D0C89B7-C3E8-43EA-8BB9-55CFDD938485}">
      <dgm:prSet/>
      <dgm:spPr/>
      <dgm:t>
        <a:bodyPr/>
        <a:lstStyle/>
        <a:p>
          <a:endParaRPr lang="es-ES"/>
        </a:p>
      </dgm:t>
    </dgm:pt>
    <dgm:pt modelId="{5705C3DA-B16D-4F7E-9A04-287C5B7AC3EB}">
      <dgm:prSet phldrT="[Texto]" custT="1"/>
      <dgm:spPr/>
      <dgm:t>
        <a:bodyPr/>
        <a:lstStyle/>
        <a:p>
          <a:endParaRPr lang="es-ES" sz="2000" dirty="0"/>
        </a:p>
      </dgm:t>
    </dgm:pt>
    <dgm:pt modelId="{0B9CF557-AF0D-4403-A01A-3A1DA888C165}" type="sibTrans" cxnId="{A3EB3961-306D-44D0-8F69-4BAA75BB6919}">
      <dgm:prSet/>
      <dgm:spPr/>
      <dgm:t>
        <a:bodyPr/>
        <a:lstStyle/>
        <a:p>
          <a:endParaRPr lang="es-ES"/>
        </a:p>
      </dgm:t>
    </dgm:pt>
    <dgm:pt modelId="{19A58CBF-4A90-474D-ACF5-370058DD3EB2}" type="parTrans" cxnId="{A3EB3961-306D-44D0-8F69-4BAA75BB6919}">
      <dgm:prSet/>
      <dgm:spPr/>
      <dgm:t>
        <a:bodyPr/>
        <a:lstStyle/>
        <a:p>
          <a:endParaRPr lang="es-ES"/>
        </a:p>
      </dgm:t>
    </dgm:pt>
    <dgm:pt modelId="{5CBCF80D-94D1-423B-9B01-D107589BA9BA}">
      <dgm:prSet phldrT="[Texto]" custT="1"/>
      <dgm:spPr/>
      <dgm:t>
        <a:bodyPr/>
        <a:lstStyle/>
        <a:p>
          <a:r>
            <a:rPr lang="es-ES" sz="2000" dirty="0" smtClean="0"/>
            <a:t>Plantas inferiores con oficinas de servicios con mayor afluencia de público</a:t>
          </a:r>
          <a:endParaRPr lang="es-ES" sz="2000" dirty="0"/>
        </a:p>
      </dgm:t>
    </dgm:pt>
    <dgm:pt modelId="{F5554453-F02E-4158-B37A-5D20079DFE27}" type="sibTrans" cxnId="{66400A34-4E87-4B1B-A9CC-7CFB24FC5256}">
      <dgm:prSet/>
      <dgm:spPr/>
      <dgm:t>
        <a:bodyPr/>
        <a:lstStyle/>
        <a:p>
          <a:endParaRPr lang="es-ES" sz="2000"/>
        </a:p>
      </dgm:t>
    </dgm:pt>
    <dgm:pt modelId="{D4080B2A-09D0-4F2D-8C48-8AA520158884}" type="parTrans" cxnId="{66400A34-4E87-4B1B-A9CC-7CFB24FC5256}">
      <dgm:prSet/>
      <dgm:spPr/>
      <dgm:t>
        <a:bodyPr/>
        <a:lstStyle/>
        <a:p>
          <a:endParaRPr lang="es-ES" sz="2000"/>
        </a:p>
      </dgm:t>
    </dgm:pt>
    <dgm:pt modelId="{D2E95671-9036-437C-B560-3D5ECC1D7DDE}">
      <dgm:prSet phldrT="[Texto]" custT="1"/>
      <dgm:spPr/>
      <dgm:t>
        <a:bodyPr/>
        <a:lstStyle/>
        <a:p>
          <a:endParaRPr lang="es-ES" sz="2000" dirty="0"/>
        </a:p>
      </dgm:t>
    </dgm:pt>
    <dgm:pt modelId="{C974B8AE-49C4-4E68-ADA8-E7BAB7A95B92}" type="parTrans" cxnId="{0A02AF0D-5BEF-4BEF-8B5A-E6143E3A06EE}">
      <dgm:prSet/>
      <dgm:spPr/>
      <dgm:t>
        <a:bodyPr/>
        <a:lstStyle/>
        <a:p>
          <a:endParaRPr lang="es-ES"/>
        </a:p>
      </dgm:t>
    </dgm:pt>
    <dgm:pt modelId="{7925D4E4-6E76-4AC6-AD1E-4BB6B3C8807D}" type="sibTrans" cxnId="{0A02AF0D-5BEF-4BEF-8B5A-E6143E3A06EE}">
      <dgm:prSet/>
      <dgm:spPr/>
      <dgm:t>
        <a:bodyPr/>
        <a:lstStyle/>
        <a:p>
          <a:endParaRPr lang="es-ES"/>
        </a:p>
      </dgm:t>
    </dgm:pt>
    <dgm:pt modelId="{1D085930-3077-4E89-9E23-43CE00F2ACBC}">
      <dgm:prSet phldrT="[Texto]" custT="1"/>
      <dgm:spPr/>
      <dgm:t>
        <a:bodyPr/>
        <a:lstStyle/>
        <a:p>
          <a:r>
            <a:rPr lang="es-ES" sz="2000" dirty="0" smtClean="0"/>
            <a:t>Zonas de espera en torno al atrio longitudinal</a:t>
          </a:r>
          <a:endParaRPr lang="es-ES" sz="2000" dirty="0"/>
        </a:p>
      </dgm:t>
    </dgm:pt>
    <dgm:pt modelId="{03239CFD-53B0-4DB8-AF5B-D7E5C4854EA7}" type="parTrans" cxnId="{C30A7451-55FF-4FA8-9CEB-44937263D014}">
      <dgm:prSet/>
      <dgm:spPr/>
      <dgm:t>
        <a:bodyPr/>
        <a:lstStyle/>
        <a:p>
          <a:endParaRPr lang="es-ES"/>
        </a:p>
      </dgm:t>
    </dgm:pt>
    <dgm:pt modelId="{ECFD80E0-5358-4CE1-8133-98B7D8F2A1AD}" type="sibTrans" cxnId="{C30A7451-55FF-4FA8-9CEB-44937263D014}">
      <dgm:prSet/>
      <dgm:spPr/>
      <dgm:t>
        <a:bodyPr/>
        <a:lstStyle/>
        <a:p>
          <a:endParaRPr lang="es-ES"/>
        </a:p>
      </dgm:t>
    </dgm:pt>
    <dgm:pt modelId="{BD1CE6F8-7434-4723-AE30-BFCFBBFD85C6}" type="pres">
      <dgm:prSet presAssocID="{5ECA2075-C557-4A04-898C-01B8FB749979}" presName="Name0" presStyleCnt="0">
        <dgm:presLayoutVars>
          <dgm:dir/>
          <dgm:animLvl val="lvl"/>
          <dgm:resizeHandles/>
        </dgm:presLayoutVars>
      </dgm:prSet>
      <dgm:spPr/>
      <dgm:t>
        <a:bodyPr/>
        <a:lstStyle/>
        <a:p>
          <a:endParaRPr lang="es-ES"/>
        </a:p>
      </dgm:t>
    </dgm:pt>
    <dgm:pt modelId="{8E527F2A-FA17-4FC4-988D-E9348375553B}" type="pres">
      <dgm:prSet presAssocID="{CD8429F8-46C3-4775-9292-F35046F68897}" presName="linNode" presStyleCnt="0"/>
      <dgm:spPr/>
    </dgm:pt>
    <dgm:pt modelId="{BA33AF59-E297-40D7-96BF-5F00949AB295}" type="pres">
      <dgm:prSet presAssocID="{CD8429F8-46C3-4775-9292-F35046F68897}" presName="parentShp" presStyleLbl="node1" presStyleIdx="0" presStyleCnt="1" custScaleX="68045" custScaleY="62549" custLinFactNeighborX="23" custLinFactNeighborY="9709">
        <dgm:presLayoutVars>
          <dgm:bulletEnabled val="1"/>
        </dgm:presLayoutVars>
      </dgm:prSet>
      <dgm:spPr/>
      <dgm:t>
        <a:bodyPr/>
        <a:lstStyle/>
        <a:p>
          <a:endParaRPr lang="es-ES"/>
        </a:p>
      </dgm:t>
    </dgm:pt>
    <dgm:pt modelId="{B34C6DDC-4B42-4685-94B5-096DFB510239}" type="pres">
      <dgm:prSet presAssocID="{CD8429F8-46C3-4775-9292-F35046F68897}" presName="childShp" presStyleLbl="bgAccFollowNode1" presStyleIdx="0" presStyleCnt="1" custScaleX="119830" custScaleY="80755" custLinFactNeighborX="-635" custLinFactNeighborY="18507">
        <dgm:presLayoutVars>
          <dgm:bulletEnabled val="1"/>
        </dgm:presLayoutVars>
      </dgm:prSet>
      <dgm:spPr/>
      <dgm:t>
        <a:bodyPr/>
        <a:lstStyle/>
        <a:p>
          <a:endParaRPr lang="es-ES"/>
        </a:p>
      </dgm:t>
    </dgm:pt>
  </dgm:ptLst>
  <dgm:cxnLst>
    <dgm:cxn modelId="{75AE67BC-16AF-4B03-BC7A-8796A7B9ADA6}" srcId="{CD8429F8-46C3-4775-9292-F35046F68897}" destId="{602EF65A-D9AB-4E6F-B208-43C80028F4DC}" srcOrd="11" destOrd="0" parTransId="{3427E99F-92CA-4540-B02C-E6BE0D4F1E16}" sibTransId="{0A5ED2EB-CCC4-4441-A6E5-293DED85AC0D}"/>
    <dgm:cxn modelId="{BC86BA5E-74D9-46C8-B6B7-C27B3C81F2A1}" type="presOf" srcId="{8ECE3644-3FCB-4CC4-855B-DED23D344AF6}" destId="{B34C6DDC-4B42-4685-94B5-096DFB510239}" srcOrd="0" destOrd="14" presId="urn:microsoft.com/office/officeart/2005/8/layout/vList6"/>
    <dgm:cxn modelId="{29A64A20-DA0E-488F-A4AA-C70E04349F8E}" srcId="{CD8429F8-46C3-4775-9292-F35046F68897}" destId="{DC23B423-3C3C-48C6-8EAE-F254ED9C3DE4}" srcOrd="10" destOrd="0" parTransId="{B1BFF4D7-2AFA-479E-BB0C-8FBA1E3DA2AE}" sibTransId="{D0DC5565-FA11-481F-B045-7A60D9CE1976}"/>
    <dgm:cxn modelId="{A3EB3961-306D-44D0-8F69-4BAA75BB6919}" srcId="{CD8429F8-46C3-4775-9292-F35046F68897}" destId="{5705C3DA-B16D-4F7E-9A04-287C5B7AC3EB}" srcOrd="3" destOrd="0" parTransId="{19A58CBF-4A90-474D-ACF5-370058DD3EB2}" sibTransId="{0B9CF557-AF0D-4403-A01A-3A1DA888C165}"/>
    <dgm:cxn modelId="{C30A7451-55FF-4FA8-9CEB-44937263D014}" srcId="{CD8429F8-46C3-4775-9292-F35046F68897}" destId="{1D085930-3077-4E89-9E23-43CE00F2ACBC}" srcOrd="2" destOrd="0" parTransId="{03239CFD-53B0-4DB8-AF5B-D7E5C4854EA7}" sibTransId="{ECFD80E0-5358-4CE1-8133-98B7D8F2A1AD}"/>
    <dgm:cxn modelId="{F2CC4DD1-1FA2-4E04-96CF-B0DC97C79B35}" type="presOf" srcId="{5CBCF80D-94D1-423B-9B01-D107589BA9BA}" destId="{B34C6DDC-4B42-4685-94B5-096DFB510239}" srcOrd="0" destOrd="1" presId="urn:microsoft.com/office/officeart/2005/8/layout/vList6"/>
    <dgm:cxn modelId="{1E6327EA-AF8C-472F-84F0-8EA6033C11C1}" type="presOf" srcId="{6DD089DA-D51B-489B-B242-DEFDE94DF1C8}" destId="{B34C6DDC-4B42-4685-94B5-096DFB510239}" srcOrd="0" destOrd="15" presId="urn:microsoft.com/office/officeart/2005/8/layout/vList6"/>
    <dgm:cxn modelId="{63F3EB2C-9EC9-4693-B8C9-2432475A1AA2}" srcId="{CD8429F8-46C3-4775-9292-F35046F68897}" destId="{7F2DE1F5-780C-4BB1-B290-67F6CCEA6660}" srcOrd="9" destOrd="0" parTransId="{59E87BC0-02C7-4839-87DE-B46C0A5E8816}" sibTransId="{44ED8785-BB81-4B16-8B85-7DDEFDD6EA83}"/>
    <dgm:cxn modelId="{2A312233-902C-458B-8C9C-D066AEFE797A}" type="presOf" srcId="{5ECA2075-C557-4A04-898C-01B8FB749979}" destId="{BD1CE6F8-7434-4723-AE30-BFCFBBFD85C6}" srcOrd="0" destOrd="0" presId="urn:microsoft.com/office/officeart/2005/8/layout/vList6"/>
    <dgm:cxn modelId="{9A23D1C4-185F-4D27-A817-51FB2EB281D4}" type="presOf" srcId="{602EF65A-D9AB-4E6F-B208-43C80028F4DC}" destId="{B34C6DDC-4B42-4685-94B5-096DFB510239}" srcOrd="0" destOrd="11" presId="urn:microsoft.com/office/officeart/2005/8/layout/vList6"/>
    <dgm:cxn modelId="{C12015E7-D956-4560-9E42-99E14CC7C504}" srcId="{CD8429F8-46C3-4775-9292-F35046F68897}" destId="{544CE40E-FCEE-4452-AB05-AFEDA04D0F24}" srcOrd="7" destOrd="0" parTransId="{F4039193-21A1-48BF-9ECD-311DD0306D0B}" sibTransId="{12EC837C-FDC9-4800-81B0-F8F0C21A5394}"/>
    <dgm:cxn modelId="{A370F246-9466-4D40-A8F3-E075FBDA88B6}" type="presOf" srcId="{CD8429F8-46C3-4775-9292-F35046F68897}" destId="{BA33AF59-E297-40D7-96BF-5F00949AB295}" srcOrd="0" destOrd="0" presId="urn:microsoft.com/office/officeart/2005/8/layout/vList6"/>
    <dgm:cxn modelId="{335C13E4-9DF0-4ED3-9F39-787B47A774AE}" srcId="{CD8429F8-46C3-4775-9292-F35046F68897}" destId="{5AC2E84D-A3B8-46F2-8400-525A6FC8CA85}" srcOrd="16" destOrd="0" parTransId="{A7F54E46-4CA0-4B5C-A89F-C6BBDA2CA770}" sibTransId="{47C7EE07-E0B3-4E63-B9C0-D4604EA99F6E}"/>
    <dgm:cxn modelId="{0A02AF0D-5BEF-4BEF-8B5A-E6143E3A06EE}" srcId="{CD8429F8-46C3-4775-9292-F35046F68897}" destId="{D2E95671-9036-437C-B560-3D5ECC1D7DDE}" srcOrd="0" destOrd="0" parTransId="{C974B8AE-49C4-4E68-ADA8-E7BAB7A95B92}" sibTransId="{7925D4E4-6E76-4AC6-AD1E-4BB6B3C8807D}"/>
    <dgm:cxn modelId="{825EECFE-662F-4FEF-95BB-AA62A25BE361}" srcId="{CD8429F8-46C3-4775-9292-F35046F68897}" destId="{201F157E-9608-41A1-8E29-0D83FD01F1AC}" srcOrd="12" destOrd="0" parTransId="{E61680CD-0905-4E73-8BC2-10A8C502A001}" sibTransId="{C6B94177-588F-4C88-B24E-99A1C09A272A}"/>
    <dgm:cxn modelId="{CF64A236-68D9-4CD9-98A6-701DA47EB3A1}" type="presOf" srcId="{D2E95671-9036-437C-B560-3D5ECC1D7DDE}" destId="{B34C6DDC-4B42-4685-94B5-096DFB510239}" srcOrd="0" destOrd="0" presId="urn:microsoft.com/office/officeart/2005/8/layout/vList6"/>
    <dgm:cxn modelId="{1B345E5A-6BD0-40AD-AB35-E02E3479283D}" srcId="{CD8429F8-46C3-4775-9292-F35046F68897}" destId="{E0A3623B-DB70-40DB-AA44-A4B6DA6B8051}" srcOrd="5" destOrd="0" parTransId="{64535FE8-0BC8-4976-87C2-AC07356F0200}" sibTransId="{6A0EAF1C-8CAD-4D13-BD6C-818021F4B935}"/>
    <dgm:cxn modelId="{6C9E4154-2274-464D-85C9-C2A47F5D9F58}" type="presOf" srcId="{201F157E-9608-41A1-8E29-0D83FD01F1AC}" destId="{B34C6DDC-4B42-4685-94B5-096DFB510239}" srcOrd="0" destOrd="12" presId="urn:microsoft.com/office/officeart/2005/8/layout/vList6"/>
    <dgm:cxn modelId="{272AA0BA-C0DE-405A-A251-D6EBF017B824}" type="presOf" srcId="{5AC2E84D-A3B8-46F2-8400-525A6FC8CA85}" destId="{B34C6DDC-4B42-4685-94B5-096DFB510239}" srcOrd="0" destOrd="16" presId="urn:microsoft.com/office/officeart/2005/8/layout/vList6"/>
    <dgm:cxn modelId="{C88BCA60-BEEB-4609-857E-2ECE0876EB29}" type="presOf" srcId="{E0A3623B-DB70-40DB-AA44-A4B6DA6B8051}" destId="{B34C6DDC-4B42-4685-94B5-096DFB510239}" srcOrd="0" destOrd="5" presId="urn:microsoft.com/office/officeart/2005/8/layout/vList6"/>
    <dgm:cxn modelId="{F86C503C-5AED-4320-AEBF-7588B9D9D351}" type="presOf" srcId="{E558542F-F30B-4BB3-A4A4-68FBE3B58C2C}" destId="{B34C6DDC-4B42-4685-94B5-096DFB510239}" srcOrd="0" destOrd="6" presId="urn:microsoft.com/office/officeart/2005/8/layout/vList6"/>
    <dgm:cxn modelId="{1F27BF9C-CF7D-4773-AE59-66A13A23BA56}" type="presOf" srcId="{4F6FC8B0-CD47-4186-95FB-BC980927B210}" destId="{B34C6DDC-4B42-4685-94B5-096DFB510239}" srcOrd="0" destOrd="4" presId="urn:microsoft.com/office/officeart/2005/8/layout/vList6"/>
    <dgm:cxn modelId="{72279505-AA64-4024-9FC6-0C31C1AFBD2D}" type="presOf" srcId="{46B6C3AC-C679-47CB-AE04-B33ECCB0CCDF}" destId="{B34C6DDC-4B42-4685-94B5-096DFB510239}" srcOrd="0" destOrd="8" presId="urn:microsoft.com/office/officeart/2005/8/layout/vList6"/>
    <dgm:cxn modelId="{652E64A2-4D1A-464E-9AF0-808554F323DD}" type="presOf" srcId="{7F2DE1F5-780C-4BB1-B290-67F6CCEA6660}" destId="{B34C6DDC-4B42-4685-94B5-096DFB510239}" srcOrd="0" destOrd="9" presId="urn:microsoft.com/office/officeart/2005/8/layout/vList6"/>
    <dgm:cxn modelId="{5D0C89B7-C3E8-43EA-8BB9-55CFDD938485}" srcId="{CD8429F8-46C3-4775-9292-F35046F68897}" destId="{4F6FC8B0-CD47-4186-95FB-BC980927B210}" srcOrd="4" destOrd="0" parTransId="{DE843828-AE1A-447F-AE53-7C9F65C30016}" sibTransId="{A3F3D9AC-2A2A-4A7F-A698-57256FB361C7}"/>
    <dgm:cxn modelId="{66400A34-4E87-4B1B-A9CC-7CFB24FC5256}" srcId="{CD8429F8-46C3-4775-9292-F35046F68897}" destId="{5CBCF80D-94D1-423B-9B01-D107589BA9BA}" srcOrd="1" destOrd="0" parTransId="{D4080B2A-09D0-4F2D-8C48-8AA520158884}" sibTransId="{F5554453-F02E-4158-B37A-5D20079DFE27}"/>
    <dgm:cxn modelId="{A9DC1F5C-705B-410A-97C6-5AAD4C5057CC}" type="presOf" srcId="{1D085930-3077-4E89-9E23-43CE00F2ACBC}" destId="{B34C6DDC-4B42-4685-94B5-096DFB510239}" srcOrd="0" destOrd="2" presId="urn:microsoft.com/office/officeart/2005/8/layout/vList6"/>
    <dgm:cxn modelId="{CC95BCC5-DB20-48F9-BAD5-BAD0481DB20A}" type="presOf" srcId="{5705C3DA-B16D-4F7E-9A04-287C5B7AC3EB}" destId="{B34C6DDC-4B42-4685-94B5-096DFB510239}" srcOrd="0" destOrd="3" presId="urn:microsoft.com/office/officeart/2005/8/layout/vList6"/>
    <dgm:cxn modelId="{96056858-AE43-4B8C-B45C-2A9C2C23107A}" srcId="{CD8429F8-46C3-4775-9292-F35046F68897}" destId="{6DD089DA-D51B-489B-B242-DEFDE94DF1C8}" srcOrd="15" destOrd="0" parTransId="{A3BC5D3E-C98F-45B3-A507-9BBD48ACF744}" sibTransId="{19432B64-CAFA-46B9-B55F-73D85C725579}"/>
    <dgm:cxn modelId="{B18F1E4D-E4C3-4A38-982D-3F4F68AB63DC}" type="presOf" srcId="{DC23B423-3C3C-48C6-8EAE-F254ED9C3DE4}" destId="{B34C6DDC-4B42-4685-94B5-096DFB510239}" srcOrd="0" destOrd="10" presId="urn:microsoft.com/office/officeart/2005/8/layout/vList6"/>
    <dgm:cxn modelId="{69F9AD09-B1AE-4BF8-B54D-E7AB5394CDDF}" type="presOf" srcId="{544CE40E-FCEE-4452-AB05-AFEDA04D0F24}" destId="{B34C6DDC-4B42-4685-94B5-096DFB510239}" srcOrd="0" destOrd="7" presId="urn:microsoft.com/office/officeart/2005/8/layout/vList6"/>
    <dgm:cxn modelId="{CF4A4342-5EF2-4D98-9BB9-97EFBF4D1ECA}" type="presOf" srcId="{4D18215E-0A39-407C-9B2C-308D0C6E0AD1}" destId="{B34C6DDC-4B42-4685-94B5-096DFB510239}" srcOrd="0" destOrd="13" presId="urn:microsoft.com/office/officeart/2005/8/layout/vList6"/>
    <dgm:cxn modelId="{79278F3B-3170-4BD9-A3DC-6A2D9F51C934}" srcId="{CD8429F8-46C3-4775-9292-F35046F68897}" destId="{8ECE3644-3FCB-4CC4-855B-DED23D344AF6}" srcOrd="14" destOrd="0" parTransId="{EAE892FB-EF88-4F37-B878-4D86AD08D5BD}" sibTransId="{1AE0B206-DAC4-40A1-B051-B6990AE66126}"/>
    <dgm:cxn modelId="{45DEE51E-7C7F-4B7E-8CA8-0C5D01FB1F3A}" srcId="{5ECA2075-C557-4A04-898C-01B8FB749979}" destId="{CD8429F8-46C3-4775-9292-F35046F68897}" srcOrd="0" destOrd="0" parTransId="{0BE62E31-E1D5-474C-AA8C-BCB5B3121AE8}" sibTransId="{8621A6EF-0449-46F5-82B6-4610EE8B9AD3}"/>
    <dgm:cxn modelId="{EB0BB85C-7CBC-422E-B075-5B5C01DFF910}" srcId="{CD8429F8-46C3-4775-9292-F35046F68897}" destId="{4D18215E-0A39-407C-9B2C-308D0C6E0AD1}" srcOrd="13" destOrd="0" parTransId="{0ACB4E90-C206-4E0A-BC61-A462556C7760}" sibTransId="{DDC1C751-7F15-429F-AB3C-A8BF8B4FA295}"/>
    <dgm:cxn modelId="{5BB19941-0888-4B13-A8CA-F828ED6DE024}" srcId="{CD8429F8-46C3-4775-9292-F35046F68897}" destId="{E558542F-F30B-4BB3-A4A4-68FBE3B58C2C}" srcOrd="6" destOrd="0" parTransId="{52C020F7-A6AA-4FF2-9535-CC3A4B8B4835}" sibTransId="{A31D64F0-4F0D-4650-A233-A9FC804BD8C8}"/>
    <dgm:cxn modelId="{393B8914-9D56-42BF-B9BB-3613B834DC27}" srcId="{CD8429F8-46C3-4775-9292-F35046F68897}" destId="{46B6C3AC-C679-47CB-AE04-B33ECCB0CCDF}" srcOrd="8" destOrd="0" parTransId="{5717EF27-029A-4D68-BE06-C3EE927A0E7D}" sibTransId="{B16E633B-F14F-4952-883F-70136848EAC2}"/>
    <dgm:cxn modelId="{78F5AA1D-22E8-471B-BA49-2261EC53C97E}" type="presParOf" srcId="{BD1CE6F8-7434-4723-AE30-BFCFBBFD85C6}" destId="{8E527F2A-FA17-4FC4-988D-E9348375553B}" srcOrd="0" destOrd="0" presId="urn:microsoft.com/office/officeart/2005/8/layout/vList6"/>
    <dgm:cxn modelId="{2117F60E-9C61-4DCC-9A23-7D92E3463161}" type="presParOf" srcId="{8E527F2A-FA17-4FC4-988D-E9348375553B}" destId="{BA33AF59-E297-40D7-96BF-5F00949AB295}" srcOrd="0" destOrd="0" presId="urn:microsoft.com/office/officeart/2005/8/layout/vList6"/>
    <dgm:cxn modelId="{18D4EC5E-C5BE-4D15-AAED-B5B0BB0A1CB7}" type="presParOf" srcId="{8E527F2A-FA17-4FC4-988D-E9348375553B}" destId="{B34C6DDC-4B42-4685-94B5-096DFB510239}"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CA2075-C557-4A04-898C-01B8FB74997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ES"/>
        </a:p>
      </dgm:t>
    </dgm:pt>
    <dgm:pt modelId="{CD8429F8-46C3-4775-9292-F35046F68897}">
      <dgm:prSet phldrT="[Texto]" custT="1"/>
      <dgm:spPr>
        <a:solidFill>
          <a:schemeClr val="tx2">
            <a:lumMod val="60000"/>
            <a:lumOff val="40000"/>
          </a:schemeClr>
        </a:solidFill>
      </dgm:spPr>
      <dgm:t>
        <a:bodyPr/>
        <a:lstStyle/>
        <a:p>
          <a:r>
            <a:rPr lang="es-ES" sz="2000" b="1" dirty="0" smtClean="0"/>
            <a:t>Distribución de los diferentes servicios</a:t>
          </a:r>
          <a:endParaRPr lang="es-ES" sz="2000" b="1" dirty="0"/>
        </a:p>
      </dgm:t>
    </dgm:pt>
    <dgm:pt modelId="{0BE62E31-E1D5-474C-AA8C-BCB5B3121AE8}" type="parTrans" cxnId="{45DEE51E-7C7F-4B7E-8CA8-0C5D01FB1F3A}">
      <dgm:prSet/>
      <dgm:spPr/>
      <dgm:t>
        <a:bodyPr/>
        <a:lstStyle/>
        <a:p>
          <a:endParaRPr lang="es-ES" sz="2000"/>
        </a:p>
      </dgm:t>
    </dgm:pt>
    <dgm:pt modelId="{8621A6EF-0449-46F5-82B6-4610EE8B9AD3}" type="sibTrans" cxnId="{45DEE51E-7C7F-4B7E-8CA8-0C5D01FB1F3A}">
      <dgm:prSet/>
      <dgm:spPr/>
      <dgm:t>
        <a:bodyPr/>
        <a:lstStyle/>
        <a:p>
          <a:endParaRPr lang="es-ES" sz="2000"/>
        </a:p>
      </dgm:t>
    </dgm:pt>
    <dgm:pt modelId="{5AC2E84D-A3B8-46F2-8400-525A6FC8CA85}">
      <dgm:prSet phldrT="[Texto]" custT="1"/>
      <dgm:spPr/>
      <dgm:t>
        <a:bodyPr/>
        <a:lstStyle/>
        <a:p>
          <a:endParaRPr lang="es-ES" sz="2000" dirty="0"/>
        </a:p>
      </dgm:t>
    </dgm:pt>
    <dgm:pt modelId="{47C7EE07-E0B3-4E63-B9C0-D4604EA99F6E}" type="sibTrans" cxnId="{335C13E4-9DF0-4ED3-9F39-787B47A774AE}">
      <dgm:prSet/>
      <dgm:spPr/>
      <dgm:t>
        <a:bodyPr/>
        <a:lstStyle/>
        <a:p>
          <a:endParaRPr lang="es-ES"/>
        </a:p>
      </dgm:t>
    </dgm:pt>
    <dgm:pt modelId="{A7F54E46-4CA0-4B5C-A89F-C6BBDA2CA770}" type="parTrans" cxnId="{335C13E4-9DF0-4ED3-9F39-787B47A774AE}">
      <dgm:prSet/>
      <dgm:spPr/>
      <dgm:t>
        <a:bodyPr/>
        <a:lstStyle/>
        <a:p>
          <a:endParaRPr lang="es-ES"/>
        </a:p>
      </dgm:t>
    </dgm:pt>
    <dgm:pt modelId="{6DD089DA-D51B-489B-B242-DEFDE94DF1C8}">
      <dgm:prSet phldrT="[Texto]" custT="1"/>
      <dgm:spPr/>
      <dgm:t>
        <a:bodyPr/>
        <a:lstStyle/>
        <a:p>
          <a:endParaRPr lang="es-ES" sz="2000" dirty="0"/>
        </a:p>
      </dgm:t>
    </dgm:pt>
    <dgm:pt modelId="{19432B64-CAFA-46B9-B55F-73D85C725579}" type="sibTrans" cxnId="{96056858-AE43-4B8C-B45C-2A9C2C23107A}">
      <dgm:prSet/>
      <dgm:spPr/>
      <dgm:t>
        <a:bodyPr/>
        <a:lstStyle/>
        <a:p>
          <a:endParaRPr lang="es-ES"/>
        </a:p>
      </dgm:t>
    </dgm:pt>
    <dgm:pt modelId="{A3BC5D3E-C98F-45B3-A507-9BBD48ACF744}" type="parTrans" cxnId="{96056858-AE43-4B8C-B45C-2A9C2C23107A}">
      <dgm:prSet/>
      <dgm:spPr/>
      <dgm:t>
        <a:bodyPr/>
        <a:lstStyle/>
        <a:p>
          <a:endParaRPr lang="es-ES"/>
        </a:p>
      </dgm:t>
    </dgm:pt>
    <dgm:pt modelId="{8ECE3644-3FCB-4CC4-855B-DED23D344AF6}">
      <dgm:prSet phldrT="[Texto]" custT="1"/>
      <dgm:spPr/>
      <dgm:t>
        <a:bodyPr/>
        <a:lstStyle/>
        <a:p>
          <a:endParaRPr lang="es-ES" sz="2000" dirty="0"/>
        </a:p>
      </dgm:t>
    </dgm:pt>
    <dgm:pt modelId="{1AE0B206-DAC4-40A1-B051-B6990AE66126}" type="sibTrans" cxnId="{79278F3B-3170-4BD9-A3DC-6A2D9F51C934}">
      <dgm:prSet/>
      <dgm:spPr/>
      <dgm:t>
        <a:bodyPr/>
        <a:lstStyle/>
        <a:p>
          <a:endParaRPr lang="es-ES"/>
        </a:p>
      </dgm:t>
    </dgm:pt>
    <dgm:pt modelId="{EAE892FB-EF88-4F37-B878-4D86AD08D5BD}" type="parTrans" cxnId="{79278F3B-3170-4BD9-A3DC-6A2D9F51C934}">
      <dgm:prSet/>
      <dgm:spPr/>
      <dgm:t>
        <a:bodyPr/>
        <a:lstStyle/>
        <a:p>
          <a:endParaRPr lang="es-ES"/>
        </a:p>
      </dgm:t>
    </dgm:pt>
    <dgm:pt modelId="{4D18215E-0A39-407C-9B2C-308D0C6E0AD1}">
      <dgm:prSet phldrT="[Texto]" custT="1"/>
      <dgm:spPr/>
      <dgm:t>
        <a:bodyPr/>
        <a:lstStyle/>
        <a:p>
          <a:endParaRPr lang="es-ES" sz="2000" dirty="0"/>
        </a:p>
      </dgm:t>
    </dgm:pt>
    <dgm:pt modelId="{DDC1C751-7F15-429F-AB3C-A8BF8B4FA295}" type="sibTrans" cxnId="{EB0BB85C-7CBC-422E-B075-5B5C01DFF910}">
      <dgm:prSet/>
      <dgm:spPr/>
      <dgm:t>
        <a:bodyPr/>
        <a:lstStyle/>
        <a:p>
          <a:endParaRPr lang="es-ES"/>
        </a:p>
      </dgm:t>
    </dgm:pt>
    <dgm:pt modelId="{0ACB4E90-C206-4E0A-BC61-A462556C7760}" type="parTrans" cxnId="{EB0BB85C-7CBC-422E-B075-5B5C01DFF910}">
      <dgm:prSet/>
      <dgm:spPr/>
      <dgm:t>
        <a:bodyPr/>
        <a:lstStyle/>
        <a:p>
          <a:endParaRPr lang="es-ES"/>
        </a:p>
      </dgm:t>
    </dgm:pt>
    <dgm:pt modelId="{201F157E-9608-41A1-8E29-0D83FD01F1AC}">
      <dgm:prSet phldrT="[Texto]" custT="1"/>
      <dgm:spPr/>
      <dgm:t>
        <a:bodyPr/>
        <a:lstStyle/>
        <a:p>
          <a:endParaRPr lang="es-ES" sz="2000" dirty="0"/>
        </a:p>
      </dgm:t>
    </dgm:pt>
    <dgm:pt modelId="{C6B94177-588F-4C88-B24E-99A1C09A272A}" type="sibTrans" cxnId="{825EECFE-662F-4FEF-95BB-AA62A25BE361}">
      <dgm:prSet/>
      <dgm:spPr/>
      <dgm:t>
        <a:bodyPr/>
        <a:lstStyle/>
        <a:p>
          <a:endParaRPr lang="es-ES"/>
        </a:p>
      </dgm:t>
    </dgm:pt>
    <dgm:pt modelId="{E61680CD-0905-4E73-8BC2-10A8C502A001}" type="parTrans" cxnId="{825EECFE-662F-4FEF-95BB-AA62A25BE361}">
      <dgm:prSet/>
      <dgm:spPr/>
      <dgm:t>
        <a:bodyPr/>
        <a:lstStyle/>
        <a:p>
          <a:endParaRPr lang="es-ES"/>
        </a:p>
      </dgm:t>
    </dgm:pt>
    <dgm:pt modelId="{602EF65A-D9AB-4E6F-B208-43C80028F4DC}">
      <dgm:prSet phldrT="[Texto]" custT="1"/>
      <dgm:spPr/>
      <dgm:t>
        <a:bodyPr/>
        <a:lstStyle/>
        <a:p>
          <a:endParaRPr lang="es-ES" sz="2000" dirty="0"/>
        </a:p>
      </dgm:t>
    </dgm:pt>
    <dgm:pt modelId="{0A5ED2EB-CCC4-4441-A6E5-293DED85AC0D}" type="sibTrans" cxnId="{75AE67BC-16AF-4B03-BC7A-8796A7B9ADA6}">
      <dgm:prSet/>
      <dgm:spPr/>
      <dgm:t>
        <a:bodyPr/>
        <a:lstStyle/>
        <a:p>
          <a:endParaRPr lang="es-ES"/>
        </a:p>
      </dgm:t>
    </dgm:pt>
    <dgm:pt modelId="{3427E99F-92CA-4540-B02C-E6BE0D4F1E16}" type="parTrans" cxnId="{75AE67BC-16AF-4B03-BC7A-8796A7B9ADA6}">
      <dgm:prSet/>
      <dgm:spPr/>
      <dgm:t>
        <a:bodyPr/>
        <a:lstStyle/>
        <a:p>
          <a:endParaRPr lang="es-ES"/>
        </a:p>
      </dgm:t>
    </dgm:pt>
    <dgm:pt modelId="{DC23B423-3C3C-48C6-8EAE-F254ED9C3DE4}">
      <dgm:prSet phldrT="[Texto]" custT="1"/>
      <dgm:spPr/>
      <dgm:t>
        <a:bodyPr/>
        <a:lstStyle/>
        <a:p>
          <a:endParaRPr lang="es-ES" sz="2000" dirty="0"/>
        </a:p>
      </dgm:t>
    </dgm:pt>
    <dgm:pt modelId="{D0DC5565-FA11-481F-B045-7A60D9CE1976}" type="sibTrans" cxnId="{29A64A20-DA0E-488F-A4AA-C70E04349F8E}">
      <dgm:prSet/>
      <dgm:spPr/>
      <dgm:t>
        <a:bodyPr/>
        <a:lstStyle/>
        <a:p>
          <a:endParaRPr lang="es-ES"/>
        </a:p>
      </dgm:t>
    </dgm:pt>
    <dgm:pt modelId="{B1BFF4D7-2AFA-479E-BB0C-8FBA1E3DA2AE}" type="parTrans" cxnId="{29A64A20-DA0E-488F-A4AA-C70E04349F8E}">
      <dgm:prSet/>
      <dgm:spPr/>
      <dgm:t>
        <a:bodyPr/>
        <a:lstStyle/>
        <a:p>
          <a:endParaRPr lang="es-ES"/>
        </a:p>
      </dgm:t>
    </dgm:pt>
    <dgm:pt modelId="{7F2DE1F5-780C-4BB1-B290-67F6CCEA6660}">
      <dgm:prSet phldrT="[Texto]" custT="1"/>
      <dgm:spPr/>
      <dgm:t>
        <a:bodyPr/>
        <a:lstStyle/>
        <a:p>
          <a:endParaRPr lang="es-ES" sz="2000" dirty="0"/>
        </a:p>
      </dgm:t>
    </dgm:pt>
    <dgm:pt modelId="{44ED8785-BB81-4B16-8B85-7DDEFDD6EA83}" type="sibTrans" cxnId="{63F3EB2C-9EC9-4693-B8C9-2432475A1AA2}">
      <dgm:prSet/>
      <dgm:spPr/>
      <dgm:t>
        <a:bodyPr/>
        <a:lstStyle/>
        <a:p>
          <a:endParaRPr lang="es-ES"/>
        </a:p>
      </dgm:t>
    </dgm:pt>
    <dgm:pt modelId="{59E87BC0-02C7-4839-87DE-B46C0A5E8816}" type="parTrans" cxnId="{63F3EB2C-9EC9-4693-B8C9-2432475A1AA2}">
      <dgm:prSet/>
      <dgm:spPr/>
      <dgm:t>
        <a:bodyPr/>
        <a:lstStyle/>
        <a:p>
          <a:endParaRPr lang="es-ES"/>
        </a:p>
      </dgm:t>
    </dgm:pt>
    <dgm:pt modelId="{46B6C3AC-C679-47CB-AE04-B33ECCB0CCDF}">
      <dgm:prSet phldrT="[Texto]" custT="1"/>
      <dgm:spPr/>
      <dgm:t>
        <a:bodyPr/>
        <a:lstStyle/>
        <a:p>
          <a:endParaRPr lang="es-ES" sz="2000" dirty="0"/>
        </a:p>
      </dgm:t>
    </dgm:pt>
    <dgm:pt modelId="{B16E633B-F14F-4952-883F-70136848EAC2}" type="sibTrans" cxnId="{393B8914-9D56-42BF-B9BB-3613B834DC27}">
      <dgm:prSet/>
      <dgm:spPr/>
      <dgm:t>
        <a:bodyPr/>
        <a:lstStyle/>
        <a:p>
          <a:endParaRPr lang="es-ES"/>
        </a:p>
      </dgm:t>
    </dgm:pt>
    <dgm:pt modelId="{5717EF27-029A-4D68-BE06-C3EE927A0E7D}" type="parTrans" cxnId="{393B8914-9D56-42BF-B9BB-3613B834DC27}">
      <dgm:prSet/>
      <dgm:spPr/>
      <dgm:t>
        <a:bodyPr/>
        <a:lstStyle/>
        <a:p>
          <a:endParaRPr lang="es-ES"/>
        </a:p>
      </dgm:t>
    </dgm:pt>
    <dgm:pt modelId="{544CE40E-FCEE-4452-AB05-AFEDA04D0F24}">
      <dgm:prSet phldrT="[Texto]" custT="1"/>
      <dgm:spPr/>
      <dgm:t>
        <a:bodyPr/>
        <a:lstStyle/>
        <a:p>
          <a:endParaRPr lang="es-ES" sz="2000" dirty="0"/>
        </a:p>
      </dgm:t>
    </dgm:pt>
    <dgm:pt modelId="{12EC837C-FDC9-4800-81B0-F8F0C21A5394}" type="sibTrans" cxnId="{C12015E7-D956-4560-9E42-99E14CC7C504}">
      <dgm:prSet/>
      <dgm:spPr/>
      <dgm:t>
        <a:bodyPr/>
        <a:lstStyle/>
        <a:p>
          <a:endParaRPr lang="es-ES"/>
        </a:p>
      </dgm:t>
    </dgm:pt>
    <dgm:pt modelId="{F4039193-21A1-48BF-9ECD-311DD0306D0B}" type="parTrans" cxnId="{C12015E7-D956-4560-9E42-99E14CC7C504}">
      <dgm:prSet/>
      <dgm:spPr/>
      <dgm:t>
        <a:bodyPr/>
        <a:lstStyle/>
        <a:p>
          <a:endParaRPr lang="es-ES"/>
        </a:p>
      </dgm:t>
    </dgm:pt>
    <dgm:pt modelId="{E558542F-F30B-4BB3-A4A4-68FBE3B58C2C}">
      <dgm:prSet phldrT="[Texto]" custT="1"/>
      <dgm:spPr/>
      <dgm:t>
        <a:bodyPr/>
        <a:lstStyle/>
        <a:p>
          <a:endParaRPr lang="es-ES" sz="2000" dirty="0"/>
        </a:p>
      </dgm:t>
    </dgm:pt>
    <dgm:pt modelId="{A31D64F0-4F0D-4650-A233-A9FC804BD8C8}" type="sibTrans" cxnId="{5BB19941-0888-4B13-A8CA-F828ED6DE024}">
      <dgm:prSet/>
      <dgm:spPr/>
      <dgm:t>
        <a:bodyPr/>
        <a:lstStyle/>
        <a:p>
          <a:endParaRPr lang="es-ES"/>
        </a:p>
      </dgm:t>
    </dgm:pt>
    <dgm:pt modelId="{52C020F7-A6AA-4FF2-9535-CC3A4B8B4835}" type="parTrans" cxnId="{5BB19941-0888-4B13-A8CA-F828ED6DE024}">
      <dgm:prSet/>
      <dgm:spPr/>
      <dgm:t>
        <a:bodyPr/>
        <a:lstStyle/>
        <a:p>
          <a:endParaRPr lang="es-ES"/>
        </a:p>
      </dgm:t>
    </dgm:pt>
    <dgm:pt modelId="{E0A3623B-DB70-40DB-AA44-A4B6DA6B8051}">
      <dgm:prSet phldrT="[Texto]" custT="1"/>
      <dgm:spPr/>
      <dgm:t>
        <a:bodyPr/>
        <a:lstStyle/>
        <a:p>
          <a:endParaRPr lang="es-ES" sz="2000" dirty="0"/>
        </a:p>
      </dgm:t>
    </dgm:pt>
    <dgm:pt modelId="{6A0EAF1C-8CAD-4D13-BD6C-818021F4B935}" type="sibTrans" cxnId="{1B345E5A-6BD0-40AD-AB35-E02E3479283D}">
      <dgm:prSet/>
      <dgm:spPr/>
      <dgm:t>
        <a:bodyPr/>
        <a:lstStyle/>
        <a:p>
          <a:endParaRPr lang="es-ES"/>
        </a:p>
      </dgm:t>
    </dgm:pt>
    <dgm:pt modelId="{64535FE8-0BC8-4976-87C2-AC07356F0200}" type="parTrans" cxnId="{1B345E5A-6BD0-40AD-AB35-E02E3479283D}">
      <dgm:prSet/>
      <dgm:spPr/>
      <dgm:t>
        <a:bodyPr/>
        <a:lstStyle/>
        <a:p>
          <a:endParaRPr lang="es-ES"/>
        </a:p>
      </dgm:t>
    </dgm:pt>
    <dgm:pt modelId="{4F6FC8B0-CD47-4186-95FB-BC980927B210}">
      <dgm:prSet phldrT="[Texto]" custT="1"/>
      <dgm:spPr/>
      <dgm:t>
        <a:bodyPr/>
        <a:lstStyle/>
        <a:p>
          <a:endParaRPr lang="es-ES" sz="2000" dirty="0"/>
        </a:p>
      </dgm:t>
    </dgm:pt>
    <dgm:pt modelId="{A3F3D9AC-2A2A-4A7F-A698-57256FB361C7}" type="sibTrans" cxnId="{5D0C89B7-C3E8-43EA-8BB9-55CFDD938485}">
      <dgm:prSet/>
      <dgm:spPr/>
      <dgm:t>
        <a:bodyPr/>
        <a:lstStyle/>
        <a:p>
          <a:endParaRPr lang="es-ES"/>
        </a:p>
      </dgm:t>
    </dgm:pt>
    <dgm:pt modelId="{DE843828-AE1A-447F-AE53-7C9F65C30016}" type="parTrans" cxnId="{5D0C89B7-C3E8-43EA-8BB9-55CFDD938485}">
      <dgm:prSet/>
      <dgm:spPr/>
      <dgm:t>
        <a:bodyPr/>
        <a:lstStyle/>
        <a:p>
          <a:endParaRPr lang="es-ES"/>
        </a:p>
      </dgm:t>
    </dgm:pt>
    <dgm:pt modelId="{5705C3DA-B16D-4F7E-9A04-287C5B7AC3EB}">
      <dgm:prSet phldrT="[Texto]" custT="1"/>
      <dgm:spPr/>
      <dgm:t>
        <a:bodyPr/>
        <a:lstStyle/>
        <a:p>
          <a:endParaRPr lang="es-ES" sz="2000" dirty="0"/>
        </a:p>
      </dgm:t>
    </dgm:pt>
    <dgm:pt modelId="{0B9CF557-AF0D-4403-A01A-3A1DA888C165}" type="sibTrans" cxnId="{A3EB3961-306D-44D0-8F69-4BAA75BB6919}">
      <dgm:prSet/>
      <dgm:spPr/>
      <dgm:t>
        <a:bodyPr/>
        <a:lstStyle/>
        <a:p>
          <a:endParaRPr lang="es-ES"/>
        </a:p>
      </dgm:t>
    </dgm:pt>
    <dgm:pt modelId="{19A58CBF-4A90-474D-ACF5-370058DD3EB2}" type="parTrans" cxnId="{A3EB3961-306D-44D0-8F69-4BAA75BB6919}">
      <dgm:prSet/>
      <dgm:spPr/>
      <dgm:t>
        <a:bodyPr/>
        <a:lstStyle/>
        <a:p>
          <a:endParaRPr lang="es-ES"/>
        </a:p>
      </dgm:t>
    </dgm:pt>
    <dgm:pt modelId="{5CBCF80D-94D1-423B-9B01-D107589BA9BA}">
      <dgm:prSet phldrT="[Texto]" custT="1"/>
      <dgm:spPr/>
      <dgm:t>
        <a:bodyPr/>
        <a:lstStyle/>
        <a:p>
          <a:r>
            <a:rPr lang="es-ES" sz="2000" dirty="0" smtClean="0"/>
            <a:t>Zonas diferenciadas, relacionadas entre sí</a:t>
          </a:r>
          <a:endParaRPr lang="es-ES" sz="2000" dirty="0"/>
        </a:p>
      </dgm:t>
    </dgm:pt>
    <dgm:pt modelId="{F5554453-F02E-4158-B37A-5D20079DFE27}" type="sibTrans" cxnId="{66400A34-4E87-4B1B-A9CC-7CFB24FC5256}">
      <dgm:prSet/>
      <dgm:spPr/>
      <dgm:t>
        <a:bodyPr/>
        <a:lstStyle/>
        <a:p>
          <a:endParaRPr lang="es-ES" sz="2000"/>
        </a:p>
      </dgm:t>
    </dgm:pt>
    <dgm:pt modelId="{D4080B2A-09D0-4F2D-8C48-8AA520158884}" type="parTrans" cxnId="{66400A34-4E87-4B1B-A9CC-7CFB24FC5256}">
      <dgm:prSet/>
      <dgm:spPr/>
      <dgm:t>
        <a:bodyPr/>
        <a:lstStyle/>
        <a:p>
          <a:endParaRPr lang="es-ES" sz="2000"/>
        </a:p>
      </dgm:t>
    </dgm:pt>
    <dgm:pt modelId="{D2E95671-9036-437C-B560-3D5ECC1D7DDE}">
      <dgm:prSet phldrT="[Texto]" custT="1"/>
      <dgm:spPr/>
      <dgm:t>
        <a:bodyPr/>
        <a:lstStyle/>
        <a:p>
          <a:endParaRPr lang="es-ES" sz="2000" dirty="0"/>
        </a:p>
      </dgm:t>
    </dgm:pt>
    <dgm:pt modelId="{C974B8AE-49C4-4E68-ADA8-E7BAB7A95B92}" type="parTrans" cxnId="{0A02AF0D-5BEF-4BEF-8B5A-E6143E3A06EE}">
      <dgm:prSet/>
      <dgm:spPr/>
      <dgm:t>
        <a:bodyPr/>
        <a:lstStyle/>
        <a:p>
          <a:endParaRPr lang="es-ES"/>
        </a:p>
      </dgm:t>
    </dgm:pt>
    <dgm:pt modelId="{7925D4E4-6E76-4AC6-AD1E-4BB6B3C8807D}" type="sibTrans" cxnId="{0A02AF0D-5BEF-4BEF-8B5A-E6143E3A06EE}">
      <dgm:prSet/>
      <dgm:spPr/>
      <dgm:t>
        <a:bodyPr/>
        <a:lstStyle/>
        <a:p>
          <a:endParaRPr lang="es-ES"/>
        </a:p>
      </dgm:t>
    </dgm:pt>
    <dgm:pt modelId="{DABAF472-9716-4D8E-AB10-6918F3A3CD09}">
      <dgm:prSet phldrT="[Texto]" custT="1"/>
      <dgm:spPr/>
      <dgm:t>
        <a:bodyPr/>
        <a:lstStyle/>
        <a:p>
          <a:r>
            <a:rPr lang="es-ES" sz="2000" dirty="0" smtClean="0"/>
            <a:t>Circulación fluida en cada planta y entre plantas</a:t>
          </a:r>
          <a:endParaRPr lang="es-ES" sz="2000" dirty="0"/>
        </a:p>
      </dgm:t>
    </dgm:pt>
    <dgm:pt modelId="{5A42EA11-9BC8-4C57-A490-4A62904B6F46}" type="parTrans" cxnId="{2F442024-72A7-44C4-BCC9-696E22CF7B9B}">
      <dgm:prSet/>
      <dgm:spPr/>
      <dgm:t>
        <a:bodyPr/>
        <a:lstStyle/>
        <a:p>
          <a:endParaRPr lang="es-ES"/>
        </a:p>
      </dgm:t>
    </dgm:pt>
    <dgm:pt modelId="{A135D69E-99D1-4E63-B935-77FB167C1062}" type="sibTrans" cxnId="{2F442024-72A7-44C4-BCC9-696E22CF7B9B}">
      <dgm:prSet/>
      <dgm:spPr/>
      <dgm:t>
        <a:bodyPr/>
        <a:lstStyle/>
        <a:p>
          <a:endParaRPr lang="es-ES"/>
        </a:p>
      </dgm:t>
    </dgm:pt>
    <dgm:pt modelId="{BD1CE6F8-7434-4723-AE30-BFCFBBFD85C6}" type="pres">
      <dgm:prSet presAssocID="{5ECA2075-C557-4A04-898C-01B8FB749979}" presName="Name0" presStyleCnt="0">
        <dgm:presLayoutVars>
          <dgm:dir/>
          <dgm:animLvl val="lvl"/>
          <dgm:resizeHandles/>
        </dgm:presLayoutVars>
      </dgm:prSet>
      <dgm:spPr/>
      <dgm:t>
        <a:bodyPr/>
        <a:lstStyle/>
        <a:p>
          <a:endParaRPr lang="es-ES"/>
        </a:p>
      </dgm:t>
    </dgm:pt>
    <dgm:pt modelId="{8E527F2A-FA17-4FC4-988D-E9348375553B}" type="pres">
      <dgm:prSet presAssocID="{CD8429F8-46C3-4775-9292-F35046F68897}" presName="linNode" presStyleCnt="0"/>
      <dgm:spPr/>
    </dgm:pt>
    <dgm:pt modelId="{BA33AF59-E297-40D7-96BF-5F00949AB295}" type="pres">
      <dgm:prSet presAssocID="{CD8429F8-46C3-4775-9292-F35046F68897}" presName="parentShp" presStyleLbl="node1" presStyleIdx="0" presStyleCnt="1" custScaleX="68045" custScaleY="62549" custLinFactNeighborX="23" custLinFactNeighborY="9709">
        <dgm:presLayoutVars>
          <dgm:bulletEnabled val="1"/>
        </dgm:presLayoutVars>
      </dgm:prSet>
      <dgm:spPr/>
      <dgm:t>
        <a:bodyPr/>
        <a:lstStyle/>
        <a:p>
          <a:endParaRPr lang="es-ES"/>
        </a:p>
      </dgm:t>
    </dgm:pt>
    <dgm:pt modelId="{B34C6DDC-4B42-4685-94B5-096DFB510239}" type="pres">
      <dgm:prSet presAssocID="{CD8429F8-46C3-4775-9292-F35046F68897}" presName="childShp" presStyleLbl="bgAccFollowNode1" presStyleIdx="0" presStyleCnt="1" custScaleX="119830" custScaleY="80755" custLinFactNeighborX="-635" custLinFactNeighborY="18507">
        <dgm:presLayoutVars>
          <dgm:bulletEnabled val="1"/>
        </dgm:presLayoutVars>
      </dgm:prSet>
      <dgm:spPr/>
      <dgm:t>
        <a:bodyPr/>
        <a:lstStyle/>
        <a:p>
          <a:endParaRPr lang="es-ES"/>
        </a:p>
      </dgm:t>
    </dgm:pt>
  </dgm:ptLst>
  <dgm:cxnLst>
    <dgm:cxn modelId="{3E274153-85E9-4DCC-A555-9CE308AC2BA6}" type="presOf" srcId="{602EF65A-D9AB-4E6F-B208-43C80028F4DC}" destId="{B34C6DDC-4B42-4685-94B5-096DFB510239}" srcOrd="0" destOrd="11" presId="urn:microsoft.com/office/officeart/2005/8/layout/vList6"/>
    <dgm:cxn modelId="{75AE67BC-16AF-4B03-BC7A-8796A7B9ADA6}" srcId="{CD8429F8-46C3-4775-9292-F35046F68897}" destId="{602EF65A-D9AB-4E6F-B208-43C80028F4DC}" srcOrd="11" destOrd="0" parTransId="{3427E99F-92CA-4540-B02C-E6BE0D4F1E16}" sibTransId="{0A5ED2EB-CCC4-4441-A6E5-293DED85AC0D}"/>
    <dgm:cxn modelId="{79BC4EF5-4225-4D6C-B76E-C7160169AE67}" type="presOf" srcId="{D2E95671-9036-437C-B560-3D5ECC1D7DDE}" destId="{B34C6DDC-4B42-4685-94B5-096DFB510239}" srcOrd="0" destOrd="0" presId="urn:microsoft.com/office/officeart/2005/8/layout/vList6"/>
    <dgm:cxn modelId="{29A64A20-DA0E-488F-A4AA-C70E04349F8E}" srcId="{CD8429F8-46C3-4775-9292-F35046F68897}" destId="{DC23B423-3C3C-48C6-8EAE-F254ED9C3DE4}" srcOrd="10" destOrd="0" parTransId="{B1BFF4D7-2AFA-479E-BB0C-8FBA1E3DA2AE}" sibTransId="{D0DC5565-FA11-481F-B045-7A60D9CE1976}"/>
    <dgm:cxn modelId="{A3EB3961-306D-44D0-8F69-4BAA75BB6919}" srcId="{CD8429F8-46C3-4775-9292-F35046F68897}" destId="{5705C3DA-B16D-4F7E-9A04-287C5B7AC3EB}" srcOrd="3" destOrd="0" parTransId="{19A58CBF-4A90-474D-ACF5-370058DD3EB2}" sibTransId="{0B9CF557-AF0D-4403-A01A-3A1DA888C165}"/>
    <dgm:cxn modelId="{AAF29202-218F-4089-8D13-F570725DFDD6}" type="presOf" srcId="{201F157E-9608-41A1-8E29-0D83FD01F1AC}" destId="{B34C6DDC-4B42-4685-94B5-096DFB510239}" srcOrd="0" destOrd="12" presId="urn:microsoft.com/office/officeart/2005/8/layout/vList6"/>
    <dgm:cxn modelId="{56E08267-6FEB-4C90-B62A-A55DAA3D7CFE}" type="presOf" srcId="{DABAF472-9716-4D8E-AB10-6918F3A3CD09}" destId="{B34C6DDC-4B42-4685-94B5-096DFB510239}" srcOrd="0" destOrd="2" presId="urn:microsoft.com/office/officeart/2005/8/layout/vList6"/>
    <dgm:cxn modelId="{50F51536-78F1-4E1B-BBCC-6DDD6269A511}" type="presOf" srcId="{4D18215E-0A39-407C-9B2C-308D0C6E0AD1}" destId="{B34C6DDC-4B42-4685-94B5-096DFB510239}" srcOrd="0" destOrd="13" presId="urn:microsoft.com/office/officeart/2005/8/layout/vList6"/>
    <dgm:cxn modelId="{F61DA2FA-9F30-4E71-B198-3008E0AE3726}" type="presOf" srcId="{E0A3623B-DB70-40DB-AA44-A4B6DA6B8051}" destId="{B34C6DDC-4B42-4685-94B5-096DFB510239}" srcOrd="0" destOrd="5" presId="urn:microsoft.com/office/officeart/2005/8/layout/vList6"/>
    <dgm:cxn modelId="{63F3EB2C-9EC9-4693-B8C9-2432475A1AA2}" srcId="{CD8429F8-46C3-4775-9292-F35046F68897}" destId="{7F2DE1F5-780C-4BB1-B290-67F6CCEA6660}" srcOrd="9" destOrd="0" parTransId="{59E87BC0-02C7-4839-87DE-B46C0A5E8816}" sibTransId="{44ED8785-BB81-4B16-8B85-7DDEFDD6EA83}"/>
    <dgm:cxn modelId="{D50402C9-CA04-4ACD-A5FD-6CB8F14962A0}" type="presOf" srcId="{E558542F-F30B-4BB3-A4A4-68FBE3B58C2C}" destId="{B34C6DDC-4B42-4685-94B5-096DFB510239}" srcOrd="0" destOrd="6" presId="urn:microsoft.com/office/officeart/2005/8/layout/vList6"/>
    <dgm:cxn modelId="{C93CC6BC-33EA-41A7-BB59-352A1749CE29}" type="presOf" srcId="{4F6FC8B0-CD47-4186-95FB-BC980927B210}" destId="{B34C6DDC-4B42-4685-94B5-096DFB510239}" srcOrd="0" destOrd="4" presId="urn:microsoft.com/office/officeart/2005/8/layout/vList6"/>
    <dgm:cxn modelId="{9D763EC1-7DCA-4797-85BA-775BD3C4A402}" type="presOf" srcId="{46B6C3AC-C679-47CB-AE04-B33ECCB0CCDF}" destId="{B34C6DDC-4B42-4685-94B5-096DFB510239}" srcOrd="0" destOrd="8" presId="urn:microsoft.com/office/officeart/2005/8/layout/vList6"/>
    <dgm:cxn modelId="{7484D470-8966-4870-B7D2-18782148F091}" type="presOf" srcId="{5CBCF80D-94D1-423B-9B01-D107589BA9BA}" destId="{B34C6DDC-4B42-4685-94B5-096DFB510239}" srcOrd="0" destOrd="1" presId="urn:microsoft.com/office/officeart/2005/8/layout/vList6"/>
    <dgm:cxn modelId="{C12015E7-D956-4560-9E42-99E14CC7C504}" srcId="{CD8429F8-46C3-4775-9292-F35046F68897}" destId="{544CE40E-FCEE-4452-AB05-AFEDA04D0F24}" srcOrd="7" destOrd="0" parTransId="{F4039193-21A1-48BF-9ECD-311DD0306D0B}" sibTransId="{12EC837C-FDC9-4800-81B0-F8F0C21A5394}"/>
    <dgm:cxn modelId="{335C13E4-9DF0-4ED3-9F39-787B47A774AE}" srcId="{CD8429F8-46C3-4775-9292-F35046F68897}" destId="{5AC2E84D-A3B8-46F2-8400-525A6FC8CA85}" srcOrd="16" destOrd="0" parTransId="{A7F54E46-4CA0-4B5C-A89F-C6BBDA2CA770}" sibTransId="{47C7EE07-E0B3-4E63-B9C0-D4604EA99F6E}"/>
    <dgm:cxn modelId="{825EECFE-662F-4FEF-95BB-AA62A25BE361}" srcId="{CD8429F8-46C3-4775-9292-F35046F68897}" destId="{201F157E-9608-41A1-8E29-0D83FD01F1AC}" srcOrd="12" destOrd="0" parTransId="{E61680CD-0905-4E73-8BC2-10A8C502A001}" sibTransId="{C6B94177-588F-4C88-B24E-99A1C09A272A}"/>
    <dgm:cxn modelId="{0A02AF0D-5BEF-4BEF-8B5A-E6143E3A06EE}" srcId="{CD8429F8-46C3-4775-9292-F35046F68897}" destId="{D2E95671-9036-437C-B560-3D5ECC1D7DDE}" srcOrd="0" destOrd="0" parTransId="{C974B8AE-49C4-4E68-ADA8-E7BAB7A95B92}" sibTransId="{7925D4E4-6E76-4AC6-AD1E-4BB6B3C8807D}"/>
    <dgm:cxn modelId="{1B345E5A-6BD0-40AD-AB35-E02E3479283D}" srcId="{CD8429F8-46C3-4775-9292-F35046F68897}" destId="{E0A3623B-DB70-40DB-AA44-A4B6DA6B8051}" srcOrd="5" destOrd="0" parTransId="{64535FE8-0BC8-4976-87C2-AC07356F0200}" sibTransId="{6A0EAF1C-8CAD-4D13-BD6C-818021F4B935}"/>
    <dgm:cxn modelId="{E3336B82-D2CB-4B1D-AD2D-2257419171D5}" type="presOf" srcId="{5ECA2075-C557-4A04-898C-01B8FB749979}" destId="{BD1CE6F8-7434-4723-AE30-BFCFBBFD85C6}" srcOrd="0" destOrd="0" presId="urn:microsoft.com/office/officeart/2005/8/layout/vList6"/>
    <dgm:cxn modelId="{CCDA6702-1DE4-489B-BC92-CE2626F6F559}" type="presOf" srcId="{7F2DE1F5-780C-4BB1-B290-67F6CCEA6660}" destId="{B34C6DDC-4B42-4685-94B5-096DFB510239}" srcOrd="0" destOrd="9" presId="urn:microsoft.com/office/officeart/2005/8/layout/vList6"/>
    <dgm:cxn modelId="{302148A4-D525-452A-BD1D-0242161E2668}" type="presOf" srcId="{544CE40E-FCEE-4452-AB05-AFEDA04D0F24}" destId="{B34C6DDC-4B42-4685-94B5-096DFB510239}" srcOrd="0" destOrd="7" presId="urn:microsoft.com/office/officeart/2005/8/layout/vList6"/>
    <dgm:cxn modelId="{7B580E54-E156-491E-B4B6-7A28549F5C20}" type="presOf" srcId="{5AC2E84D-A3B8-46F2-8400-525A6FC8CA85}" destId="{B34C6DDC-4B42-4685-94B5-096DFB510239}" srcOrd="0" destOrd="16" presId="urn:microsoft.com/office/officeart/2005/8/layout/vList6"/>
    <dgm:cxn modelId="{F1706373-D622-46B2-A146-09E61BAD67D6}" type="presOf" srcId="{8ECE3644-3FCB-4CC4-855B-DED23D344AF6}" destId="{B34C6DDC-4B42-4685-94B5-096DFB510239}" srcOrd="0" destOrd="14" presId="urn:microsoft.com/office/officeart/2005/8/layout/vList6"/>
    <dgm:cxn modelId="{5D0C89B7-C3E8-43EA-8BB9-55CFDD938485}" srcId="{CD8429F8-46C3-4775-9292-F35046F68897}" destId="{4F6FC8B0-CD47-4186-95FB-BC980927B210}" srcOrd="4" destOrd="0" parTransId="{DE843828-AE1A-447F-AE53-7C9F65C30016}" sibTransId="{A3F3D9AC-2A2A-4A7F-A698-57256FB361C7}"/>
    <dgm:cxn modelId="{66400A34-4E87-4B1B-A9CC-7CFB24FC5256}" srcId="{CD8429F8-46C3-4775-9292-F35046F68897}" destId="{5CBCF80D-94D1-423B-9B01-D107589BA9BA}" srcOrd="1" destOrd="0" parTransId="{D4080B2A-09D0-4F2D-8C48-8AA520158884}" sibTransId="{F5554453-F02E-4158-B37A-5D20079DFE27}"/>
    <dgm:cxn modelId="{96056858-AE43-4B8C-B45C-2A9C2C23107A}" srcId="{CD8429F8-46C3-4775-9292-F35046F68897}" destId="{6DD089DA-D51B-489B-B242-DEFDE94DF1C8}" srcOrd="15" destOrd="0" parTransId="{A3BC5D3E-C98F-45B3-A507-9BBD48ACF744}" sibTransId="{19432B64-CAFA-46B9-B55F-73D85C725579}"/>
    <dgm:cxn modelId="{3172B825-35EB-466C-9768-3157D0E1C2D3}" type="presOf" srcId="{DC23B423-3C3C-48C6-8EAE-F254ED9C3DE4}" destId="{B34C6DDC-4B42-4685-94B5-096DFB510239}" srcOrd="0" destOrd="10" presId="urn:microsoft.com/office/officeart/2005/8/layout/vList6"/>
    <dgm:cxn modelId="{79278F3B-3170-4BD9-A3DC-6A2D9F51C934}" srcId="{CD8429F8-46C3-4775-9292-F35046F68897}" destId="{8ECE3644-3FCB-4CC4-855B-DED23D344AF6}" srcOrd="14" destOrd="0" parTransId="{EAE892FB-EF88-4F37-B878-4D86AD08D5BD}" sibTransId="{1AE0B206-DAC4-40A1-B051-B6990AE66126}"/>
    <dgm:cxn modelId="{7BCAF3B6-D767-4F46-A0C0-4B9222A7B381}" type="presOf" srcId="{5705C3DA-B16D-4F7E-9A04-287C5B7AC3EB}" destId="{B34C6DDC-4B42-4685-94B5-096DFB510239}" srcOrd="0" destOrd="3" presId="urn:microsoft.com/office/officeart/2005/8/layout/vList6"/>
    <dgm:cxn modelId="{45DEE51E-7C7F-4B7E-8CA8-0C5D01FB1F3A}" srcId="{5ECA2075-C557-4A04-898C-01B8FB749979}" destId="{CD8429F8-46C3-4775-9292-F35046F68897}" srcOrd="0" destOrd="0" parTransId="{0BE62E31-E1D5-474C-AA8C-BCB5B3121AE8}" sibTransId="{8621A6EF-0449-46F5-82B6-4610EE8B9AD3}"/>
    <dgm:cxn modelId="{EB0BB85C-7CBC-422E-B075-5B5C01DFF910}" srcId="{CD8429F8-46C3-4775-9292-F35046F68897}" destId="{4D18215E-0A39-407C-9B2C-308D0C6E0AD1}" srcOrd="13" destOrd="0" parTransId="{0ACB4E90-C206-4E0A-BC61-A462556C7760}" sibTransId="{DDC1C751-7F15-429F-AB3C-A8BF8B4FA295}"/>
    <dgm:cxn modelId="{5BB19941-0888-4B13-A8CA-F828ED6DE024}" srcId="{CD8429F8-46C3-4775-9292-F35046F68897}" destId="{E558542F-F30B-4BB3-A4A4-68FBE3B58C2C}" srcOrd="6" destOrd="0" parTransId="{52C020F7-A6AA-4FF2-9535-CC3A4B8B4835}" sibTransId="{A31D64F0-4F0D-4650-A233-A9FC804BD8C8}"/>
    <dgm:cxn modelId="{7AE663FB-5E07-47BD-BFBD-9A0D1E780F47}" type="presOf" srcId="{CD8429F8-46C3-4775-9292-F35046F68897}" destId="{BA33AF59-E297-40D7-96BF-5F00949AB295}" srcOrd="0" destOrd="0" presId="urn:microsoft.com/office/officeart/2005/8/layout/vList6"/>
    <dgm:cxn modelId="{2F442024-72A7-44C4-BCC9-696E22CF7B9B}" srcId="{CD8429F8-46C3-4775-9292-F35046F68897}" destId="{DABAF472-9716-4D8E-AB10-6918F3A3CD09}" srcOrd="2" destOrd="0" parTransId="{5A42EA11-9BC8-4C57-A490-4A62904B6F46}" sibTransId="{A135D69E-99D1-4E63-B935-77FB167C1062}"/>
    <dgm:cxn modelId="{EB0F1159-D7C1-472D-B8C5-B7680EA9B913}" type="presOf" srcId="{6DD089DA-D51B-489B-B242-DEFDE94DF1C8}" destId="{B34C6DDC-4B42-4685-94B5-096DFB510239}" srcOrd="0" destOrd="15" presId="urn:microsoft.com/office/officeart/2005/8/layout/vList6"/>
    <dgm:cxn modelId="{393B8914-9D56-42BF-B9BB-3613B834DC27}" srcId="{CD8429F8-46C3-4775-9292-F35046F68897}" destId="{46B6C3AC-C679-47CB-AE04-B33ECCB0CCDF}" srcOrd="8" destOrd="0" parTransId="{5717EF27-029A-4D68-BE06-C3EE927A0E7D}" sibTransId="{B16E633B-F14F-4952-883F-70136848EAC2}"/>
    <dgm:cxn modelId="{18304416-0046-45BD-9A05-EFE66F62DEB1}" type="presParOf" srcId="{BD1CE6F8-7434-4723-AE30-BFCFBBFD85C6}" destId="{8E527F2A-FA17-4FC4-988D-E9348375553B}" srcOrd="0" destOrd="0" presId="urn:microsoft.com/office/officeart/2005/8/layout/vList6"/>
    <dgm:cxn modelId="{574DE6A8-55CD-4AFA-9640-F3C00452FD80}" type="presParOf" srcId="{8E527F2A-FA17-4FC4-988D-E9348375553B}" destId="{BA33AF59-E297-40D7-96BF-5F00949AB295}" srcOrd="0" destOrd="0" presId="urn:microsoft.com/office/officeart/2005/8/layout/vList6"/>
    <dgm:cxn modelId="{0847BA26-2B4C-4EE7-A60F-49C45B37E184}" type="presParOf" srcId="{8E527F2A-FA17-4FC4-988D-E9348375553B}" destId="{B34C6DDC-4B42-4685-94B5-096DFB510239}" srcOrd="1" destOrd="0" presId="urn:microsoft.com/office/officeart/2005/8/layout/vList6"/>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C6DDC-4B42-4685-94B5-096DFB510239}">
      <dsp:nvSpPr>
        <dsp:cNvPr id="0" name=""/>
        <dsp:cNvSpPr/>
      </dsp:nvSpPr>
      <dsp:spPr>
        <a:xfrm>
          <a:off x="2012920" y="791751"/>
          <a:ext cx="5280775" cy="330552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Combinación de luz natural  y artificial</a:t>
          </a:r>
          <a:endParaRPr lang="es-ES" sz="2000" kern="1200" dirty="0"/>
        </a:p>
        <a:p>
          <a:pPr marL="228600" lvl="1" indent="-228600" algn="l" defTabSz="889000">
            <a:lnSpc>
              <a:spcPct val="90000"/>
            </a:lnSpc>
            <a:spcBef>
              <a:spcPct val="0"/>
            </a:spcBef>
            <a:spcAft>
              <a:spcPct val="15000"/>
            </a:spcAft>
            <a:buChar char="••"/>
          </a:pPr>
          <a:r>
            <a:rPr lang="es-ES" sz="2000" kern="1200" dirty="0" smtClean="0"/>
            <a:t>Disminución del consumo energético de climatización</a:t>
          </a:r>
          <a:endParaRPr lang="es-ES" sz="2000" kern="1200" dirty="0"/>
        </a:p>
        <a:p>
          <a:pPr marL="457200" lvl="2" indent="-228600" algn="l" defTabSz="889000">
            <a:lnSpc>
              <a:spcPct val="90000"/>
            </a:lnSpc>
            <a:spcBef>
              <a:spcPct val="0"/>
            </a:spcBef>
            <a:spcAft>
              <a:spcPct val="15000"/>
            </a:spcAft>
            <a:buChar char="••"/>
          </a:pPr>
          <a:r>
            <a:rPr lang="es-ES" sz="2000" kern="1200" dirty="0" smtClean="0">
              <a:solidFill>
                <a:schemeClr val="accent1">
                  <a:lumMod val="50000"/>
                </a:schemeClr>
              </a:solidFill>
            </a:rPr>
            <a:t>Tratamiento de los elementos acristalados</a:t>
          </a:r>
          <a:endParaRPr lang="es-ES" sz="2000" kern="1200" dirty="0">
            <a:solidFill>
              <a:schemeClr val="accent1">
                <a:lumMod val="50000"/>
              </a:schemeClr>
            </a:solidFill>
          </a:endParaRPr>
        </a:p>
        <a:p>
          <a:pPr marL="457200" lvl="2" indent="-228600" algn="l" defTabSz="889000">
            <a:lnSpc>
              <a:spcPct val="90000"/>
            </a:lnSpc>
            <a:spcBef>
              <a:spcPct val="0"/>
            </a:spcBef>
            <a:spcAft>
              <a:spcPct val="15000"/>
            </a:spcAft>
            <a:buChar char="••"/>
          </a:pPr>
          <a:r>
            <a:rPr lang="es-ES" sz="2000" kern="1200" dirty="0" smtClean="0">
              <a:solidFill>
                <a:schemeClr val="accent1">
                  <a:lumMod val="50000"/>
                </a:schemeClr>
              </a:solidFill>
            </a:rPr>
            <a:t>Aumento aislamiento térmico de los cerramientos</a:t>
          </a:r>
          <a:endParaRPr lang="es-ES" sz="2000" kern="1200" dirty="0">
            <a:solidFill>
              <a:schemeClr val="accent1">
                <a:lumMod val="50000"/>
              </a:schemeClr>
            </a:solidFill>
          </a:endParaRPr>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dsp:txBody>
      <dsp:txXfrm>
        <a:off x="2012920" y="1204941"/>
        <a:ext cx="4041205" cy="2479141"/>
      </dsp:txXfrm>
    </dsp:sp>
    <dsp:sp modelId="{BA33AF59-E297-40D7-96BF-5F00949AB295}">
      <dsp:nvSpPr>
        <dsp:cNvPr id="0" name=""/>
        <dsp:cNvSpPr/>
      </dsp:nvSpPr>
      <dsp:spPr>
        <a:xfrm>
          <a:off x="33477" y="1165901"/>
          <a:ext cx="1999112" cy="2560300"/>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b="1" kern="1200" dirty="0" smtClean="0"/>
            <a:t>Bajo consumo energético</a:t>
          </a:r>
          <a:endParaRPr lang="es-ES" sz="2000" b="1" kern="1200" dirty="0"/>
        </a:p>
      </dsp:txBody>
      <dsp:txXfrm>
        <a:off x="131066" y="1263490"/>
        <a:ext cx="1803934" cy="2365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C6DDC-4B42-4685-94B5-096DFB510239}">
      <dsp:nvSpPr>
        <dsp:cNvPr id="0" name=""/>
        <dsp:cNvSpPr/>
      </dsp:nvSpPr>
      <dsp:spPr>
        <a:xfrm>
          <a:off x="2012920" y="791751"/>
          <a:ext cx="5280775" cy="330552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r>
            <a:rPr lang="es-ES" sz="2000" kern="1200" dirty="0" smtClean="0"/>
            <a:t>Limitación de la extensión del incendio por compartimentación </a:t>
          </a:r>
          <a:endParaRPr lang="es-ES" sz="2000" kern="1200" dirty="0"/>
        </a:p>
        <a:p>
          <a:pPr marL="228600" lvl="1" indent="-228600" algn="l" defTabSz="889000">
            <a:lnSpc>
              <a:spcPct val="90000"/>
            </a:lnSpc>
            <a:spcBef>
              <a:spcPct val="0"/>
            </a:spcBef>
            <a:spcAft>
              <a:spcPct val="15000"/>
            </a:spcAft>
            <a:buChar char="••"/>
          </a:pPr>
          <a:r>
            <a:rPr lang="es-ES" sz="2000" kern="1200" dirty="0" smtClean="0"/>
            <a:t>Instalación de equipos de detección, control y extinción de incendios</a:t>
          </a:r>
          <a:endParaRPr lang="es-ES" sz="2000" kern="1200" dirty="0"/>
        </a:p>
        <a:p>
          <a:pPr marL="228600" lvl="1" indent="-228600" algn="l" defTabSz="889000">
            <a:lnSpc>
              <a:spcPct val="90000"/>
            </a:lnSpc>
            <a:spcBef>
              <a:spcPct val="0"/>
            </a:spcBef>
            <a:spcAft>
              <a:spcPct val="15000"/>
            </a:spcAft>
            <a:buChar char="••"/>
          </a:pPr>
          <a:r>
            <a:rPr lang="es-ES" sz="2000" kern="1200" dirty="0" smtClean="0"/>
            <a:t>Protección ignífuga de la estructura y locales del sótano</a:t>
          </a: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dsp:txBody>
      <dsp:txXfrm>
        <a:off x="2012920" y="1204941"/>
        <a:ext cx="4041205" cy="2479141"/>
      </dsp:txXfrm>
    </dsp:sp>
    <dsp:sp modelId="{BA33AF59-E297-40D7-96BF-5F00949AB295}">
      <dsp:nvSpPr>
        <dsp:cNvPr id="0" name=""/>
        <dsp:cNvSpPr/>
      </dsp:nvSpPr>
      <dsp:spPr>
        <a:xfrm>
          <a:off x="33477" y="1165901"/>
          <a:ext cx="1999112" cy="2560300"/>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b="1" kern="1200" dirty="0" smtClean="0"/>
            <a:t>Seguro en caso de incendio</a:t>
          </a:r>
          <a:endParaRPr lang="es-ES" sz="2000" b="1" kern="1200" dirty="0"/>
        </a:p>
      </dsp:txBody>
      <dsp:txXfrm>
        <a:off x="131066" y="1263490"/>
        <a:ext cx="1803934" cy="23651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C6DDC-4B42-4685-94B5-096DFB510239}">
      <dsp:nvSpPr>
        <dsp:cNvPr id="0" name=""/>
        <dsp:cNvSpPr/>
      </dsp:nvSpPr>
      <dsp:spPr>
        <a:xfrm>
          <a:off x="2012920" y="791751"/>
          <a:ext cx="5280775" cy="330552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Mejora del aislamiento acústico e las fachadas</a:t>
          </a:r>
          <a:endParaRPr lang="es-ES" sz="2000" kern="1200" dirty="0"/>
        </a:p>
        <a:p>
          <a:pPr marL="228600" lvl="1" indent="-228600" algn="l" defTabSz="889000">
            <a:lnSpc>
              <a:spcPct val="90000"/>
            </a:lnSpc>
            <a:spcBef>
              <a:spcPct val="0"/>
            </a:spcBef>
            <a:spcAft>
              <a:spcPct val="15000"/>
            </a:spcAft>
            <a:buChar char="••"/>
          </a:pPr>
          <a:r>
            <a:rPr lang="es-ES" sz="2000" kern="1200" dirty="0" smtClean="0"/>
            <a:t>Colocación de un falso techo absorbente acústicamente</a:t>
          </a:r>
          <a:endParaRPr lang="es-ES" sz="2000" kern="1200" dirty="0"/>
        </a:p>
        <a:p>
          <a:pPr marL="228600" lvl="1" indent="-228600" algn="l" defTabSz="889000">
            <a:lnSpc>
              <a:spcPct val="90000"/>
            </a:lnSpc>
            <a:spcBef>
              <a:spcPct val="0"/>
            </a:spcBef>
            <a:spcAft>
              <a:spcPct val="15000"/>
            </a:spcAft>
            <a:buChar char="••"/>
          </a:pPr>
          <a:r>
            <a:rPr lang="es-ES" sz="2000" kern="1200" dirty="0" smtClean="0"/>
            <a:t>Elementos constructivos verticales y horizontales con aislamiento acústico</a:t>
          </a: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dsp:txBody>
      <dsp:txXfrm>
        <a:off x="2012920" y="1204941"/>
        <a:ext cx="4041205" cy="2479141"/>
      </dsp:txXfrm>
    </dsp:sp>
    <dsp:sp modelId="{BA33AF59-E297-40D7-96BF-5F00949AB295}">
      <dsp:nvSpPr>
        <dsp:cNvPr id="0" name=""/>
        <dsp:cNvSpPr/>
      </dsp:nvSpPr>
      <dsp:spPr>
        <a:xfrm>
          <a:off x="33477" y="1165901"/>
          <a:ext cx="1999112" cy="2560300"/>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b="1" kern="1200" dirty="0" smtClean="0"/>
            <a:t>Aislamiento del ruido interior y exterior</a:t>
          </a:r>
          <a:endParaRPr lang="es-ES" sz="2000" b="1" kern="1200" dirty="0"/>
        </a:p>
      </dsp:txBody>
      <dsp:txXfrm>
        <a:off x="131066" y="1263490"/>
        <a:ext cx="1803934" cy="23651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C6DDC-4B42-4685-94B5-096DFB510239}">
      <dsp:nvSpPr>
        <dsp:cNvPr id="0" name=""/>
        <dsp:cNvSpPr/>
      </dsp:nvSpPr>
      <dsp:spPr>
        <a:xfrm>
          <a:off x="2012920" y="791751"/>
          <a:ext cx="5280775" cy="330552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r>
            <a:rPr lang="es-ES" sz="2000" kern="1200" dirty="0" smtClean="0"/>
            <a:t>Acceso y circulación de las personas con movilidad y comunicación reducidas</a:t>
          </a:r>
          <a:endParaRPr lang="es-ES" sz="2000" kern="1200" dirty="0"/>
        </a:p>
        <a:p>
          <a:pPr marL="228600" lvl="1" indent="-228600" algn="l" defTabSz="889000">
            <a:lnSpc>
              <a:spcPct val="90000"/>
            </a:lnSpc>
            <a:spcBef>
              <a:spcPct val="0"/>
            </a:spcBef>
            <a:spcAft>
              <a:spcPct val="15000"/>
            </a:spcAft>
            <a:buChar char="••"/>
          </a:pPr>
          <a:r>
            <a:rPr lang="es-ES" sz="2000" kern="1200" dirty="0" smtClean="0"/>
            <a:t>Adaptación a la normativa vigente</a:t>
          </a: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dsp:txBody>
      <dsp:txXfrm>
        <a:off x="2012920" y="1204941"/>
        <a:ext cx="4041205" cy="2479141"/>
      </dsp:txXfrm>
    </dsp:sp>
    <dsp:sp modelId="{BA33AF59-E297-40D7-96BF-5F00949AB295}">
      <dsp:nvSpPr>
        <dsp:cNvPr id="0" name=""/>
        <dsp:cNvSpPr/>
      </dsp:nvSpPr>
      <dsp:spPr>
        <a:xfrm>
          <a:off x="33477" y="1165901"/>
          <a:ext cx="1999112" cy="2560300"/>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b="1" kern="1200" dirty="0" smtClean="0"/>
            <a:t>Accesible y adaptado</a:t>
          </a:r>
          <a:endParaRPr lang="es-ES" sz="2000" b="1" kern="1200" dirty="0"/>
        </a:p>
      </dsp:txBody>
      <dsp:txXfrm>
        <a:off x="131066" y="1263490"/>
        <a:ext cx="1803934" cy="23651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C6DDC-4B42-4685-94B5-096DFB510239}">
      <dsp:nvSpPr>
        <dsp:cNvPr id="0" name=""/>
        <dsp:cNvSpPr/>
      </dsp:nvSpPr>
      <dsp:spPr>
        <a:xfrm>
          <a:off x="2012920" y="612137"/>
          <a:ext cx="5280775" cy="255564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Pavimento continuo</a:t>
          </a:r>
          <a:endParaRPr lang="es-ES" sz="2000" kern="1200" dirty="0"/>
        </a:p>
        <a:p>
          <a:pPr marL="228600" lvl="1" indent="-228600" algn="l" defTabSz="889000">
            <a:lnSpc>
              <a:spcPct val="90000"/>
            </a:lnSpc>
            <a:spcBef>
              <a:spcPct val="0"/>
            </a:spcBef>
            <a:spcAft>
              <a:spcPct val="15000"/>
            </a:spcAft>
            <a:buChar char="••"/>
          </a:pPr>
          <a:r>
            <a:rPr lang="es-ES" sz="2000" kern="1200" dirty="0" smtClean="0"/>
            <a:t>Espacios abiertos</a:t>
          </a:r>
          <a:endParaRPr lang="es-ES" sz="2000" kern="1200" dirty="0"/>
        </a:p>
        <a:p>
          <a:pPr marL="228600" lvl="1" indent="-228600" algn="l" defTabSz="889000">
            <a:lnSpc>
              <a:spcPct val="90000"/>
            </a:lnSpc>
            <a:spcBef>
              <a:spcPct val="0"/>
            </a:spcBef>
            <a:spcAft>
              <a:spcPct val="15000"/>
            </a:spcAft>
            <a:buChar char="••"/>
          </a:pPr>
          <a:r>
            <a:rPr lang="es-ES" sz="2000" kern="1200" dirty="0" smtClean="0"/>
            <a:t>Compartimentación flexible a través del mobiliario</a:t>
          </a:r>
          <a:endParaRPr lang="es-ES" sz="2000" kern="1200" dirty="0"/>
        </a:p>
        <a:p>
          <a:pPr marL="228600" lvl="1" indent="-228600" algn="l" defTabSz="889000">
            <a:lnSpc>
              <a:spcPct val="90000"/>
            </a:lnSpc>
            <a:spcBef>
              <a:spcPct val="0"/>
            </a:spcBef>
            <a:spcAft>
              <a:spcPct val="15000"/>
            </a:spcAft>
            <a:buChar char="••"/>
          </a:pPr>
          <a:r>
            <a:rPr lang="es-ES" sz="2000" kern="1200" dirty="0" smtClean="0"/>
            <a:t>Falsos techos registrables</a:t>
          </a:r>
          <a:endParaRPr lang="es-ES" sz="2000" kern="1200" dirty="0"/>
        </a:p>
        <a:p>
          <a:pPr marL="228600" lvl="1" indent="-228600" algn="l" defTabSz="889000">
            <a:lnSpc>
              <a:spcPct val="90000"/>
            </a:lnSpc>
            <a:spcBef>
              <a:spcPct val="0"/>
            </a:spcBef>
            <a:spcAft>
              <a:spcPct val="15000"/>
            </a:spcAft>
            <a:buChar char="••"/>
          </a:pPr>
          <a:r>
            <a:rPr lang="es-ES" sz="2000" kern="1200" dirty="0" smtClean="0"/>
            <a:t>Iluminación cenital con lucernarios</a:t>
          </a: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dsp:txBody>
      <dsp:txXfrm>
        <a:off x="2012920" y="931592"/>
        <a:ext cx="4322410" cy="1916730"/>
      </dsp:txXfrm>
    </dsp:sp>
    <dsp:sp modelId="{BA33AF59-E297-40D7-96BF-5F00949AB295}">
      <dsp:nvSpPr>
        <dsp:cNvPr id="0" name=""/>
        <dsp:cNvSpPr/>
      </dsp:nvSpPr>
      <dsp:spPr>
        <a:xfrm>
          <a:off x="33477" y="901408"/>
          <a:ext cx="1999112" cy="1979478"/>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b="1" kern="1200" dirty="0" smtClean="0"/>
            <a:t>Flexible </a:t>
          </a:r>
          <a:endParaRPr lang="es-ES" sz="2000" b="1" kern="1200" dirty="0"/>
        </a:p>
      </dsp:txBody>
      <dsp:txXfrm>
        <a:off x="130107" y="998038"/>
        <a:ext cx="1805852" cy="17862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C6DDC-4B42-4685-94B5-096DFB510239}">
      <dsp:nvSpPr>
        <dsp:cNvPr id="0" name=""/>
        <dsp:cNvSpPr/>
      </dsp:nvSpPr>
      <dsp:spPr>
        <a:xfrm>
          <a:off x="2012920" y="533213"/>
          <a:ext cx="5280775" cy="22261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r>
            <a:rPr lang="es-ES" sz="2000" kern="1200" dirty="0" smtClean="0"/>
            <a:t>Plantas inferiores con oficinas de servicios con mayor afluencia de público</a:t>
          </a:r>
          <a:endParaRPr lang="es-ES" sz="2000" kern="1200" dirty="0"/>
        </a:p>
        <a:p>
          <a:pPr marL="228600" lvl="1" indent="-228600" algn="l" defTabSz="889000">
            <a:lnSpc>
              <a:spcPct val="90000"/>
            </a:lnSpc>
            <a:spcBef>
              <a:spcPct val="0"/>
            </a:spcBef>
            <a:spcAft>
              <a:spcPct val="15000"/>
            </a:spcAft>
            <a:buChar char="••"/>
          </a:pPr>
          <a:r>
            <a:rPr lang="es-ES" sz="2000" kern="1200" dirty="0" smtClean="0"/>
            <a:t>Zonas de espera en torno al atrio longitudinal</a:t>
          </a: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dsp:txBody>
      <dsp:txXfrm>
        <a:off x="2012920" y="811480"/>
        <a:ext cx="4445973" cy="1669604"/>
      </dsp:txXfrm>
    </dsp:sp>
    <dsp:sp modelId="{BA33AF59-E297-40D7-96BF-5F00949AB295}">
      <dsp:nvSpPr>
        <dsp:cNvPr id="0" name=""/>
        <dsp:cNvSpPr/>
      </dsp:nvSpPr>
      <dsp:spPr>
        <a:xfrm>
          <a:off x="33477" y="785189"/>
          <a:ext cx="1999112" cy="1724261"/>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b="1" kern="1200" dirty="0" smtClean="0"/>
            <a:t>Estructuración vertical en función de la afluencia de público</a:t>
          </a:r>
          <a:endParaRPr lang="es-ES" sz="2000" b="1" kern="1200" dirty="0"/>
        </a:p>
      </dsp:txBody>
      <dsp:txXfrm>
        <a:off x="117648" y="869360"/>
        <a:ext cx="1830770" cy="15559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C6DDC-4B42-4685-94B5-096DFB510239}">
      <dsp:nvSpPr>
        <dsp:cNvPr id="0" name=""/>
        <dsp:cNvSpPr/>
      </dsp:nvSpPr>
      <dsp:spPr>
        <a:xfrm>
          <a:off x="2012920" y="533213"/>
          <a:ext cx="5280775" cy="22261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r>
            <a:rPr lang="es-ES" sz="2000" kern="1200" dirty="0" smtClean="0"/>
            <a:t>Zonas diferenciadas, relacionadas entre sí</a:t>
          </a:r>
          <a:endParaRPr lang="es-ES" sz="2000" kern="1200" dirty="0"/>
        </a:p>
        <a:p>
          <a:pPr marL="228600" lvl="1" indent="-228600" algn="l" defTabSz="889000">
            <a:lnSpc>
              <a:spcPct val="90000"/>
            </a:lnSpc>
            <a:spcBef>
              <a:spcPct val="0"/>
            </a:spcBef>
            <a:spcAft>
              <a:spcPct val="15000"/>
            </a:spcAft>
            <a:buChar char="••"/>
          </a:pPr>
          <a:r>
            <a:rPr lang="es-ES" sz="2000" kern="1200" dirty="0" smtClean="0"/>
            <a:t>Circulación fluida en cada planta y entre plantas</a:t>
          </a: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dsp:txBody>
      <dsp:txXfrm>
        <a:off x="2012920" y="811480"/>
        <a:ext cx="4445973" cy="1669604"/>
      </dsp:txXfrm>
    </dsp:sp>
    <dsp:sp modelId="{BA33AF59-E297-40D7-96BF-5F00949AB295}">
      <dsp:nvSpPr>
        <dsp:cNvPr id="0" name=""/>
        <dsp:cNvSpPr/>
      </dsp:nvSpPr>
      <dsp:spPr>
        <a:xfrm>
          <a:off x="33477" y="785189"/>
          <a:ext cx="1999112" cy="1724261"/>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b="1" kern="1200" dirty="0" smtClean="0"/>
            <a:t>Distribución de los diferentes servicios</a:t>
          </a:r>
          <a:endParaRPr lang="es-ES" sz="2000" b="1" kern="1200" dirty="0"/>
        </a:p>
      </dsp:txBody>
      <dsp:txXfrm>
        <a:off x="117648" y="869360"/>
        <a:ext cx="1830770" cy="155591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972023-AB8B-4C2F-BD34-E8CD1979EC03}" type="datetimeFigureOut">
              <a:rPr lang="es-ES" smtClean="0"/>
              <a:t>13/12/2021</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C7223F-60BF-4BE2-9CD4-E377DD8B73A9}" type="slidenum">
              <a:rPr lang="es-ES" smtClean="0"/>
              <a:t>‹Nº›</a:t>
            </a:fld>
            <a:endParaRPr lang="es-ES"/>
          </a:p>
        </p:txBody>
      </p:sp>
    </p:spTree>
    <p:extLst>
      <p:ext uri="{BB962C8B-B14F-4D97-AF65-F5344CB8AC3E}">
        <p14:creationId xmlns:p14="http://schemas.microsoft.com/office/powerpoint/2010/main" val="949300661"/>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3AA3CA-FD6A-4584-9634-519D61FC4A91}" type="datetimeFigureOut">
              <a:rPr lang="es-ES" smtClean="0"/>
              <a:t>13/12/2021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3FB07D-095B-4C79-9085-220C40E5241B}" type="slidenum">
              <a:rPr lang="es-ES" smtClean="0"/>
              <a:t>‹Nº›</a:t>
            </a:fld>
            <a:endParaRPr lang="es-ES"/>
          </a:p>
        </p:txBody>
      </p:sp>
    </p:spTree>
    <p:extLst>
      <p:ext uri="{BB962C8B-B14F-4D97-AF65-F5344CB8AC3E}">
        <p14:creationId xmlns:p14="http://schemas.microsoft.com/office/powerpoint/2010/main" val="121716965"/>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5" name="4 Marcador de pie de página"/>
          <p:cNvSpPr>
            <a:spLocks noGrp="1"/>
          </p:cNvSpPr>
          <p:nvPr>
            <p:ph type="ftr" sz="quarter" idx="11"/>
          </p:nvPr>
        </p:nvSpPr>
        <p:spPr/>
        <p:txBody>
          <a:bodyPr/>
          <a:lstStyle/>
          <a:p>
            <a:endParaRPr lang="es-ES"/>
          </a:p>
        </p:txBody>
      </p:sp>
      <p:sp>
        <p:nvSpPr>
          <p:cNvPr id="6" name="5 Marcador de encabezado"/>
          <p:cNvSpPr>
            <a:spLocks noGrp="1"/>
          </p:cNvSpPr>
          <p:nvPr>
            <p:ph type="hdr" sz="quarter" idx="12"/>
          </p:nvPr>
        </p:nvSpPr>
        <p:spPr/>
        <p:txBody>
          <a:bodyPr/>
          <a:lstStyle/>
          <a:p>
            <a:endParaRPr lang="es-ES"/>
          </a:p>
        </p:txBody>
      </p:sp>
    </p:spTree>
    <p:extLst>
      <p:ext uri="{BB962C8B-B14F-4D97-AF65-F5344CB8AC3E}">
        <p14:creationId xmlns:p14="http://schemas.microsoft.com/office/powerpoint/2010/main" val="951713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encabezado"/>
          <p:cNvSpPr>
            <a:spLocks noGrp="1"/>
          </p:cNvSpPr>
          <p:nvPr>
            <p:ph type="hdr" sz="quarter" idx="12"/>
          </p:nvPr>
        </p:nvSpPr>
        <p:spPr/>
        <p:txBody>
          <a:bodyPr/>
          <a:lstStyle/>
          <a:p>
            <a:endParaRPr lang="es-ES"/>
          </a:p>
        </p:txBody>
      </p:sp>
    </p:spTree>
    <p:extLst>
      <p:ext uri="{BB962C8B-B14F-4D97-AF65-F5344CB8AC3E}">
        <p14:creationId xmlns:p14="http://schemas.microsoft.com/office/powerpoint/2010/main" val="951713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encabezado"/>
          <p:cNvSpPr>
            <a:spLocks noGrp="1"/>
          </p:cNvSpPr>
          <p:nvPr>
            <p:ph type="hdr" sz="quarter" idx="12"/>
          </p:nvPr>
        </p:nvSpPr>
        <p:spPr/>
        <p:txBody>
          <a:bodyPr/>
          <a:lstStyle/>
          <a:p>
            <a:endParaRPr lang="es-ES"/>
          </a:p>
        </p:txBody>
      </p:sp>
    </p:spTree>
    <p:extLst>
      <p:ext uri="{BB962C8B-B14F-4D97-AF65-F5344CB8AC3E}">
        <p14:creationId xmlns:p14="http://schemas.microsoft.com/office/powerpoint/2010/main" val="2661948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5" name="4 Marcador de pie de página"/>
          <p:cNvSpPr>
            <a:spLocks noGrp="1"/>
          </p:cNvSpPr>
          <p:nvPr>
            <p:ph type="ftr" sz="quarter" idx="11"/>
          </p:nvPr>
        </p:nvSpPr>
        <p:spPr/>
        <p:txBody>
          <a:bodyPr/>
          <a:lstStyle/>
          <a:p>
            <a:endParaRPr lang="es-ES"/>
          </a:p>
        </p:txBody>
      </p:sp>
      <p:sp>
        <p:nvSpPr>
          <p:cNvPr id="6" name="5 Marcador de encabezado"/>
          <p:cNvSpPr>
            <a:spLocks noGrp="1"/>
          </p:cNvSpPr>
          <p:nvPr>
            <p:ph type="hdr" sz="quarter" idx="12"/>
          </p:nvPr>
        </p:nvSpPr>
        <p:spPr/>
        <p:txBody>
          <a:bodyPr/>
          <a:lstStyle/>
          <a:p>
            <a:endParaRPr lang="es-ES"/>
          </a:p>
        </p:txBody>
      </p:sp>
    </p:spTree>
    <p:extLst>
      <p:ext uri="{BB962C8B-B14F-4D97-AF65-F5344CB8AC3E}">
        <p14:creationId xmlns:p14="http://schemas.microsoft.com/office/powerpoint/2010/main" val="951713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5" name="4 Marcador de pie de página"/>
          <p:cNvSpPr>
            <a:spLocks noGrp="1"/>
          </p:cNvSpPr>
          <p:nvPr>
            <p:ph type="ftr" sz="quarter" idx="11"/>
          </p:nvPr>
        </p:nvSpPr>
        <p:spPr/>
        <p:txBody>
          <a:bodyPr/>
          <a:lstStyle/>
          <a:p>
            <a:endParaRPr lang="es-ES"/>
          </a:p>
        </p:txBody>
      </p:sp>
      <p:sp>
        <p:nvSpPr>
          <p:cNvPr id="6" name="5 Marcador de encabezado"/>
          <p:cNvSpPr>
            <a:spLocks noGrp="1"/>
          </p:cNvSpPr>
          <p:nvPr>
            <p:ph type="hdr" sz="quarter" idx="12"/>
          </p:nvPr>
        </p:nvSpPr>
        <p:spPr/>
        <p:txBody>
          <a:bodyPr/>
          <a:lstStyle/>
          <a:p>
            <a:endParaRPr lang="es-ES"/>
          </a:p>
        </p:txBody>
      </p:sp>
    </p:spTree>
    <p:extLst>
      <p:ext uri="{BB962C8B-B14F-4D97-AF65-F5344CB8AC3E}">
        <p14:creationId xmlns:p14="http://schemas.microsoft.com/office/powerpoint/2010/main" val="951713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5" name="4 Marcador de pie de página"/>
          <p:cNvSpPr>
            <a:spLocks noGrp="1"/>
          </p:cNvSpPr>
          <p:nvPr>
            <p:ph type="ftr" sz="quarter" idx="11"/>
          </p:nvPr>
        </p:nvSpPr>
        <p:spPr/>
        <p:txBody>
          <a:bodyPr/>
          <a:lstStyle/>
          <a:p>
            <a:endParaRPr lang="es-ES"/>
          </a:p>
        </p:txBody>
      </p:sp>
      <p:sp>
        <p:nvSpPr>
          <p:cNvPr id="6" name="5 Marcador de encabezado"/>
          <p:cNvSpPr>
            <a:spLocks noGrp="1"/>
          </p:cNvSpPr>
          <p:nvPr>
            <p:ph type="hdr" sz="quarter" idx="12"/>
          </p:nvPr>
        </p:nvSpPr>
        <p:spPr/>
        <p:txBody>
          <a:bodyPr/>
          <a:lstStyle/>
          <a:p>
            <a:endParaRPr lang="es-ES"/>
          </a:p>
        </p:txBody>
      </p:sp>
    </p:spTree>
    <p:extLst>
      <p:ext uri="{BB962C8B-B14F-4D97-AF65-F5344CB8AC3E}">
        <p14:creationId xmlns:p14="http://schemas.microsoft.com/office/powerpoint/2010/main" val="57643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5" name="4 Marcador de pie de página"/>
          <p:cNvSpPr>
            <a:spLocks noGrp="1"/>
          </p:cNvSpPr>
          <p:nvPr>
            <p:ph type="ftr" sz="quarter" idx="11"/>
          </p:nvPr>
        </p:nvSpPr>
        <p:spPr/>
        <p:txBody>
          <a:bodyPr/>
          <a:lstStyle/>
          <a:p>
            <a:endParaRPr lang="es-ES"/>
          </a:p>
        </p:txBody>
      </p:sp>
      <p:sp>
        <p:nvSpPr>
          <p:cNvPr id="6" name="5 Marcador de encabezado"/>
          <p:cNvSpPr>
            <a:spLocks noGrp="1"/>
          </p:cNvSpPr>
          <p:nvPr>
            <p:ph type="hdr" sz="quarter" idx="12"/>
          </p:nvPr>
        </p:nvSpPr>
        <p:spPr/>
        <p:txBody>
          <a:bodyPr/>
          <a:lstStyle/>
          <a:p>
            <a:endParaRPr lang="es-ES"/>
          </a:p>
        </p:txBody>
      </p:sp>
    </p:spTree>
    <p:extLst>
      <p:ext uri="{BB962C8B-B14F-4D97-AF65-F5344CB8AC3E}">
        <p14:creationId xmlns:p14="http://schemas.microsoft.com/office/powerpoint/2010/main" val="1358384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5" name="4 Marcador de pie de página"/>
          <p:cNvSpPr>
            <a:spLocks noGrp="1"/>
          </p:cNvSpPr>
          <p:nvPr>
            <p:ph type="ftr" sz="quarter" idx="11"/>
          </p:nvPr>
        </p:nvSpPr>
        <p:spPr/>
        <p:txBody>
          <a:bodyPr/>
          <a:lstStyle/>
          <a:p>
            <a:endParaRPr lang="es-ES"/>
          </a:p>
        </p:txBody>
      </p:sp>
      <p:sp>
        <p:nvSpPr>
          <p:cNvPr id="6" name="5 Marcador de encabezado"/>
          <p:cNvSpPr>
            <a:spLocks noGrp="1"/>
          </p:cNvSpPr>
          <p:nvPr>
            <p:ph type="hdr" sz="quarter" idx="12"/>
          </p:nvPr>
        </p:nvSpPr>
        <p:spPr/>
        <p:txBody>
          <a:bodyPr/>
          <a:lstStyle/>
          <a:p>
            <a:endParaRPr lang="es-ES"/>
          </a:p>
        </p:txBody>
      </p:sp>
    </p:spTree>
    <p:extLst>
      <p:ext uri="{BB962C8B-B14F-4D97-AF65-F5344CB8AC3E}">
        <p14:creationId xmlns:p14="http://schemas.microsoft.com/office/powerpoint/2010/main" val="4024468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5" name="4 Marcador de pie de página"/>
          <p:cNvSpPr>
            <a:spLocks noGrp="1"/>
          </p:cNvSpPr>
          <p:nvPr>
            <p:ph type="ftr" sz="quarter" idx="11"/>
          </p:nvPr>
        </p:nvSpPr>
        <p:spPr/>
        <p:txBody>
          <a:bodyPr/>
          <a:lstStyle/>
          <a:p>
            <a:endParaRPr lang="es-ES"/>
          </a:p>
        </p:txBody>
      </p:sp>
      <p:sp>
        <p:nvSpPr>
          <p:cNvPr id="6" name="5 Marcador de encabezado"/>
          <p:cNvSpPr>
            <a:spLocks noGrp="1"/>
          </p:cNvSpPr>
          <p:nvPr>
            <p:ph type="hdr" sz="quarter" idx="12"/>
          </p:nvPr>
        </p:nvSpPr>
        <p:spPr/>
        <p:txBody>
          <a:bodyPr/>
          <a:lstStyle/>
          <a:p>
            <a:endParaRPr lang="es-ES"/>
          </a:p>
        </p:txBody>
      </p:sp>
    </p:spTree>
    <p:extLst>
      <p:ext uri="{BB962C8B-B14F-4D97-AF65-F5344CB8AC3E}">
        <p14:creationId xmlns:p14="http://schemas.microsoft.com/office/powerpoint/2010/main" val="4093624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encabezado"/>
          <p:cNvSpPr>
            <a:spLocks noGrp="1"/>
          </p:cNvSpPr>
          <p:nvPr>
            <p:ph type="hdr" sz="quarter" idx="12"/>
          </p:nvPr>
        </p:nvSpPr>
        <p:spPr/>
        <p:txBody>
          <a:bodyPr/>
          <a:lstStyle/>
          <a:p>
            <a:endParaRPr lang="es-ES"/>
          </a:p>
        </p:txBody>
      </p:sp>
    </p:spTree>
    <p:extLst>
      <p:ext uri="{BB962C8B-B14F-4D97-AF65-F5344CB8AC3E}">
        <p14:creationId xmlns:p14="http://schemas.microsoft.com/office/powerpoint/2010/main" val="951713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5" name="4 Marcador de pie de página"/>
          <p:cNvSpPr>
            <a:spLocks noGrp="1"/>
          </p:cNvSpPr>
          <p:nvPr>
            <p:ph type="ftr" sz="quarter" idx="11"/>
          </p:nvPr>
        </p:nvSpPr>
        <p:spPr/>
        <p:txBody>
          <a:bodyPr/>
          <a:lstStyle/>
          <a:p>
            <a:endParaRPr lang="es-ES"/>
          </a:p>
        </p:txBody>
      </p:sp>
      <p:sp>
        <p:nvSpPr>
          <p:cNvPr id="6" name="5 Marcador de encabezado"/>
          <p:cNvSpPr>
            <a:spLocks noGrp="1"/>
          </p:cNvSpPr>
          <p:nvPr>
            <p:ph type="hdr" sz="quarter" idx="12"/>
          </p:nvPr>
        </p:nvSpPr>
        <p:spPr/>
        <p:txBody>
          <a:bodyPr/>
          <a:lstStyle/>
          <a:p>
            <a:endParaRPr lang="es-ES"/>
          </a:p>
        </p:txBody>
      </p:sp>
    </p:spTree>
    <p:extLst>
      <p:ext uri="{BB962C8B-B14F-4D97-AF65-F5344CB8AC3E}">
        <p14:creationId xmlns:p14="http://schemas.microsoft.com/office/powerpoint/2010/main" val="2470863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5" name="4 Marcador de pie de página"/>
          <p:cNvSpPr>
            <a:spLocks noGrp="1"/>
          </p:cNvSpPr>
          <p:nvPr>
            <p:ph type="ftr" sz="quarter" idx="11"/>
          </p:nvPr>
        </p:nvSpPr>
        <p:spPr/>
        <p:txBody>
          <a:bodyPr/>
          <a:lstStyle/>
          <a:p>
            <a:endParaRPr lang="es-ES"/>
          </a:p>
        </p:txBody>
      </p:sp>
      <p:sp>
        <p:nvSpPr>
          <p:cNvPr id="6" name="5 Marcador de encabezado"/>
          <p:cNvSpPr>
            <a:spLocks noGrp="1"/>
          </p:cNvSpPr>
          <p:nvPr>
            <p:ph type="hdr" sz="quarter" idx="12"/>
          </p:nvPr>
        </p:nvSpPr>
        <p:spPr/>
        <p:txBody>
          <a:bodyPr/>
          <a:lstStyle/>
          <a:p>
            <a:endParaRPr lang="es-ES"/>
          </a:p>
        </p:txBody>
      </p:sp>
    </p:spTree>
    <p:extLst>
      <p:ext uri="{BB962C8B-B14F-4D97-AF65-F5344CB8AC3E}">
        <p14:creationId xmlns:p14="http://schemas.microsoft.com/office/powerpoint/2010/main" val="4062087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encabezado"/>
          <p:cNvSpPr>
            <a:spLocks noGrp="1"/>
          </p:cNvSpPr>
          <p:nvPr>
            <p:ph type="hdr" sz="quarter" idx="12"/>
          </p:nvPr>
        </p:nvSpPr>
        <p:spPr/>
        <p:txBody>
          <a:bodyPr/>
          <a:lstStyle/>
          <a:p>
            <a:endParaRPr lang="es-ES"/>
          </a:p>
        </p:txBody>
      </p:sp>
    </p:spTree>
    <p:extLst>
      <p:ext uri="{BB962C8B-B14F-4D97-AF65-F5344CB8AC3E}">
        <p14:creationId xmlns:p14="http://schemas.microsoft.com/office/powerpoint/2010/main" val="1358446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encabezado"/>
          <p:cNvSpPr>
            <a:spLocks noGrp="1"/>
          </p:cNvSpPr>
          <p:nvPr>
            <p:ph type="hdr" sz="quarter" idx="12"/>
          </p:nvPr>
        </p:nvSpPr>
        <p:spPr/>
        <p:txBody>
          <a:bodyPr/>
          <a:lstStyle/>
          <a:p>
            <a:endParaRPr lang="es-ES"/>
          </a:p>
        </p:txBody>
      </p:sp>
    </p:spTree>
    <p:extLst>
      <p:ext uri="{BB962C8B-B14F-4D97-AF65-F5344CB8AC3E}">
        <p14:creationId xmlns:p14="http://schemas.microsoft.com/office/powerpoint/2010/main" val="4279460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5" name="4 Marcador de pie de página"/>
          <p:cNvSpPr>
            <a:spLocks noGrp="1"/>
          </p:cNvSpPr>
          <p:nvPr>
            <p:ph type="ftr" sz="quarter" idx="11"/>
          </p:nvPr>
        </p:nvSpPr>
        <p:spPr/>
        <p:txBody>
          <a:bodyPr/>
          <a:lstStyle/>
          <a:p>
            <a:endParaRPr lang="es-ES"/>
          </a:p>
        </p:txBody>
      </p:sp>
      <p:sp>
        <p:nvSpPr>
          <p:cNvPr id="6" name="5 Marcador de encabezado"/>
          <p:cNvSpPr>
            <a:spLocks noGrp="1"/>
          </p:cNvSpPr>
          <p:nvPr>
            <p:ph type="hdr" sz="quarter" idx="12"/>
          </p:nvPr>
        </p:nvSpPr>
        <p:spPr/>
        <p:txBody>
          <a:bodyPr/>
          <a:lstStyle/>
          <a:p>
            <a:endParaRPr lang="es-ES"/>
          </a:p>
        </p:txBody>
      </p:sp>
    </p:spTree>
    <p:extLst>
      <p:ext uri="{BB962C8B-B14F-4D97-AF65-F5344CB8AC3E}">
        <p14:creationId xmlns:p14="http://schemas.microsoft.com/office/powerpoint/2010/main" val="2186468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5" name="4 Marcador de pie de página"/>
          <p:cNvSpPr>
            <a:spLocks noGrp="1"/>
          </p:cNvSpPr>
          <p:nvPr>
            <p:ph type="ftr" sz="quarter" idx="11"/>
          </p:nvPr>
        </p:nvSpPr>
        <p:spPr/>
        <p:txBody>
          <a:bodyPr/>
          <a:lstStyle/>
          <a:p>
            <a:endParaRPr lang="es-ES"/>
          </a:p>
        </p:txBody>
      </p:sp>
      <p:sp>
        <p:nvSpPr>
          <p:cNvPr id="6" name="5 Marcador de encabezado"/>
          <p:cNvSpPr>
            <a:spLocks noGrp="1"/>
          </p:cNvSpPr>
          <p:nvPr>
            <p:ph type="hdr" sz="quarter" idx="12"/>
          </p:nvPr>
        </p:nvSpPr>
        <p:spPr/>
        <p:txBody>
          <a:bodyPr/>
          <a:lstStyle/>
          <a:p>
            <a:endParaRPr lang="es-ES"/>
          </a:p>
        </p:txBody>
      </p:sp>
    </p:spTree>
    <p:extLst>
      <p:ext uri="{BB962C8B-B14F-4D97-AF65-F5344CB8AC3E}">
        <p14:creationId xmlns:p14="http://schemas.microsoft.com/office/powerpoint/2010/main" val="733278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encabezado"/>
          <p:cNvSpPr>
            <a:spLocks noGrp="1"/>
          </p:cNvSpPr>
          <p:nvPr>
            <p:ph type="hdr" sz="quarter" idx="12"/>
          </p:nvPr>
        </p:nvSpPr>
        <p:spPr/>
        <p:txBody>
          <a:bodyPr/>
          <a:lstStyle/>
          <a:p>
            <a:endParaRPr lang="es-ES"/>
          </a:p>
        </p:txBody>
      </p:sp>
    </p:spTree>
    <p:extLst>
      <p:ext uri="{BB962C8B-B14F-4D97-AF65-F5344CB8AC3E}">
        <p14:creationId xmlns:p14="http://schemas.microsoft.com/office/powerpoint/2010/main" val="951713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encabezado"/>
          <p:cNvSpPr>
            <a:spLocks noGrp="1"/>
          </p:cNvSpPr>
          <p:nvPr>
            <p:ph type="hdr" sz="quarter" idx="12"/>
          </p:nvPr>
        </p:nvSpPr>
        <p:spPr/>
        <p:txBody>
          <a:bodyPr/>
          <a:lstStyle/>
          <a:p>
            <a:endParaRPr lang="es-ES"/>
          </a:p>
        </p:txBody>
      </p:sp>
    </p:spTree>
    <p:extLst>
      <p:ext uri="{BB962C8B-B14F-4D97-AF65-F5344CB8AC3E}">
        <p14:creationId xmlns:p14="http://schemas.microsoft.com/office/powerpoint/2010/main" val="951713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encabezado"/>
          <p:cNvSpPr>
            <a:spLocks noGrp="1"/>
          </p:cNvSpPr>
          <p:nvPr>
            <p:ph type="hdr" sz="quarter" idx="12"/>
          </p:nvPr>
        </p:nvSpPr>
        <p:spPr/>
        <p:txBody>
          <a:bodyPr/>
          <a:lstStyle/>
          <a:p>
            <a:endParaRPr lang="es-ES"/>
          </a:p>
        </p:txBody>
      </p:sp>
    </p:spTree>
    <p:extLst>
      <p:ext uri="{BB962C8B-B14F-4D97-AF65-F5344CB8AC3E}">
        <p14:creationId xmlns:p14="http://schemas.microsoft.com/office/powerpoint/2010/main" val="951713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encabezado"/>
          <p:cNvSpPr>
            <a:spLocks noGrp="1"/>
          </p:cNvSpPr>
          <p:nvPr>
            <p:ph type="hdr" sz="quarter" idx="12"/>
          </p:nvPr>
        </p:nvSpPr>
        <p:spPr/>
        <p:txBody>
          <a:bodyPr/>
          <a:lstStyle/>
          <a:p>
            <a:endParaRPr lang="es-ES"/>
          </a:p>
        </p:txBody>
      </p:sp>
    </p:spTree>
    <p:extLst>
      <p:ext uri="{BB962C8B-B14F-4D97-AF65-F5344CB8AC3E}">
        <p14:creationId xmlns:p14="http://schemas.microsoft.com/office/powerpoint/2010/main" val="2588612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5" name="4 Marcador de pie de página"/>
          <p:cNvSpPr>
            <a:spLocks noGrp="1"/>
          </p:cNvSpPr>
          <p:nvPr>
            <p:ph type="ftr" sz="quarter" idx="11"/>
          </p:nvPr>
        </p:nvSpPr>
        <p:spPr/>
        <p:txBody>
          <a:bodyPr/>
          <a:lstStyle/>
          <a:p>
            <a:endParaRPr lang="es-ES"/>
          </a:p>
        </p:txBody>
      </p:sp>
      <p:sp>
        <p:nvSpPr>
          <p:cNvPr id="6" name="5 Marcador de encabezado"/>
          <p:cNvSpPr>
            <a:spLocks noGrp="1"/>
          </p:cNvSpPr>
          <p:nvPr>
            <p:ph type="hdr" sz="quarter" idx="12"/>
          </p:nvPr>
        </p:nvSpPr>
        <p:spPr/>
        <p:txBody>
          <a:bodyPr/>
          <a:lstStyle/>
          <a:p>
            <a:endParaRPr lang="es-ES"/>
          </a:p>
        </p:txBody>
      </p:sp>
    </p:spTree>
    <p:extLst>
      <p:ext uri="{BB962C8B-B14F-4D97-AF65-F5344CB8AC3E}">
        <p14:creationId xmlns:p14="http://schemas.microsoft.com/office/powerpoint/2010/main" val="995750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encabezado"/>
          <p:cNvSpPr>
            <a:spLocks noGrp="1"/>
          </p:cNvSpPr>
          <p:nvPr>
            <p:ph type="hdr" sz="quarter" idx="12"/>
          </p:nvPr>
        </p:nvSpPr>
        <p:spPr/>
        <p:txBody>
          <a:bodyPr/>
          <a:lstStyle/>
          <a:p>
            <a:endParaRPr lang="es-ES"/>
          </a:p>
        </p:txBody>
      </p:sp>
    </p:spTree>
    <p:extLst>
      <p:ext uri="{BB962C8B-B14F-4D97-AF65-F5344CB8AC3E}">
        <p14:creationId xmlns:p14="http://schemas.microsoft.com/office/powerpoint/2010/main" val="951713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encabezado"/>
          <p:cNvSpPr>
            <a:spLocks noGrp="1"/>
          </p:cNvSpPr>
          <p:nvPr>
            <p:ph type="hdr" sz="quarter" idx="12"/>
          </p:nvPr>
        </p:nvSpPr>
        <p:spPr/>
        <p:txBody>
          <a:bodyPr/>
          <a:lstStyle/>
          <a:p>
            <a:endParaRPr lang="es-ES"/>
          </a:p>
        </p:txBody>
      </p:sp>
    </p:spTree>
    <p:extLst>
      <p:ext uri="{BB962C8B-B14F-4D97-AF65-F5344CB8AC3E}">
        <p14:creationId xmlns:p14="http://schemas.microsoft.com/office/powerpoint/2010/main" val="283253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14472E3-80C6-4007-9234-A5209EE92A1B}" type="datetimeFigureOut">
              <a:rPr lang="es-ES" smtClean="0"/>
              <a:t>13/12/2021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A52803B-FEB0-4D8B-845C-822D7386B118}" type="slidenum">
              <a:rPr lang="es-ES" smtClean="0"/>
              <a:t>‹Nº›</a:t>
            </a:fld>
            <a:endParaRPr lang="es-ES"/>
          </a:p>
        </p:txBody>
      </p:sp>
    </p:spTree>
    <p:extLst>
      <p:ext uri="{BB962C8B-B14F-4D97-AF65-F5344CB8AC3E}">
        <p14:creationId xmlns:p14="http://schemas.microsoft.com/office/powerpoint/2010/main" val="72233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14472E3-80C6-4007-9234-A5209EE92A1B}" type="datetimeFigureOut">
              <a:rPr lang="es-ES" smtClean="0"/>
              <a:t>13/12/2021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A52803B-FEB0-4D8B-845C-822D7386B118}" type="slidenum">
              <a:rPr lang="es-ES" smtClean="0"/>
              <a:t>‹Nº›</a:t>
            </a:fld>
            <a:endParaRPr lang="es-ES"/>
          </a:p>
        </p:txBody>
      </p:sp>
    </p:spTree>
    <p:extLst>
      <p:ext uri="{BB962C8B-B14F-4D97-AF65-F5344CB8AC3E}">
        <p14:creationId xmlns:p14="http://schemas.microsoft.com/office/powerpoint/2010/main" val="290690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14472E3-80C6-4007-9234-A5209EE92A1B}" type="datetimeFigureOut">
              <a:rPr lang="es-ES" smtClean="0"/>
              <a:t>13/12/2021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A52803B-FEB0-4D8B-845C-822D7386B118}" type="slidenum">
              <a:rPr lang="es-ES" smtClean="0"/>
              <a:t>‹Nº›</a:t>
            </a:fld>
            <a:endParaRPr lang="es-ES"/>
          </a:p>
        </p:txBody>
      </p:sp>
    </p:spTree>
    <p:extLst>
      <p:ext uri="{BB962C8B-B14F-4D97-AF65-F5344CB8AC3E}">
        <p14:creationId xmlns:p14="http://schemas.microsoft.com/office/powerpoint/2010/main" val="404248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14472E3-80C6-4007-9234-A5209EE92A1B}" type="datetimeFigureOut">
              <a:rPr lang="es-ES" smtClean="0"/>
              <a:t>13/12/2021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A52803B-FEB0-4D8B-845C-822D7386B118}" type="slidenum">
              <a:rPr lang="es-ES" smtClean="0"/>
              <a:t>‹Nº›</a:t>
            </a:fld>
            <a:endParaRPr lang="es-ES"/>
          </a:p>
        </p:txBody>
      </p:sp>
    </p:spTree>
    <p:extLst>
      <p:ext uri="{BB962C8B-B14F-4D97-AF65-F5344CB8AC3E}">
        <p14:creationId xmlns:p14="http://schemas.microsoft.com/office/powerpoint/2010/main" val="244974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14472E3-80C6-4007-9234-A5209EE92A1B}" type="datetimeFigureOut">
              <a:rPr lang="es-ES" smtClean="0"/>
              <a:t>13/12/2021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A52803B-FEB0-4D8B-845C-822D7386B118}" type="slidenum">
              <a:rPr lang="es-ES" smtClean="0"/>
              <a:t>‹Nº›</a:t>
            </a:fld>
            <a:endParaRPr lang="es-ES"/>
          </a:p>
        </p:txBody>
      </p:sp>
    </p:spTree>
    <p:extLst>
      <p:ext uri="{BB962C8B-B14F-4D97-AF65-F5344CB8AC3E}">
        <p14:creationId xmlns:p14="http://schemas.microsoft.com/office/powerpoint/2010/main" val="4267363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14472E3-80C6-4007-9234-A5209EE92A1B}" type="datetimeFigureOut">
              <a:rPr lang="es-ES" smtClean="0"/>
              <a:t>13/12/2021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A52803B-FEB0-4D8B-845C-822D7386B118}" type="slidenum">
              <a:rPr lang="es-ES" smtClean="0"/>
              <a:t>‹Nº›</a:t>
            </a:fld>
            <a:endParaRPr lang="es-ES"/>
          </a:p>
        </p:txBody>
      </p:sp>
    </p:spTree>
    <p:extLst>
      <p:ext uri="{BB962C8B-B14F-4D97-AF65-F5344CB8AC3E}">
        <p14:creationId xmlns:p14="http://schemas.microsoft.com/office/powerpoint/2010/main" val="2297208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14472E3-80C6-4007-9234-A5209EE92A1B}" type="datetimeFigureOut">
              <a:rPr lang="es-ES" smtClean="0"/>
              <a:t>13/12/2021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A52803B-FEB0-4D8B-845C-822D7386B118}" type="slidenum">
              <a:rPr lang="es-ES" smtClean="0"/>
              <a:t>‹Nº›</a:t>
            </a:fld>
            <a:endParaRPr lang="es-ES"/>
          </a:p>
        </p:txBody>
      </p:sp>
    </p:spTree>
    <p:extLst>
      <p:ext uri="{BB962C8B-B14F-4D97-AF65-F5344CB8AC3E}">
        <p14:creationId xmlns:p14="http://schemas.microsoft.com/office/powerpoint/2010/main" val="291989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14472E3-80C6-4007-9234-A5209EE92A1B}" type="datetimeFigureOut">
              <a:rPr lang="es-ES" smtClean="0"/>
              <a:t>13/12/2021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A52803B-FEB0-4D8B-845C-822D7386B118}" type="slidenum">
              <a:rPr lang="es-ES" smtClean="0"/>
              <a:t>‹Nº›</a:t>
            </a:fld>
            <a:endParaRPr lang="es-ES"/>
          </a:p>
        </p:txBody>
      </p:sp>
    </p:spTree>
    <p:extLst>
      <p:ext uri="{BB962C8B-B14F-4D97-AF65-F5344CB8AC3E}">
        <p14:creationId xmlns:p14="http://schemas.microsoft.com/office/powerpoint/2010/main" val="3753903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14472E3-80C6-4007-9234-A5209EE92A1B}" type="datetimeFigureOut">
              <a:rPr lang="es-ES" smtClean="0"/>
              <a:t>13/12/2021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A52803B-FEB0-4D8B-845C-822D7386B118}" type="slidenum">
              <a:rPr lang="es-ES" smtClean="0"/>
              <a:t>‹Nº›</a:t>
            </a:fld>
            <a:endParaRPr lang="es-ES"/>
          </a:p>
        </p:txBody>
      </p:sp>
    </p:spTree>
    <p:extLst>
      <p:ext uri="{BB962C8B-B14F-4D97-AF65-F5344CB8AC3E}">
        <p14:creationId xmlns:p14="http://schemas.microsoft.com/office/powerpoint/2010/main" val="282454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14472E3-80C6-4007-9234-A5209EE92A1B}" type="datetimeFigureOut">
              <a:rPr lang="es-ES" smtClean="0"/>
              <a:t>13/12/2021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A52803B-FEB0-4D8B-845C-822D7386B118}" type="slidenum">
              <a:rPr lang="es-ES" smtClean="0"/>
              <a:t>‹Nº›</a:t>
            </a:fld>
            <a:endParaRPr lang="es-ES"/>
          </a:p>
        </p:txBody>
      </p:sp>
    </p:spTree>
    <p:extLst>
      <p:ext uri="{BB962C8B-B14F-4D97-AF65-F5344CB8AC3E}">
        <p14:creationId xmlns:p14="http://schemas.microsoft.com/office/powerpoint/2010/main" val="4032617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14472E3-80C6-4007-9234-A5209EE92A1B}" type="datetimeFigureOut">
              <a:rPr lang="es-ES" smtClean="0"/>
              <a:t>13/12/2021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A52803B-FEB0-4D8B-845C-822D7386B118}" type="slidenum">
              <a:rPr lang="es-ES" smtClean="0"/>
              <a:t>‹Nº›</a:t>
            </a:fld>
            <a:endParaRPr lang="es-ES"/>
          </a:p>
        </p:txBody>
      </p:sp>
    </p:spTree>
    <p:extLst>
      <p:ext uri="{BB962C8B-B14F-4D97-AF65-F5344CB8AC3E}">
        <p14:creationId xmlns:p14="http://schemas.microsoft.com/office/powerpoint/2010/main" val="3308009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472E3-80C6-4007-9234-A5209EE92A1B}" type="datetimeFigureOut">
              <a:rPr lang="es-ES" smtClean="0"/>
              <a:t>13/12/2021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2803B-FEB0-4D8B-845C-822D7386B118}" type="slidenum">
              <a:rPr lang="es-ES" smtClean="0"/>
              <a:t>‹Nº›</a:t>
            </a:fld>
            <a:endParaRPr lang="es-ES"/>
          </a:p>
        </p:txBody>
      </p:sp>
    </p:spTree>
    <p:extLst>
      <p:ext uri="{BB962C8B-B14F-4D97-AF65-F5344CB8AC3E}">
        <p14:creationId xmlns:p14="http://schemas.microsoft.com/office/powerpoint/2010/main" val="3122140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5.png"/><Relationship Id="rId7"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18" Type="http://schemas.microsoft.com/office/2007/relationships/diagramDrawing" Target="../diagrams/drawing7.xml"/><Relationship Id="rId3" Type="http://schemas.openxmlformats.org/officeDocument/2006/relationships/image" Target="../media/image5.png"/><Relationship Id="rId7" Type="http://schemas.openxmlformats.org/officeDocument/2006/relationships/diagramColors" Target="../diagrams/colors5.xml"/><Relationship Id="rId12" Type="http://schemas.openxmlformats.org/officeDocument/2006/relationships/diagramColors" Target="../diagrams/colors6.xml"/><Relationship Id="rId17" Type="http://schemas.openxmlformats.org/officeDocument/2006/relationships/diagramColors" Target="../diagrams/colors7.xml"/><Relationship Id="rId2" Type="http://schemas.openxmlformats.org/officeDocument/2006/relationships/notesSlide" Target="../notesSlides/notesSlide16.xml"/><Relationship Id="rId16" Type="http://schemas.openxmlformats.org/officeDocument/2006/relationships/diagramQuickStyle" Target="../diagrams/quickStyle7.xml"/><Relationship Id="rId1" Type="http://schemas.openxmlformats.org/officeDocument/2006/relationships/slideLayout" Target="../slideLayouts/slideLayout7.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5" Type="http://schemas.openxmlformats.org/officeDocument/2006/relationships/diagramLayout" Target="../diagrams/layout7.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7" y="-14845"/>
            <a:ext cx="1871663" cy="7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83568" y="4581128"/>
            <a:ext cx="7950991" cy="954107"/>
          </a:xfrm>
          <a:prstGeom prst="rect">
            <a:avLst/>
          </a:prstGeom>
          <a:noFill/>
          <a:ln w="38100">
            <a:noFill/>
          </a:ln>
        </p:spPr>
        <p:txBody>
          <a:bodyPr wrap="square" rtlCol="0">
            <a:spAutoFit/>
          </a:bodyPr>
          <a:lstStyle/>
          <a:p>
            <a:pPr algn="ctr"/>
            <a:r>
              <a:rPr lang="es-ES" sz="2800" b="1" dirty="0" smtClean="0">
                <a:solidFill>
                  <a:srgbClr val="C00000"/>
                </a:solidFill>
                <a:latin typeface="Aharoni" panose="02010803020104030203" pitchFamily="2" charset="-79"/>
                <a:cs typeface="Aharoni" panose="02010803020104030203" pitchFamily="2" charset="-79"/>
              </a:rPr>
              <a:t>EDIFICIO ADMINISTRATIVO DE SERVICIOS MÚLTIPLES DE GIJÓN</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817"/>
            <a:ext cx="1872000" cy="823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9 Grupo"/>
          <p:cNvGrpSpPr/>
          <p:nvPr/>
        </p:nvGrpSpPr>
        <p:grpSpPr>
          <a:xfrm>
            <a:off x="2420824" y="26373"/>
            <a:ext cx="5475907" cy="659420"/>
            <a:chOff x="2480469" y="6144445"/>
            <a:chExt cx="5475907" cy="659420"/>
          </a:xfrm>
        </p:grpSpPr>
        <p:pic>
          <p:nvPicPr>
            <p:cNvPr id="11" name="Picture 2" descr="D:\TRABAJO\02-LUGARES\02-GIJON\01-JC1\05-PRESENTACIÓN\logo.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0469" y="6144445"/>
              <a:ext cx="576065" cy="659420"/>
            </a:xfrm>
            <a:prstGeom prst="rect">
              <a:avLst/>
            </a:prstGeom>
            <a:solidFill>
              <a:schemeClr val="accent1">
                <a:alpha val="0"/>
              </a:schemeClr>
            </a:solidFill>
            <a:ln w="3175">
              <a:noFill/>
            </a:ln>
            <a:effectLst>
              <a:glow>
                <a:schemeClr val="accent1"/>
              </a:glow>
              <a:outerShdw sx="1000" sy="1000" algn="ctr" rotWithShape="0">
                <a:srgbClr val="000000"/>
              </a:outerShdw>
              <a:reflection endPos="0" dir="5400000" sy="-100000" algn="bl" rotWithShape="0"/>
            </a:effectLst>
            <a:extLst/>
          </p:spPr>
        </p:pic>
        <p:sp>
          <p:nvSpPr>
            <p:cNvPr id="12" name="11 CuadroTexto"/>
            <p:cNvSpPr txBox="1"/>
            <p:nvPr/>
          </p:nvSpPr>
          <p:spPr>
            <a:xfrm>
              <a:off x="2915816" y="6426843"/>
              <a:ext cx="5040560" cy="307777"/>
            </a:xfrm>
            <a:prstGeom prst="rect">
              <a:avLst/>
            </a:prstGeom>
            <a:noFill/>
          </p:spPr>
          <p:txBody>
            <a:bodyPr wrap="square" rtlCol="0">
              <a:spAutoFit/>
            </a:bodyPr>
            <a:lstStyle/>
            <a:p>
              <a:r>
                <a:rPr lang="es-ES" sz="1400" dirty="0" smtClean="0">
                  <a:solidFill>
                    <a:srgbClr val="00009E"/>
                  </a:solidFill>
                  <a:latin typeface="Asturica" pitchFamily="2" charset="0"/>
                </a:rPr>
                <a:t>Gobierno del Principado de Asturias</a:t>
              </a:r>
              <a:endParaRPr lang="es-ES" sz="1400" dirty="0">
                <a:solidFill>
                  <a:srgbClr val="00009E"/>
                </a:solidFill>
                <a:latin typeface="Asturica" pitchFamily="2" charset="0"/>
              </a:endParaRPr>
            </a:p>
          </p:txBody>
        </p:sp>
      </p:grpSp>
    </p:spTree>
    <p:extLst>
      <p:ext uri="{BB962C8B-B14F-4D97-AF65-F5344CB8AC3E}">
        <p14:creationId xmlns:p14="http://schemas.microsoft.com/office/powerpoint/2010/main" val="3998717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9772" y="1305423"/>
            <a:ext cx="4104456" cy="24116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35" y="3936689"/>
            <a:ext cx="3848856" cy="23726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1522" y="3944635"/>
            <a:ext cx="4104456" cy="23646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14" name="13 Grupo"/>
          <p:cNvGrpSpPr/>
          <p:nvPr/>
        </p:nvGrpSpPr>
        <p:grpSpPr>
          <a:xfrm>
            <a:off x="0" y="-10633"/>
            <a:ext cx="9157341" cy="593753"/>
            <a:chOff x="0" y="-10633"/>
            <a:chExt cx="9157341" cy="593753"/>
          </a:xfrm>
        </p:grpSpPr>
        <p:sp>
          <p:nvSpPr>
            <p:cNvPr id="15" name="14 CuadroTexto"/>
            <p:cNvSpPr txBox="1"/>
            <p:nvPr/>
          </p:nvSpPr>
          <p:spPr>
            <a:xfrm>
              <a:off x="0" y="93882"/>
              <a:ext cx="7285133" cy="415498"/>
            </a:xfrm>
            <a:prstGeom prst="rect">
              <a:avLst/>
            </a:prstGeom>
            <a:solidFill>
              <a:srgbClr val="0000CC"/>
            </a:solidFill>
          </p:spPr>
          <p:txBody>
            <a:bodyPr wrap="square" rtlCol="0">
              <a:spAutoFit/>
            </a:bodyPr>
            <a:lstStyle/>
            <a:p>
              <a:r>
                <a:rPr lang="es-ES" sz="2100" b="1" dirty="0" smtClean="0">
                  <a:solidFill>
                    <a:schemeClr val="bg1"/>
                  </a:solidFill>
                </a:rPr>
                <a:t>EDIFICIO ADMINISTRATIVO DE SERVICIOS MÚLTIPLES DE GIJÓN </a:t>
              </a:r>
              <a:endParaRPr lang="es-ES" sz="2100" b="1" dirty="0">
                <a:solidFill>
                  <a:schemeClr val="bg1"/>
                </a:solidFill>
              </a:endParaRPr>
            </a:p>
          </p:txBody>
        </p:sp>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5133" y="-10633"/>
              <a:ext cx="1872208" cy="59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6 CuadroTexto"/>
          <p:cNvSpPr txBox="1"/>
          <p:nvPr/>
        </p:nvSpPr>
        <p:spPr>
          <a:xfrm>
            <a:off x="313184" y="682499"/>
            <a:ext cx="8229600" cy="461665"/>
          </a:xfrm>
          <a:prstGeom prst="rect">
            <a:avLst/>
          </a:prstGeom>
          <a:noFill/>
        </p:spPr>
        <p:txBody>
          <a:bodyPr wrap="square" rtlCol="0">
            <a:spAutoFit/>
          </a:bodyPr>
          <a:lstStyle/>
          <a:p>
            <a:pPr marL="342900" indent="-342900" algn="just">
              <a:buFont typeface="Wingdings" panose="05000000000000000000" pitchFamily="2" charset="2"/>
              <a:buChar char="ü"/>
            </a:pPr>
            <a:r>
              <a:rPr lang="es-ES" sz="2400" b="1" dirty="0" smtClean="0">
                <a:solidFill>
                  <a:srgbClr val="0000CC"/>
                </a:solidFill>
              </a:rPr>
              <a:t>Difusión (II): Web del Principado</a:t>
            </a:r>
            <a:endParaRPr lang="es-ES" sz="2400" b="1" dirty="0">
              <a:solidFill>
                <a:srgbClr val="0000CC"/>
              </a:solidFill>
            </a:endParaRPr>
          </a:p>
        </p:txBody>
      </p:sp>
    </p:spTree>
    <p:extLst>
      <p:ext uri="{BB962C8B-B14F-4D97-AF65-F5344CB8AC3E}">
        <p14:creationId xmlns:p14="http://schemas.microsoft.com/office/powerpoint/2010/main" val="133477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552518" y="1410779"/>
            <a:ext cx="8038963" cy="4391527"/>
            <a:chOff x="539553" y="1142999"/>
            <a:chExt cx="8038963" cy="4391527"/>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3" y="1152997"/>
              <a:ext cx="2664296" cy="4364236"/>
            </a:xfrm>
            <a:prstGeom prst="rect">
              <a:avLst/>
            </a:prstGeom>
            <a:noFill/>
            <a:ln w="254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7888" y="1142999"/>
              <a:ext cx="2765475" cy="1246883"/>
            </a:xfrm>
            <a:prstGeom prst="rect">
              <a:avLst/>
            </a:prstGeom>
            <a:noFill/>
            <a:ln w="254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7770" y="2377852"/>
              <a:ext cx="2769893" cy="3156674"/>
            </a:xfrm>
            <a:prstGeom prst="rect">
              <a:avLst/>
            </a:prstGeom>
            <a:noFill/>
            <a:ln w="254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7427" y="1146067"/>
              <a:ext cx="2571204" cy="1130545"/>
            </a:xfrm>
            <a:prstGeom prst="rect">
              <a:avLst/>
            </a:prstGeom>
            <a:noFill/>
            <a:ln w="254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0377" y="2276612"/>
              <a:ext cx="2568139" cy="3257914"/>
            </a:xfrm>
            <a:prstGeom prst="rect">
              <a:avLst/>
            </a:prstGeom>
            <a:noFill/>
            <a:ln w="254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12" name="11 Grupo"/>
          <p:cNvGrpSpPr/>
          <p:nvPr/>
        </p:nvGrpSpPr>
        <p:grpSpPr>
          <a:xfrm>
            <a:off x="0" y="-10633"/>
            <a:ext cx="9157341" cy="593753"/>
            <a:chOff x="0" y="-10633"/>
            <a:chExt cx="9157341" cy="593753"/>
          </a:xfrm>
        </p:grpSpPr>
        <p:sp>
          <p:nvSpPr>
            <p:cNvPr id="13" name="12 CuadroTexto"/>
            <p:cNvSpPr txBox="1"/>
            <p:nvPr/>
          </p:nvSpPr>
          <p:spPr>
            <a:xfrm>
              <a:off x="0" y="93882"/>
              <a:ext cx="7285133" cy="400110"/>
            </a:xfrm>
            <a:prstGeom prst="rect">
              <a:avLst/>
            </a:prstGeom>
            <a:solidFill>
              <a:srgbClr val="0000CC"/>
            </a:solidFill>
          </p:spPr>
          <p:txBody>
            <a:bodyPr wrap="square" rtlCol="0">
              <a:spAutoFit/>
            </a:bodyPr>
            <a:lstStyle/>
            <a:p>
              <a:r>
                <a:rPr lang="es-ES" sz="2000" b="1" dirty="0" smtClean="0">
                  <a:solidFill>
                    <a:schemeClr val="bg1"/>
                  </a:solidFill>
                </a:rPr>
                <a:t>EDIFICIO ADMINISTRATIVO DE SERVICIOS MÚLTIPLES DE GIJÓN </a:t>
              </a:r>
              <a:endParaRPr lang="es-ES" sz="2000" b="1" dirty="0">
                <a:solidFill>
                  <a:schemeClr val="bg1"/>
                </a:solidFill>
              </a:endParaRPr>
            </a:p>
          </p:txBody>
        </p:sp>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85133" y="-10633"/>
              <a:ext cx="1872208" cy="59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5" name="14 Grupo"/>
          <p:cNvGrpSpPr/>
          <p:nvPr/>
        </p:nvGrpSpPr>
        <p:grpSpPr>
          <a:xfrm>
            <a:off x="2480469" y="6144445"/>
            <a:ext cx="5475907" cy="659420"/>
            <a:chOff x="2480469" y="6144445"/>
            <a:chExt cx="5475907" cy="659420"/>
          </a:xfrm>
        </p:grpSpPr>
        <p:pic>
          <p:nvPicPr>
            <p:cNvPr id="16" name="Picture 2" descr="D:\TRABAJO\02-LUGARES\02-GIJON\01-JC1\05-PRESENTACIÓN\logo.bm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80469" y="6144445"/>
              <a:ext cx="576065" cy="659420"/>
            </a:xfrm>
            <a:prstGeom prst="rect">
              <a:avLst/>
            </a:prstGeom>
            <a:solidFill>
              <a:schemeClr val="accent1">
                <a:alpha val="0"/>
              </a:schemeClr>
            </a:solidFill>
            <a:ln w="3175">
              <a:noFill/>
            </a:ln>
            <a:effectLst>
              <a:glow>
                <a:schemeClr val="accent1"/>
              </a:glow>
              <a:outerShdw sx="1000" sy="1000" algn="ctr" rotWithShape="0">
                <a:srgbClr val="000000"/>
              </a:outerShdw>
              <a:reflection endPos="0" dir="5400000" sy="-100000" algn="bl" rotWithShape="0"/>
            </a:effectLst>
            <a:extLst/>
          </p:spPr>
        </p:pic>
        <p:sp>
          <p:nvSpPr>
            <p:cNvPr id="17" name="16 CuadroTexto"/>
            <p:cNvSpPr txBox="1"/>
            <p:nvPr/>
          </p:nvSpPr>
          <p:spPr>
            <a:xfrm>
              <a:off x="2915816" y="6426843"/>
              <a:ext cx="5040560" cy="307777"/>
            </a:xfrm>
            <a:prstGeom prst="rect">
              <a:avLst/>
            </a:prstGeom>
            <a:noFill/>
          </p:spPr>
          <p:txBody>
            <a:bodyPr wrap="square" rtlCol="0">
              <a:spAutoFit/>
            </a:bodyPr>
            <a:lstStyle/>
            <a:p>
              <a:r>
                <a:rPr lang="es-ES" sz="1400" dirty="0" smtClean="0">
                  <a:solidFill>
                    <a:srgbClr val="00009E"/>
                  </a:solidFill>
                  <a:latin typeface="Asturica" pitchFamily="2" charset="0"/>
                </a:rPr>
                <a:t>Gobierno del Principado de Asturias</a:t>
              </a:r>
              <a:endParaRPr lang="es-ES" sz="1400" dirty="0">
                <a:solidFill>
                  <a:srgbClr val="00009E"/>
                </a:solidFill>
                <a:latin typeface="Asturica" pitchFamily="2" charset="0"/>
              </a:endParaRPr>
            </a:p>
          </p:txBody>
        </p:sp>
      </p:grpSp>
      <p:sp>
        <p:nvSpPr>
          <p:cNvPr id="18" name="6 CuadroTexto"/>
          <p:cNvSpPr txBox="1"/>
          <p:nvPr/>
        </p:nvSpPr>
        <p:spPr>
          <a:xfrm>
            <a:off x="313184" y="682499"/>
            <a:ext cx="8229600" cy="461665"/>
          </a:xfrm>
          <a:prstGeom prst="rect">
            <a:avLst/>
          </a:prstGeom>
          <a:noFill/>
        </p:spPr>
        <p:txBody>
          <a:bodyPr wrap="square" rtlCol="0">
            <a:spAutoFit/>
          </a:bodyPr>
          <a:lstStyle/>
          <a:p>
            <a:pPr marL="342900" indent="-342900" algn="just">
              <a:buFont typeface="Wingdings" panose="05000000000000000000" pitchFamily="2" charset="2"/>
              <a:buChar char="ü"/>
            </a:pPr>
            <a:r>
              <a:rPr lang="es-ES" sz="2400" b="1" dirty="0" smtClean="0">
                <a:solidFill>
                  <a:srgbClr val="0000CC"/>
                </a:solidFill>
              </a:rPr>
              <a:t>Difusión (III): Prensa regional</a:t>
            </a:r>
            <a:endParaRPr lang="es-ES" sz="2400" b="1" dirty="0">
              <a:solidFill>
                <a:srgbClr val="0000CC"/>
              </a:solidFill>
            </a:endParaRPr>
          </a:p>
        </p:txBody>
      </p:sp>
    </p:spTree>
    <p:extLst>
      <p:ext uri="{BB962C8B-B14F-4D97-AF65-F5344CB8AC3E}">
        <p14:creationId xmlns:p14="http://schemas.microsoft.com/office/powerpoint/2010/main" val="1346324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1 Grupo"/>
          <p:cNvGrpSpPr/>
          <p:nvPr/>
        </p:nvGrpSpPr>
        <p:grpSpPr>
          <a:xfrm>
            <a:off x="0" y="-10633"/>
            <a:ext cx="9157341" cy="593753"/>
            <a:chOff x="0" y="-10633"/>
            <a:chExt cx="9157341" cy="593753"/>
          </a:xfrm>
        </p:grpSpPr>
        <p:sp>
          <p:nvSpPr>
            <p:cNvPr id="13" name="12 CuadroTexto"/>
            <p:cNvSpPr txBox="1"/>
            <p:nvPr/>
          </p:nvSpPr>
          <p:spPr>
            <a:xfrm>
              <a:off x="0" y="93882"/>
              <a:ext cx="7285133" cy="400110"/>
            </a:xfrm>
            <a:prstGeom prst="rect">
              <a:avLst/>
            </a:prstGeom>
            <a:solidFill>
              <a:srgbClr val="0000CC"/>
            </a:solidFill>
          </p:spPr>
          <p:txBody>
            <a:bodyPr wrap="square" rtlCol="0">
              <a:spAutoFit/>
            </a:bodyPr>
            <a:lstStyle/>
            <a:p>
              <a:r>
                <a:rPr lang="es-ES" sz="2000" b="1" dirty="0" smtClean="0">
                  <a:solidFill>
                    <a:schemeClr val="bg1"/>
                  </a:solidFill>
                </a:rPr>
                <a:t>EDIFICIO ADMINISTRATIVO DE SERVICIOS MÚLTIPLES DE GIJÓN </a:t>
              </a:r>
              <a:endParaRPr lang="es-ES" sz="2000" b="1" dirty="0">
                <a:solidFill>
                  <a:schemeClr val="bg1"/>
                </a:solidFill>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5133" y="-10633"/>
              <a:ext cx="1872208" cy="59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5" name="14 Grupo"/>
          <p:cNvGrpSpPr/>
          <p:nvPr/>
        </p:nvGrpSpPr>
        <p:grpSpPr>
          <a:xfrm>
            <a:off x="2480469" y="6144445"/>
            <a:ext cx="5475907" cy="659420"/>
            <a:chOff x="2480469" y="6144445"/>
            <a:chExt cx="5475907" cy="659420"/>
          </a:xfrm>
        </p:grpSpPr>
        <p:pic>
          <p:nvPicPr>
            <p:cNvPr id="16" name="Picture 2" descr="D:\TRABAJO\02-LUGARES\02-GIJON\01-JC1\05-PRESENTACIÓN\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0469" y="6144445"/>
              <a:ext cx="576065" cy="659420"/>
            </a:xfrm>
            <a:prstGeom prst="rect">
              <a:avLst/>
            </a:prstGeom>
            <a:solidFill>
              <a:schemeClr val="accent1">
                <a:alpha val="0"/>
              </a:schemeClr>
            </a:solidFill>
            <a:ln w="3175">
              <a:noFill/>
            </a:ln>
            <a:effectLst>
              <a:glow>
                <a:schemeClr val="accent1"/>
              </a:glow>
              <a:outerShdw sx="1000" sy="1000" algn="ctr" rotWithShape="0">
                <a:srgbClr val="000000"/>
              </a:outerShdw>
              <a:reflection endPos="0" dir="5400000" sy="-100000" algn="bl" rotWithShape="0"/>
            </a:effectLst>
            <a:extLst/>
          </p:spPr>
        </p:pic>
        <p:sp>
          <p:nvSpPr>
            <p:cNvPr id="17" name="16 CuadroTexto"/>
            <p:cNvSpPr txBox="1"/>
            <p:nvPr/>
          </p:nvSpPr>
          <p:spPr>
            <a:xfrm>
              <a:off x="2915816" y="6426843"/>
              <a:ext cx="5040560" cy="307777"/>
            </a:xfrm>
            <a:prstGeom prst="rect">
              <a:avLst/>
            </a:prstGeom>
            <a:noFill/>
          </p:spPr>
          <p:txBody>
            <a:bodyPr wrap="square" rtlCol="0">
              <a:spAutoFit/>
            </a:bodyPr>
            <a:lstStyle/>
            <a:p>
              <a:r>
                <a:rPr lang="es-ES" sz="1400" dirty="0" smtClean="0">
                  <a:solidFill>
                    <a:srgbClr val="00009E"/>
                  </a:solidFill>
                  <a:latin typeface="Asturica" pitchFamily="2" charset="0"/>
                </a:rPr>
                <a:t>Gobierno del Principado de Asturias</a:t>
              </a:r>
              <a:endParaRPr lang="es-ES" sz="1400" dirty="0">
                <a:solidFill>
                  <a:srgbClr val="00009E"/>
                </a:solidFill>
                <a:latin typeface="Asturica" pitchFamily="2" charset="0"/>
              </a:endParaRPr>
            </a:p>
          </p:txBody>
        </p:sp>
      </p:grpSp>
      <p:sp>
        <p:nvSpPr>
          <p:cNvPr id="18" name="6 CuadroTexto"/>
          <p:cNvSpPr txBox="1"/>
          <p:nvPr/>
        </p:nvSpPr>
        <p:spPr>
          <a:xfrm>
            <a:off x="313184" y="682499"/>
            <a:ext cx="8229600" cy="461665"/>
          </a:xfrm>
          <a:prstGeom prst="rect">
            <a:avLst/>
          </a:prstGeom>
          <a:noFill/>
        </p:spPr>
        <p:txBody>
          <a:bodyPr wrap="square" rtlCol="0">
            <a:spAutoFit/>
          </a:bodyPr>
          <a:lstStyle/>
          <a:p>
            <a:pPr marL="342900" indent="-342900" algn="just">
              <a:buFont typeface="Wingdings" panose="05000000000000000000" pitchFamily="2" charset="2"/>
              <a:buChar char="ü"/>
            </a:pPr>
            <a:r>
              <a:rPr lang="es-ES" sz="2400" b="1" dirty="0" smtClean="0">
                <a:solidFill>
                  <a:srgbClr val="0000CC"/>
                </a:solidFill>
              </a:rPr>
              <a:t>Difusión (IV): Jornada informativa de puertas abiertas</a:t>
            </a:r>
            <a:endParaRPr lang="es-ES" sz="2400" b="1" dirty="0">
              <a:solidFill>
                <a:srgbClr val="0000CC"/>
              </a:solidFill>
            </a:endParaRPr>
          </a:p>
        </p:txBody>
      </p:sp>
      <p:pic>
        <p:nvPicPr>
          <p:cNvPr id="3" name="Imagen 2"/>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1332000" y="1500249"/>
            <a:ext cx="3240000" cy="2160000"/>
          </a:xfrm>
          <a:prstGeom prst="rect">
            <a:avLst/>
          </a:prstGeom>
        </p:spPr>
      </p:pic>
      <p:pic>
        <p:nvPicPr>
          <p:cNvPr id="4" name="Imagen 3"/>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1340740" y="3638989"/>
            <a:ext cx="3240000" cy="2160000"/>
          </a:xfrm>
          <a:prstGeom prst="rect">
            <a:avLst/>
          </a:prstGeom>
        </p:spPr>
      </p:pic>
      <p:pic>
        <p:nvPicPr>
          <p:cNvPr id="5" name="Imagen 4"/>
          <p:cNvPicPr preferRelativeResize="0">
            <a:picLocks/>
          </p:cNvPicPr>
          <p:nvPr/>
        </p:nvPicPr>
        <p:blipFill>
          <a:blip r:embed="rId7">
            <a:extLst>
              <a:ext uri="{28A0092B-C50C-407E-A947-70E740481C1C}">
                <a14:useLocalDpi xmlns:a14="http://schemas.microsoft.com/office/drawing/2010/main" val="0"/>
              </a:ext>
            </a:extLst>
          </a:blip>
          <a:stretch>
            <a:fillRect/>
          </a:stretch>
        </p:blipFill>
        <p:spPr>
          <a:xfrm>
            <a:off x="4580740" y="3638989"/>
            <a:ext cx="3254120" cy="2160000"/>
          </a:xfrm>
          <a:prstGeom prst="rect">
            <a:avLst/>
          </a:prstGeom>
        </p:spPr>
      </p:pic>
      <p:pic>
        <p:nvPicPr>
          <p:cNvPr id="19" name="Imagen 18"/>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4572000" y="1500249"/>
            <a:ext cx="3262860" cy="2148234"/>
          </a:xfrm>
          <a:prstGeom prst="rect">
            <a:avLst/>
          </a:prstGeom>
        </p:spPr>
      </p:pic>
    </p:spTree>
    <p:extLst>
      <p:ext uri="{BB962C8B-B14F-4D97-AF65-F5344CB8AC3E}">
        <p14:creationId xmlns:p14="http://schemas.microsoft.com/office/powerpoint/2010/main" val="2202595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0" y="-10633"/>
            <a:ext cx="9157341" cy="593753"/>
            <a:chOff x="0" y="-10633"/>
            <a:chExt cx="9157341" cy="593753"/>
          </a:xfrm>
        </p:grpSpPr>
        <p:sp>
          <p:nvSpPr>
            <p:cNvPr id="9" name="8 CuadroTexto"/>
            <p:cNvSpPr txBox="1"/>
            <p:nvPr/>
          </p:nvSpPr>
          <p:spPr>
            <a:xfrm>
              <a:off x="0" y="93882"/>
              <a:ext cx="7285133" cy="400110"/>
            </a:xfrm>
            <a:prstGeom prst="rect">
              <a:avLst/>
            </a:prstGeom>
            <a:solidFill>
              <a:srgbClr val="0000CC"/>
            </a:solidFill>
          </p:spPr>
          <p:txBody>
            <a:bodyPr wrap="square" rtlCol="0">
              <a:spAutoFit/>
            </a:bodyPr>
            <a:lstStyle/>
            <a:p>
              <a:r>
                <a:rPr lang="es-ES" sz="2000" b="1" dirty="0" smtClean="0">
                  <a:solidFill>
                    <a:schemeClr val="bg1"/>
                  </a:solidFill>
                </a:rPr>
                <a:t>EDIFICIO ADMINISTRATIVO DE SERVICIOS MÚLTIPLES DE GIJÓN </a:t>
              </a:r>
              <a:endParaRPr lang="es-ES" sz="2000" b="1" dirty="0">
                <a:solidFill>
                  <a:schemeClr val="bg1"/>
                </a:solidFill>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5133" y="-10633"/>
              <a:ext cx="1872208" cy="59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6 CuadroTexto"/>
          <p:cNvSpPr txBox="1"/>
          <p:nvPr/>
        </p:nvSpPr>
        <p:spPr>
          <a:xfrm>
            <a:off x="88489" y="597771"/>
            <a:ext cx="8229600" cy="830997"/>
          </a:xfrm>
          <a:prstGeom prst="rect">
            <a:avLst/>
          </a:prstGeom>
          <a:noFill/>
        </p:spPr>
        <p:txBody>
          <a:bodyPr wrap="square" rtlCol="0">
            <a:spAutoFit/>
          </a:bodyPr>
          <a:lstStyle/>
          <a:p>
            <a:pPr marL="342900" indent="-342900" algn="just">
              <a:buFont typeface="Wingdings" panose="05000000000000000000" pitchFamily="2" charset="2"/>
              <a:buChar char="ü"/>
            </a:pPr>
            <a:r>
              <a:rPr lang="es-ES" sz="2400" b="1" dirty="0" smtClean="0">
                <a:solidFill>
                  <a:srgbClr val="0000CC"/>
                </a:solidFill>
              </a:rPr>
              <a:t>Difusión (V): Ficha del sistema de información de proyectos cofinanciados</a:t>
            </a:r>
            <a:endParaRPr lang="es-ES" sz="2400" b="1" dirty="0">
              <a:solidFill>
                <a:srgbClr val="0000CC"/>
              </a:solidFill>
            </a:endParaRPr>
          </a:p>
        </p:txBody>
      </p:sp>
      <p:pic>
        <p:nvPicPr>
          <p:cNvPr id="1026"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3266" y="2072781"/>
            <a:ext cx="2619375"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5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2515694"/>
            <a:ext cx="1238250" cy="1066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4"/>
          <p:cNvSpPr>
            <a:spLocks noChangeArrowheads="1"/>
          </p:cNvSpPr>
          <p:nvPr/>
        </p:nvSpPr>
        <p:spPr bwMode="auto">
          <a:xfrm>
            <a:off x="7938" y="2409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rPr>
              <a:t> 	 	</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7938" y="3476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05213"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3605213"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3605213"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3605213"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3605213"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3605213"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3605213"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3605213"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3605213" algn="ctr"/>
                <a:tab pos="540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605213" algn="ctr"/>
                <a:tab pos="5400675" algn="r"/>
              </a:tabLst>
            </a:pPr>
            <a:r>
              <a:rPr kumimoji="0" lang="es-ES" altLang="es-ES" sz="11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rPr>
              <a:t> </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15" name="Rectángulo 14"/>
          <p:cNvSpPr/>
          <p:nvPr/>
        </p:nvSpPr>
        <p:spPr>
          <a:xfrm>
            <a:off x="115442" y="1375508"/>
            <a:ext cx="8928992" cy="5482270"/>
          </a:xfrm>
          <a:prstGeom prst="rect">
            <a:avLst/>
          </a:prstGeom>
        </p:spPr>
        <p:txBody>
          <a:bodyPr wrap="square">
            <a:spAutoFit/>
          </a:bodyPr>
          <a:lstStyle/>
          <a:p>
            <a:pPr marL="7620" marR="1270" indent="-6350">
              <a:lnSpc>
                <a:spcPct val="107000"/>
              </a:lnSpc>
              <a:spcAft>
                <a:spcPts val="1270"/>
              </a:spcAft>
            </a:pPr>
            <a:r>
              <a:rPr lang="es-ES" sz="1200" b="1" u="sng" dirty="0">
                <a:solidFill>
                  <a:srgbClr val="000000"/>
                </a:solidFill>
                <a:uFill>
                  <a:solidFill>
                    <a:srgbClr val="000000"/>
                  </a:solidFill>
                </a:uFill>
                <a:latin typeface="Arial" panose="020B0604020202020204" pitchFamily="34" charset="0"/>
                <a:ea typeface="Arial" panose="020B0604020202020204" pitchFamily="34" charset="0"/>
              </a:rPr>
              <a:t>TITULO DE LA OPERACIÓN:</a:t>
            </a:r>
            <a:r>
              <a:rPr lang="es-ES" sz="1200" b="1" dirty="0">
                <a:solidFill>
                  <a:srgbClr val="000000"/>
                </a:solidFill>
                <a:latin typeface="Arial" panose="020B0604020202020204" pitchFamily="34" charset="0"/>
                <a:ea typeface="Arial" panose="020B0604020202020204" pitchFamily="34" charset="0"/>
              </a:rPr>
              <a:t> </a:t>
            </a:r>
            <a:endParaRPr lang="es-ES" sz="1200" dirty="0">
              <a:solidFill>
                <a:srgbClr val="000000"/>
              </a:solidFill>
              <a:latin typeface="Arial" panose="020B0604020202020204" pitchFamily="34" charset="0"/>
              <a:ea typeface="Arial" panose="020B0604020202020204" pitchFamily="34" charset="0"/>
            </a:endParaRPr>
          </a:p>
          <a:p>
            <a:pPr marL="1270" marR="1270" indent="-6350">
              <a:lnSpc>
                <a:spcPct val="115000"/>
              </a:lnSpc>
              <a:spcAft>
                <a:spcPts val="815"/>
              </a:spcAft>
            </a:pPr>
            <a:r>
              <a:rPr lang="es-ES" sz="1200" b="1" dirty="0">
                <a:solidFill>
                  <a:srgbClr val="000000"/>
                </a:solidFill>
                <a:latin typeface="Arial" panose="020B0604020202020204" pitchFamily="34" charset="0"/>
                <a:ea typeface="Arial" panose="020B0604020202020204" pitchFamily="34" charset="0"/>
              </a:rPr>
              <a:t>Adecuación de edificio en la Avenida Juan Carlos I en Gijón para edificio administrativo de bajo consumo energético (expediente  OB-01/16) </a:t>
            </a:r>
            <a:endParaRPr lang="es-ES" sz="1200" dirty="0">
              <a:solidFill>
                <a:srgbClr val="000000"/>
              </a:solidFill>
              <a:latin typeface="Arial" panose="020B0604020202020204" pitchFamily="34" charset="0"/>
              <a:ea typeface="Arial" panose="020B0604020202020204" pitchFamily="34" charset="0"/>
            </a:endParaRPr>
          </a:p>
          <a:p>
            <a:pPr marL="7620" marR="1270" indent="-6350">
              <a:lnSpc>
                <a:spcPct val="107000"/>
              </a:lnSpc>
              <a:spcAft>
                <a:spcPts val="1090"/>
              </a:spcAft>
            </a:pPr>
            <a:r>
              <a:rPr lang="es-ES" sz="1200" b="1" u="sng" dirty="0">
                <a:solidFill>
                  <a:srgbClr val="000000"/>
                </a:solidFill>
                <a:uFill>
                  <a:solidFill>
                    <a:srgbClr val="000000"/>
                  </a:solidFill>
                </a:uFill>
                <a:latin typeface="Arial" panose="020B0604020202020204" pitchFamily="34" charset="0"/>
                <a:ea typeface="Arial" panose="020B0604020202020204" pitchFamily="34" charset="0"/>
              </a:rPr>
              <a:t>DATOS PRINCIPALES:</a:t>
            </a:r>
            <a:r>
              <a:rPr lang="es-ES" sz="1200" b="1" dirty="0">
                <a:solidFill>
                  <a:srgbClr val="000000"/>
                </a:solidFill>
                <a:latin typeface="Arial" panose="020B0604020202020204" pitchFamily="34" charset="0"/>
                <a:ea typeface="Arial" panose="020B0604020202020204" pitchFamily="34" charset="0"/>
              </a:rPr>
              <a:t> </a:t>
            </a:r>
            <a:endParaRPr lang="es-ES" sz="1200" dirty="0">
              <a:solidFill>
                <a:srgbClr val="000000"/>
              </a:solidFill>
              <a:latin typeface="Arial" panose="020B0604020202020204" pitchFamily="34" charset="0"/>
              <a:ea typeface="Arial" panose="020B0604020202020204" pitchFamily="34" charset="0"/>
            </a:endParaRPr>
          </a:p>
          <a:p>
            <a:pPr marL="7620" marR="1270" indent="-6350">
              <a:lnSpc>
                <a:spcPct val="107000"/>
              </a:lnSpc>
              <a:spcAft>
                <a:spcPts val="1085"/>
              </a:spcAft>
            </a:pPr>
            <a:r>
              <a:rPr lang="es-ES" sz="1200" b="1" dirty="0">
                <a:solidFill>
                  <a:srgbClr val="000000"/>
                </a:solidFill>
                <a:latin typeface="Arial" panose="020B0604020202020204" pitchFamily="34" charset="0"/>
                <a:ea typeface="Arial" panose="020B0604020202020204" pitchFamily="34" charset="0"/>
              </a:rPr>
              <a:t>Coste de la operación: </a:t>
            </a:r>
            <a:r>
              <a:rPr lang="es-ES" sz="1200" dirty="0">
                <a:solidFill>
                  <a:srgbClr val="000000"/>
                </a:solidFill>
                <a:latin typeface="Arial" panose="020B0604020202020204" pitchFamily="34" charset="0"/>
                <a:ea typeface="Arial" panose="020B0604020202020204" pitchFamily="34" charset="0"/>
              </a:rPr>
              <a:t>2.849.764,15 € </a:t>
            </a:r>
          </a:p>
          <a:p>
            <a:pPr marL="7620" marR="1270" indent="-6350">
              <a:lnSpc>
                <a:spcPct val="107000"/>
              </a:lnSpc>
              <a:spcAft>
                <a:spcPts val="1085"/>
              </a:spcAft>
            </a:pPr>
            <a:r>
              <a:rPr lang="es-ES" sz="1200" b="1" dirty="0">
                <a:solidFill>
                  <a:srgbClr val="000000"/>
                </a:solidFill>
                <a:latin typeface="Arial" panose="020B0604020202020204" pitchFamily="34" charset="0"/>
                <a:ea typeface="Arial" panose="020B0604020202020204" pitchFamily="34" charset="0"/>
              </a:rPr>
              <a:t>Cofinanciación FEDER: 80 % </a:t>
            </a:r>
            <a:endParaRPr lang="es-ES" sz="1200" dirty="0">
              <a:solidFill>
                <a:srgbClr val="000000"/>
              </a:solidFill>
              <a:latin typeface="Arial" panose="020B0604020202020204" pitchFamily="34" charset="0"/>
              <a:ea typeface="Arial" panose="020B0604020202020204" pitchFamily="34" charset="0"/>
            </a:endParaRPr>
          </a:p>
          <a:p>
            <a:pPr marL="7620" marR="1270" indent="-6350">
              <a:lnSpc>
                <a:spcPct val="107000"/>
              </a:lnSpc>
              <a:spcAft>
                <a:spcPts val="1090"/>
              </a:spcAft>
            </a:pPr>
            <a:r>
              <a:rPr lang="es-ES" sz="1200" b="1" u="sng" dirty="0">
                <a:solidFill>
                  <a:srgbClr val="000000"/>
                </a:solidFill>
                <a:uFill>
                  <a:solidFill>
                    <a:srgbClr val="000000"/>
                  </a:solidFill>
                </a:uFill>
                <a:latin typeface="Arial" panose="020B0604020202020204" pitchFamily="34" charset="0"/>
                <a:ea typeface="Arial" panose="020B0604020202020204" pitchFamily="34" charset="0"/>
              </a:rPr>
              <a:t>BREVE DESCRIPCIÓN DEL PROYECTO</a:t>
            </a:r>
            <a:r>
              <a:rPr lang="es-ES" sz="1200" b="1" dirty="0">
                <a:solidFill>
                  <a:srgbClr val="000000"/>
                </a:solidFill>
                <a:latin typeface="Arial" panose="020B0604020202020204" pitchFamily="34" charset="0"/>
                <a:ea typeface="Arial" panose="020B0604020202020204" pitchFamily="34" charset="0"/>
              </a:rPr>
              <a:t> </a:t>
            </a:r>
            <a:endParaRPr lang="es-ES" sz="1200" dirty="0">
              <a:solidFill>
                <a:srgbClr val="000000"/>
              </a:solidFill>
              <a:latin typeface="Arial" panose="020B0604020202020204" pitchFamily="34" charset="0"/>
              <a:ea typeface="Arial" panose="020B0604020202020204" pitchFamily="34" charset="0"/>
            </a:endParaRPr>
          </a:p>
          <a:p>
            <a:pPr marL="7620" marR="1270" indent="-6350" algn="just">
              <a:lnSpc>
                <a:spcPct val="115000"/>
              </a:lnSpc>
              <a:spcAft>
                <a:spcPts val="985"/>
              </a:spcAft>
            </a:pPr>
            <a:r>
              <a:rPr lang="es-ES" sz="1200" dirty="0">
                <a:solidFill>
                  <a:srgbClr val="000000"/>
                </a:solidFill>
                <a:latin typeface="Arial" panose="020B0604020202020204" pitchFamily="34" charset="0"/>
                <a:ea typeface="Arial" panose="020B0604020202020204" pitchFamily="34" charset="0"/>
              </a:rPr>
              <a:t>El proyecto consiste en la rehabilitación integral de los antiguos juzgados situados en la zona de Poniente, Gijón, para su uso como edificio administrativo de la Administración del Principado de </a:t>
            </a:r>
            <a:r>
              <a:rPr lang="es-ES" sz="1200" dirty="0" smtClean="0">
                <a:solidFill>
                  <a:srgbClr val="000000"/>
                </a:solidFill>
                <a:latin typeface="Arial" panose="020B0604020202020204" pitchFamily="34" charset="0"/>
                <a:ea typeface="Arial" panose="020B0604020202020204" pitchFamily="34" charset="0"/>
              </a:rPr>
              <a:t>Asturias</a:t>
            </a:r>
          </a:p>
          <a:p>
            <a:pPr marL="7620" marR="1270" indent="-6350" algn="just">
              <a:lnSpc>
                <a:spcPct val="115000"/>
              </a:lnSpc>
              <a:spcAft>
                <a:spcPts val="985"/>
              </a:spcAft>
            </a:pPr>
            <a:r>
              <a:rPr lang="es-ES" sz="1200" dirty="0" smtClean="0">
                <a:solidFill>
                  <a:srgbClr val="000000"/>
                </a:solidFill>
                <a:latin typeface="Arial" panose="020B0604020202020204" pitchFamily="34" charset="0"/>
                <a:ea typeface="Arial" panose="020B0604020202020204" pitchFamily="34" charset="0"/>
              </a:rPr>
              <a:t>La </a:t>
            </a:r>
            <a:r>
              <a:rPr lang="es-ES" sz="1200" dirty="0">
                <a:solidFill>
                  <a:srgbClr val="000000"/>
                </a:solidFill>
                <a:latin typeface="Arial" panose="020B0604020202020204" pitchFamily="34" charset="0"/>
                <a:ea typeface="Arial" panose="020B0604020202020204" pitchFamily="34" charset="0"/>
              </a:rPr>
              <a:t>adecuación implica la redistribución interior de los espacios, adaptándolos a los nuevos usos administrativos que se demandan, nuevas instalaciones térmicas y de ventilación, mejora de la accesibilidad, seguridad contra el fuego y cambio completo de las carpinterías de aluminio de la </a:t>
            </a:r>
            <a:r>
              <a:rPr lang="es-ES" sz="1200" dirty="0" smtClean="0">
                <a:solidFill>
                  <a:srgbClr val="000000"/>
                </a:solidFill>
                <a:latin typeface="Arial" panose="020B0604020202020204" pitchFamily="34" charset="0"/>
                <a:ea typeface="Arial" panose="020B0604020202020204" pitchFamily="34" charset="0"/>
              </a:rPr>
              <a:t>fachada </a:t>
            </a:r>
            <a:endParaRPr lang="es-ES" sz="1200" dirty="0">
              <a:solidFill>
                <a:srgbClr val="000000"/>
              </a:solidFill>
              <a:latin typeface="Arial" panose="020B0604020202020204" pitchFamily="34" charset="0"/>
              <a:ea typeface="Arial" panose="020B0604020202020204" pitchFamily="34" charset="0"/>
            </a:endParaRPr>
          </a:p>
          <a:p>
            <a:pPr marL="7620" marR="1270" indent="-6350">
              <a:lnSpc>
                <a:spcPct val="107000"/>
              </a:lnSpc>
              <a:spcAft>
                <a:spcPts val="1090"/>
              </a:spcAft>
            </a:pPr>
            <a:r>
              <a:rPr lang="es-ES" sz="1200" b="1" u="sng" dirty="0">
                <a:solidFill>
                  <a:srgbClr val="000000"/>
                </a:solidFill>
                <a:uFill>
                  <a:solidFill>
                    <a:srgbClr val="000000"/>
                  </a:solidFill>
                </a:uFill>
                <a:latin typeface="Arial" panose="020B0604020202020204" pitchFamily="34" charset="0"/>
                <a:ea typeface="Arial" panose="020B0604020202020204" pitchFamily="34" charset="0"/>
              </a:rPr>
              <a:t>OBJETIVOS Y RESULTADOS PREVISTOS</a:t>
            </a:r>
            <a:r>
              <a:rPr lang="es-ES" sz="1200" b="1" dirty="0">
                <a:solidFill>
                  <a:srgbClr val="000000"/>
                </a:solidFill>
                <a:latin typeface="Arial" panose="020B0604020202020204" pitchFamily="34" charset="0"/>
                <a:ea typeface="Arial" panose="020B0604020202020204" pitchFamily="34" charset="0"/>
              </a:rPr>
              <a:t> </a:t>
            </a:r>
            <a:endParaRPr lang="es-ES" sz="1200" dirty="0">
              <a:solidFill>
                <a:srgbClr val="000000"/>
              </a:solidFill>
              <a:latin typeface="Arial" panose="020B0604020202020204" pitchFamily="34" charset="0"/>
              <a:ea typeface="Arial" panose="020B0604020202020204" pitchFamily="34" charset="0"/>
            </a:endParaRPr>
          </a:p>
          <a:p>
            <a:pPr marL="7620" marR="1270" indent="-6350" algn="just">
              <a:lnSpc>
                <a:spcPct val="115000"/>
              </a:lnSpc>
              <a:spcAft>
                <a:spcPts val="985"/>
              </a:spcAft>
            </a:pPr>
            <a:r>
              <a:rPr lang="es-ES" sz="1200" dirty="0">
                <a:solidFill>
                  <a:srgbClr val="000000"/>
                </a:solidFill>
                <a:latin typeface="Arial" panose="020B0604020202020204" pitchFamily="34" charset="0"/>
                <a:ea typeface="Arial" panose="020B0604020202020204" pitchFamily="34" charset="0"/>
              </a:rPr>
              <a:t>El objetivo primordial es conseguir agrupar en una única sede varios de los servicios de la administración que ahora mismo se encuentran dispersos en diferentes ubicaciones dentro de la Villa de Gijón, para que de esta manera la ciudadanía se aproveche de la eficiencia derivada de un agrupamiento de servicios, lo cual redunda en un ahorro claro de los costes y tiempos de las gestiones a realizar. Por otro lado, aprovechando la rehabilitación integral del inmueble, donde prácticamente se cambia todo excepto la estructura y la cimentación, se diseñan unas estrategias de ahorro de eficiencia energética mejorando los aislamientos de fachada, la eficiencia de las máquinas de climatización, la reducción de los consumos a través de iluminación led y una mejora completa de la seguridad de utilización y contra el </a:t>
            </a:r>
            <a:r>
              <a:rPr lang="es-ES" sz="1200" dirty="0" smtClean="0">
                <a:solidFill>
                  <a:srgbClr val="000000"/>
                </a:solidFill>
                <a:latin typeface="Arial" panose="020B0604020202020204" pitchFamily="34" charset="0"/>
                <a:ea typeface="Arial" panose="020B0604020202020204" pitchFamily="34" charset="0"/>
              </a:rPr>
              <a:t>fuego</a:t>
            </a:r>
            <a:endParaRPr lang="es-ES" sz="12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155556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0" y="-10633"/>
            <a:ext cx="9157341" cy="593753"/>
            <a:chOff x="0" y="-10633"/>
            <a:chExt cx="9157341" cy="593753"/>
          </a:xfrm>
        </p:grpSpPr>
        <p:sp>
          <p:nvSpPr>
            <p:cNvPr id="10" name="9 CuadroTexto"/>
            <p:cNvSpPr txBox="1"/>
            <p:nvPr/>
          </p:nvSpPr>
          <p:spPr>
            <a:xfrm>
              <a:off x="0" y="93882"/>
              <a:ext cx="7285133" cy="400110"/>
            </a:xfrm>
            <a:prstGeom prst="rect">
              <a:avLst/>
            </a:prstGeom>
            <a:solidFill>
              <a:srgbClr val="0000CC"/>
            </a:solidFill>
          </p:spPr>
          <p:txBody>
            <a:bodyPr wrap="square" rtlCol="0">
              <a:spAutoFit/>
            </a:bodyPr>
            <a:lstStyle/>
            <a:p>
              <a:r>
                <a:rPr lang="es-ES" sz="2000" b="1" dirty="0" smtClean="0">
                  <a:solidFill>
                    <a:schemeClr val="bg1"/>
                  </a:solidFill>
                </a:rPr>
                <a:t>EDIFICIO ADMINISTRATIVO DE SERVICIOS MÚLTIPLES DE GIJÓN </a:t>
              </a:r>
              <a:endParaRPr lang="es-ES" sz="2000" b="1" dirty="0">
                <a:solidFill>
                  <a:schemeClr val="bg1"/>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5133" y="-10633"/>
              <a:ext cx="1872208" cy="59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6 CuadroTexto"/>
          <p:cNvSpPr txBox="1"/>
          <p:nvPr/>
        </p:nvSpPr>
        <p:spPr>
          <a:xfrm>
            <a:off x="384292" y="628098"/>
            <a:ext cx="8229600" cy="461665"/>
          </a:xfrm>
          <a:prstGeom prst="rect">
            <a:avLst/>
          </a:prstGeom>
          <a:noFill/>
        </p:spPr>
        <p:txBody>
          <a:bodyPr wrap="square" rtlCol="0">
            <a:spAutoFit/>
          </a:bodyPr>
          <a:lstStyle/>
          <a:p>
            <a:pPr marL="342900" indent="-342900" algn="just">
              <a:buFont typeface="Wingdings" panose="05000000000000000000" pitchFamily="2" charset="2"/>
              <a:buChar char="ü"/>
            </a:pPr>
            <a:r>
              <a:rPr lang="es-ES" sz="2400" b="1" dirty="0" smtClean="0">
                <a:solidFill>
                  <a:srgbClr val="0000CC"/>
                </a:solidFill>
              </a:rPr>
              <a:t>Innovación (I)</a:t>
            </a:r>
            <a:endParaRPr lang="es-ES" sz="2400" b="1" dirty="0">
              <a:solidFill>
                <a:srgbClr val="0000CC"/>
              </a:solidFill>
            </a:endParaRPr>
          </a:p>
        </p:txBody>
      </p:sp>
      <p:graphicFrame>
        <p:nvGraphicFramePr>
          <p:cNvPr id="4" name="Diagrama 3"/>
          <p:cNvGraphicFramePr/>
          <p:nvPr>
            <p:extLst>
              <p:ext uri="{D42A27DB-BD31-4B8C-83A1-F6EECF244321}">
                <p14:modId xmlns:p14="http://schemas.microsoft.com/office/powerpoint/2010/main" val="4252021123"/>
              </p:ext>
            </p:extLst>
          </p:nvPr>
        </p:nvGraphicFramePr>
        <p:xfrm>
          <a:off x="936423" y="-21666"/>
          <a:ext cx="7344816" cy="40972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8" name="Diagrama 17"/>
          <p:cNvGraphicFramePr/>
          <p:nvPr>
            <p:extLst>
              <p:ext uri="{D42A27DB-BD31-4B8C-83A1-F6EECF244321}">
                <p14:modId xmlns:p14="http://schemas.microsoft.com/office/powerpoint/2010/main" val="1563183722"/>
              </p:ext>
            </p:extLst>
          </p:nvPr>
        </p:nvGraphicFramePr>
        <p:xfrm>
          <a:off x="955118" y="2636912"/>
          <a:ext cx="7344816" cy="409727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059645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0" y="-10633"/>
            <a:ext cx="9157341" cy="593753"/>
            <a:chOff x="0" y="-10633"/>
            <a:chExt cx="9157341" cy="593753"/>
          </a:xfrm>
        </p:grpSpPr>
        <p:sp>
          <p:nvSpPr>
            <p:cNvPr id="10" name="9 CuadroTexto"/>
            <p:cNvSpPr txBox="1"/>
            <p:nvPr/>
          </p:nvSpPr>
          <p:spPr>
            <a:xfrm>
              <a:off x="0" y="93882"/>
              <a:ext cx="7285133" cy="400110"/>
            </a:xfrm>
            <a:prstGeom prst="rect">
              <a:avLst/>
            </a:prstGeom>
            <a:solidFill>
              <a:srgbClr val="0000CC"/>
            </a:solidFill>
          </p:spPr>
          <p:txBody>
            <a:bodyPr wrap="square" rtlCol="0">
              <a:spAutoFit/>
            </a:bodyPr>
            <a:lstStyle/>
            <a:p>
              <a:r>
                <a:rPr lang="es-ES" sz="2000" b="1" dirty="0" smtClean="0">
                  <a:solidFill>
                    <a:schemeClr val="bg1"/>
                  </a:solidFill>
                </a:rPr>
                <a:t>EDIFICIO ADMINISTRATIVO DE SERVICIOS MÚLTIPLES DE GIJÓN </a:t>
              </a:r>
              <a:endParaRPr lang="es-ES" sz="2000" b="1" dirty="0">
                <a:solidFill>
                  <a:schemeClr val="bg1"/>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5133" y="-10633"/>
              <a:ext cx="1872208" cy="59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14 Grupo"/>
          <p:cNvGrpSpPr/>
          <p:nvPr/>
        </p:nvGrpSpPr>
        <p:grpSpPr>
          <a:xfrm>
            <a:off x="2528859" y="6073528"/>
            <a:ext cx="5475907" cy="659420"/>
            <a:chOff x="2480469" y="6144445"/>
            <a:chExt cx="5475907" cy="659420"/>
          </a:xfrm>
        </p:grpSpPr>
        <p:pic>
          <p:nvPicPr>
            <p:cNvPr id="13" name="Picture 2" descr="D:\TRABAJO\02-LUGARES\02-GIJON\01-JC1\05-PRESENTACIÓN\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0469" y="6144445"/>
              <a:ext cx="576065" cy="659420"/>
            </a:xfrm>
            <a:prstGeom prst="rect">
              <a:avLst/>
            </a:prstGeom>
            <a:solidFill>
              <a:schemeClr val="accent1">
                <a:alpha val="0"/>
              </a:schemeClr>
            </a:solidFill>
            <a:ln w="3175">
              <a:noFill/>
            </a:ln>
            <a:effectLst>
              <a:glow>
                <a:schemeClr val="accent1"/>
              </a:glow>
              <a:outerShdw sx="1000" sy="1000" algn="ctr" rotWithShape="0">
                <a:srgbClr val="000000"/>
              </a:outerShdw>
              <a:reflection endPos="0" dir="5400000" sy="-100000" algn="bl" rotWithShape="0"/>
            </a:effectLst>
            <a:extLst/>
          </p:spPr>
        </p:pic>
        <p:sp>
          <p:nvSpPr>
            <p:cNvPr id="14" name="16 CuadroTexto"/>
            <p:cNvSpPr txBox="1"/>
            <p:nvPr/>
          </p:nvSpPr>
          <p:spPr>
            <a:xfrm>
              <a:off x="2915816" y="6426843"/>
              <a:ext cx="5040560" cy="307777"/>
            </a:xfrm>
            <a:prstGeom prst="rect">
              <a:avLst/>
            </a:prstGeom>
            <a:noFill/>
          </p:spPr>
          <p:txBody>
            <a:bodyPr wrap="square" rtlCol="0">
              <a:spAutoFit/>
            </a:bodyPr>
            <a:lstStyle/>
            <a:p>
              <a:r>
                <a:rPr lang="es-ES" sz="1400" dirty="0" smtClean="0">
                  <a:solidFill>
                    <a:srgbClr val="00009E"/>
                  </a:solidFill>
                  <a:latin typeface="Asturica" pitchFamily="2" charset="0"/>
                </a:rPr>
                <a:t>Gobierno del Principado de Asturias</a:t>
              </a:r>
              <a:endParaRPr lang="es-ES" sz="1400" dirty="0">
                <a:solidFill>
                  <a:srgbClr val="00009E"/>
                </a:solidFill>
                <a:latin typeface="Asturica" pitchFamily="2" charset="0"/>
              </a:endParaRPr>
            </a:p>
          </p:txBody>
        </p:sp>
      </p:grpSp>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678971"/>
            <a:ext cx="3857625" cy="2514081"/>
          </a:xfrm>
          <a:prstGeom prst="rect">
            <a:avLst/>
          </a:prstGeom>
        </p:spPr>
      </p:pic>
      <p:pic>
        <p:nvPicPr>
          <p:cNvPr id="15" name="Imagen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584" y="678971"/>
            <a:ext cx="3636115" cy="5387834"/>
          </a:xfrm>
          <a:prstGeom prst="rect">
            <a:avLst/>
          </a:prstGeom>
        </p:spPr>
      </p:pic>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3180476"/>
            <a:ext cx="3863340" cy="2873753"/>
          </a:xfrm>
          <a:prstGeom prst="rect">
            <a:avLst/>
          </a:prstGeom>
        </p:spPr>
      </p:pic>
    </p:spTree>
    <p:extLst>
      <p:ext uri="{BB962C8B-B14F-4D97-AF65-F5344CB8AC3E}">
        <p14:creationId xmlns:p14="http://schemas.microsoft.com/office/powerpoint/2010/main" val="101912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0" y="-10633"/>
            <a:ext cx="9157341" cy="593753"/>
            <a:chOff x="0" y="-10633"/>
            <a:chExt cx="9157341" cy="593753"/>
          </a:xfrm>
        </p:grpSpPr>
        <p:sp>
          <p:nvSpPr>
            <p:cNvPr id="10" name="9 CuadroTexto"/>
            <p:cNvSpPr txBox="1"/>
            <p:nvPr/>
          </p:nvSpPr>
          <p:spPr>
            <a:xfrm>
              <a:off x="0" y="93882"/>
              <a:ext cx="7285133" cy="400110"/>
            </a:xfrm>
            <a:prstGeom prst="rect">
              <a:avLst/>
            </a:prstGeom>
            <a:solidFill>
              <a:srgbClr val="0000CC"/>
            </a:solidFill>
          </p:spPr>
          <p:txBody>
            <a:bodyPr wrap="square" rtlCol="0">
              <a:spAutoFit/>
            </a:bodyPr>
            <a:lstStyle/>
            <a:p>
              <a:r>
                <a:rPr lang="es-ES" sz="2000" b="1" dirty="0" smtClean="0">
                  <a:solidFill>
                    <a:schemeClr val="bg1"/>
                  </a:solidFill>
                </a:rPr>
                <a:t>EDIFICIO ADMINISTRATIVO DE SERVICIOS MÚLTIPLES DE GIJÓN </a:t>
              </a:r>
              <a:endParaRPr lang="es-ES" sz="2000" b="1" dirty="0">
                <a:solidFill>
                  <a:schemeClr val="bg1"/>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5133" y="-10633"/>
              <a:ext cx="1872208" cy="59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6 CuadroTexto"/>
          <p:cNvSpPr txBox="1"/>
          <p:nvPr/>
        </p:nvSpPr>
        <p:spPr>
          <a:xfrm>
            <a:off x="384292" y="628098"/>
            <a:ext cx="8229600" cy="461665"/>
          </a:xfrm>
          <a:prstGeom prst="rect">
            <a:avLst/>
          </a:prstGeom>
          <a:noFill/>
        </p:spPr>
        <p:txBody>
          <a:bodyPr wrap="square" rtlCol="0">
            <a:spAutoFit/>
          </a:bodyPr>
          <a:lstStyle/>
          <a:p>
            <a:pPr marL="342900" indent="-342900" algn="just">
              <a:buFont typeface="Wingdings" panose="05000000000000000000" pitchFamily="2" charset="2"/>
              <a:buChar char="ü"/>
            </a:pPr>
            <a:r>
              <a:rPr lang="es-ES" sz="2400" b="1" dirty="0" smtClean="0">
                <a:solidFill>
                  <a:srgbClr val="0000CC"/>
                </a:solidFill>
              </a:rPr>
              <a:t>Innovación (II)</a:t>
            </a:r>
            <a:endParaRPr lang="es-ES" sz="2400" b="1" dirty="0">
              <a:solidFill>
                <a:srgbClr val="0000CC"/>
              </a:solidFill>
            </a:endParaRPr>
          </a:p>
        </p:txBody>
      </p:sp>
      <p:graphicFrame>
        <p:nvGraphicFramePr>
          <p:cNvPr id="4" name="Diagrama 3"/>
          <p:cNvGraphicFramePr/>
          <p:nvPr>
            <p:extLst>
              <p:ext uri="{D42A27DB-BD31-4B8C-83A1-F6EECF244321}">
                <p14:modId xmlns:p14="http://schemas.microsoft.com/office/powerpoint/2010/main" val="402116286"/>
              </p:ext>
            </p:extLst>
          </p:nvPr>
        </p:nvGraphicFramePr>
        <p:xfrm>
          <a:off x="936423" y="-21666"/>
          <a:ext cx="7344816" cy="40972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8" name="Diagrama 17"/>
          <p:cNvGraphicFramePr/>
          <p:nvPr>
            <p:extLst>
              <p:ext uri="{D42A27DB-BD31-4B8C-83A1-F6EECF244321}">
                <p14:modId xmlns:p14="http://schemas.microsoft.com/office/powerpoint/2010/main" val="4263901034"/>
              </p:ext>
            </p:extLst>
          </p:nvPr>
        </p:nvGraphicFramePr>
        <p:xfrm>
          <a:off x="955118" y="2636912"/>
          <a:ext cx="7344816" cy="409727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477180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0" y="-10633"/>
            <a:ext cx="9157341" cy="593753"/>
            <a:chOff x="0" y="-10633"/>
            <a:chExt cx="9157341" cy="593753"/>
          </a:xfrm>
        </p:grpSpPr>
        <p:sp>
          <p:nvSpPr>
            <p:cNvPr id="10" name="9 CuadroTexto"/>
            <p:cNvSpPr txBox="1"/>
            <p:nvPr/>
          </p:nvSpPr>
          <p:spPr>
            <a:xfrm>
              <a:off x="0" y="93882"/>
              <a:ext cx="7285133" cy="400110"/>
            </a:xfrm>
            <a:prstGeom prst="rect">
              <a:avLst/>
            </a:prstGeom>
            <a:solidFill>
              <a:srgbClr val="0000CC"/>
            </a:solidFill>
          </p:spPr>
          <p:txBody>
            <a:bodyPr wrap="square" rtlCol="0">
              <a:spAutoFit/>
            </a:bodyPr>
            <a:lstStyle/>
            <a:p>
              <a:r>
                <a:rPr lang="es-ES" sz="2000" b="1" dirty="0" smtClean="0">
                  <a:solidFill>
                    <a:schemeClr val="bg1"/>
                  </a:solidFill>
                </a:rPr>
                <a:t>EDIFICIO ADMINISTRATIVO DE SERVICIOS MÚLTIPLES DE GIJÓN </a:t>
              </a:r>
              <a:endParaRPr lang="es-ES" sz="2000" b="1" dirty="0">
                <a:solidFill>
                  <a:schemeClr val="bg1"/>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5133" y="-10633"/>
              <a:ext cx="1872208" cy="59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 name="Grupo 1"/>
          <p:cNvGrpSpPr/>
          <p:nvPr/>
        </p:nvGrpSpPr>
        <p:grpSpPr>
          <a:xfrm>
            <a:off x="384292" y="293937"/>
            <a:ext cx="8229600" cy="6564063"/>
            <a:chOff x="384292" y="293937"/>
            <a:chExt cx="8229600" cy="6851825"/>
          </a:xfrm>
        </p:grpSpPr>
        <p:sp>
          <p:nvSpPr>
            <p:cNvPr id="15" name="6 CuadroTexto"/>
            <p:cNvSpPr txBox="1"/>
            <p:nvPr/>
          </p:nvSpPr>
          <p:spPr>
            <a:xfrm>
              <a:off x="384292" y="628098"/>
              <a:ext cx="8229600" cy="461665"/>
            </a:xfrm>
            <a:prstGeom prst="rect">
              <a:avLst/>
            </a:prstGeom>
            <a:noFill/>
          </p:spPr>
          <p:txBody>
            <a:bodyPr wrap="square" rtlCol="0">
              <a:spAutoFit/>
            </a:bodyPr>
            <a:lstStyle/>
            <a:p>
              <a:pPr marL="342900" indent="-342900" algn="just">
                <a:buFont typeface="Wingdings" panose="05000000000000000000" pitchFamily="2" charset="2"/>
                <a:buChar char="ü"/>
              </a:pPr>
              <a:r>
                <a:rPr lang="es-ES" sz="2400" b="1" dirty="0" smtClean="0">
                  <a:solidFill>
                    <a:srgbClr val="0000CC"/>
                  </a:solidFill>
                </a:rPr>
                <a:t>Innovación (III)</a:t>
              </a:r>
              <a:endParaRPr lang="es-ES" sz="2400" b="1" dirty="0">
                <a:solidFill>
                  <a:srgbClr val="0000CC"/>
                </a:solidFill>
              </a:endParaRPr>
            </a:p>
          </p:txBody>
        </p:sp>
        <p:graphicFrame>
          <p:nvGraphicFramePr>
            <p:cNvPr id="4" name="Diagrama 3"/>
            <p:cNvGraphicFramePr/>
            <p:nvPr>
              <p:extLst>
                <p:ext uri="{D42A27DB-BD31-4B8C-83A1-F6EECF244321}">
                  <p14:modId xmlns:p14="http://schemas.microsoft.com/office/powerpoint/2010/main" val="4271693157"/>
                </p:ext>
              </p:extLst>
            </p:nvPr>
          </p:nvGraphicFramePr>
          <p:xfrm>
            <a:off x="899592" y="293937"/>
            <a:ext cx="7344816" cy="3306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8" name="Diagrama 17"/>
            <p:cNvGraphicFramePr/>
            <p:nvPr>
              <p:extLst>
                <p:ext uri="{D42A27DB-BD31-4B8C-83A1-F6EECF244321}">
                  <p14:modId xmlns:p14="http://schemas.microsoft.com/office/powerpoint/2010/main" val="3603305685"/>
                </p:ext>
              </p:extLst>
            </p:nvPr>
          </p:nvGraphicFramePr>
          <p:xfrm>
            <a:off x="899592" y="2464997"/>
            <a:ext cx="7344816" cy="288031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Diagrama 7"/>
            <p:cNvGraphicFramePr/>
            <p:nvPr>
              <p:extLst>
                <p:ext uri="{D42A27DB-BD31-4B8C-83A1-F6EECF244321}">
                  <p14:modId xmlns:p14="http://schemas.microsoft.com/office/powerpoint/2010/main" val="4132914460"/>
                </p:ext>
              </p:extLst>
            </p:nvPr>
          </p:nvGraphicFramePr>
          <p:xfrm>
            <a:off x="903136" y="4265443"/>
            <a:ext cx="7344816" cy="288031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spTree>
    <p:extLst>
      <p:ext uri="{BB962C8B-B14F-4D97-AF65-F5344CB8AC3E}">
        <p14:creationId xmlns:p14="http://schemas.microsoft.com/office/powerpoint/2010/main" val="133528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0" y="-10633"/>
            <a:ext cx="9157341" cy="593753"/>
            <a:chOff x="0" y="-10633"/>
            <a:chExt cx="9157341" cy="593753"/>
          </a:xfrm>
        </p:grpSpPr>
        <p:sp>
          <p:nvSpPr>
            <p:cNvPr id="10" name="9 CuadroTexto"/>
            <p:cNvSpPr txBox="1"/>
            <p:nvPr/>
          </p:nvSpPr>
          <p:spPr>
            <a:xfrm>
              <a:off x="0" y="93882"/>
              <a:ext cx="7285133" cy="400110"/>
            </a:xfrm>
            <a:prstGeom prst="rect">
              <a:avLst/>
            </a:prstGeom>
            <a:solidFill>
              <a:srgbClr val="0000CC"/>
            </a:solidFill>
          </p:spPr>
          <p:txBody>
            <a:bodyPr wrap="square" rtlCol="0">
              <a:spAutoFit/>
            </a:bodyPr>
            <a:lstStyle/>
            <a:p>
              <a:r>
                <a:rPr lang="es-ES" sz="2000" b="1" dirty="0" smtClean="0">
                  <a:solidFill>
                    <a:schemeClr val="bg1"/>
                  </a:solidFill>
                </a:rPr>
                <a:t>EDIFICIO ADMINISTRATIVO DE SERVICIOS MÚLTIPLES DE GIJÓN </a:t>
              </a:r>
              <a:endParaRPr lang="es-ES" sz="2000" b="1" dirty="0">
                <a:solidFill>
                  <a:schemeClr val="bg1"/>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5133" y="-10633"/>
              <a:ext cx="1872208" cy="59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836712"/>
            <a:ext cx="4039128" cy="5387834"/>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024" y="836712"/>
            <a:ext cx="4320000" cy="2664296"/>
          </a:xfrm>
          <a:prstGeom prst="rect">
            <a:avLst/>
          </a:prstGeom>
        </p:spPr>
      </p:pic>
      <p:pic>
        <p:nvPicPr>
          <p:cNvPr id="14" name="Imagen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473" y="3501008"/>
            <a:ext cx="4321102" cy="2696084"/>
          </a:xfrm>
          <a:prstGeom prst="rect">
            <a:avLst/>
          </a:prstGeom>
        </p:spPr>
      </p:pic>
    </p:spTree>
    <p:extLst>
      <p:ext uri="{BB962C8B-B14F-4D97-AF65-F5344CB8AC3E}">
        <p14:creationId xmlns:p14="http://schemas.microsoft.com/office/powerpoint/2010/main" val="3298148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0" y="-10633"/>
            <a:ext cx="9157341" cy="593753"/>
            <a:chOff x="0" y="-10633"/>
            <a:chExt cx="9157341" cy="593753"/>
          </a:xfrm>
        </p:grpSpPr>
        <p:sp>
          <p:nvSpPr>
            <p:cNvPr id="10" name="9 CuadroTexto"/>
            <p:cNvSpPr txBox="1"/>
            <p:nvPr/>
          </p:nvSpPr>
          <p:spPr>
            <a:xfrm>
              <a:off x="0" y="93882"/>
              <a:ext cx="7285133" cy="400110"/>
            </a:xfrm>
            <a:prstGeom prst="rect">
              <a:avLst/>
            </a:prstGeom>
            <a:solidFill>
              <a:srgbClr val="0000CC"/>
            </a:solidFill>
          </p:spPr>
          <p:txBody>
            <a:bodyPr wrap="square" rtlCol="0">
              <a:spAutoFit/>
            </a:bodyPr>
            <a:lstStyle/>
            <a:p>
              <a:r>
                <a:rPr lang="es-ES" sz="2000" b="1" dirty="0" smtClean="0">
                  <a:solidFill>
                    <a:schemeClr val="bg1"/>
                  </a:solidFill>
                </a:rPr>
                <a:t>EDIFICIO ADMINISTRATIVO DE SERVICIOS MÚLTIPLES DE GIJÓN </a:t>
              </a:r>
              <a:endParaRPr lang="es-ES" sz="2000" b="1" dirty="0">
                <a:solidFill>
                  <a:schemeClr val="bg1"/>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5133" y="-10633"/>
              <a:ext cx="1872208" cy="59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11 Grupo"/>
          <p:cNvGrpSpPr/>
          <p:nvPr/>
        </p:nvGrpSpPr>
        <p:grpSpPr>
          <a:xfrm>
            <a:off x="2480469" y="6144445"/>
            <a:ext cx="5475907" cy="659420"/>
            <a:chOff x="2480469" y="6144445"/>
            <a:chExt cx="5475907" cy="659420"/>
          </a:xfrm>
        </p:grpSpPr>
        <p:pic>
          <p:nvPicPr>
            <p:cNvPr id="13" name="Picture 2" descr="D:\TRABAJO\02-LUGARES\02-GIJON\01-JC1\05-PRESENTACIÓN\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0469" y="6144445"/>
              <a:ext cx="576065" cy="659420"/>
            </a:xfrm>
            <a:prstGeom prst="rect">
              <a:avLst/>
            </a:prstGeom>
            <a:solidFill>
              <a:schemeClr val="accent1">
                <a:alpha val="0"/>
              </a:schemeClr>
            </a:solidFill>
            <a:ln w="3175">
              <a:noFill/>
            </a:ln>
            <a:effectLst>
              <a:glow>
                <a:schemeClr val="accent1"/>
              </a:glow>
              <a:outerShdw sx="1000" sy="1000" algn="ctr" rotWithShape="0">
                <a:srgbClr val="000000"/>
              </a:outerShdw>
              <a:reflection endPos="0" dir="5400000" sy="-100000" algn="bl" rotWithShape="0"/>
            </a:effectLst>
            <a:extLst/>
          </p:spPr>
        </p:pic>
        <p:sp>
          <p:nvSpPr>
            <p:cNvPr id="14" name="13 CuadroTexto"/>
            <p:cNvSpPr txBox="1"/>
            <p:nvPr/>
          </p:nvSpPr>
          <p:spPr>
            <a:xfrm>
              <a:off x="2915816" y="6426843"/>
              <a:ext cx="5040560" cy="307777"/>
            </a:xfrm>
            <a:prstGeom prst="rect">
              <a:avLst/>
            </a:prstGeom>
            <a:noFill/>
          </p:spPr>
          <p:txBody>
            <a:bodyPr wrap="square" rtlCol="0">
              <a:spAutoFit/>
            </a:bodyPr>
            <a:lstStyle/>
            <a:p>
              <a:r>
                <a:rPr lang="es-ES" sz="1400" dirty="0" smtClean="0">
                  <a:solidFill>
                    <a:srgbClr val="00009E"/>
                  </a:solidFill>
                  <a:latin typeface="Asturica" pitchFamily="2" charset="0"/>
                </a:rPr>
                <a:t>Gobierno del Principado de Asturias</a:t>
              </a:r>
              <a:endParaRPr lang="es-ES" sz="1400" dirty="0">
                <a:solidFill>
                  <a:srgbClr val="00009E"/>
                </a:solidFill>
                <a:latin typeface="Asturica" pitchFamily="2" charset="0"/>
              </a:endParaRPr>
            </a:p>
          </p:txBody>
        </p:sp>
      </p:grpSp>
      <p:sp>
        <p:nvSpPr>
          <p:cNvPr id="15" name="6 CuadroTexto"/>
          <p:cNvSpPr txBox="1"/>
          <p:nvPr/>
        </p:nvSpPr>
        <p:spPr>
          <a:xfrm>
            <a:off x="313184" y="682499"/>
            <a:ext cx="8229600" cy="461665"/>
          </a:xfrm>
          <a:prstGeom prst="rect">
            <a:avLst/>
          </a:prstGeom>
          <a:noFill/>
        </p:spPr>
        <p:txBody>
          <a:bodyPr wrap="square" rtlCol="0">
            <a:spAutoFit/>
          </a:bodyPr>
          <a:lstStyle/>
          <a:p>
            <a:pPr marL="342900" indent="-342900" algn="just">
              <a:buFont typeface="Wingdings" panose="05000000000000000000" pitchFamily="2" charset="2"/>
              <a:buChar char="ü"/>
            </a:pPr>
            <a:r>
              <a:rPr lang="es-ES" sz="2400" b="1" dirty="0" smtClean="0">
                <a:solidFill>
                  <a:srgbClr val="0000CC"/>
                </a:solidFill>
              </a:rPr>
              <a:t>Adecuación a objetivos</a:t>
            </a:r>
            <a:endParaRPr lang="es-ES" sz="2400" b="1" dirty="0">
              <a:solidFill>
                <a:srgbClr val="0000CC"/>
              </a:solidFill>
            </a:endParaRPr>
          </a:p>
        </p:txBody>
      </p:sp>
      <p:sp>
        <p:nvSpPr>
          <p:cNvPr id="16" name="Rectángulo 15"/>
          <p:cNvSpPr/>
          <p:nvPr/>
        </p:nvSpPr>
        <p:spPr>
          <a:xfrm>
            <a:off x="226925" y="1144164"/>
            <a:ext cx="8394572" cy="1723549"/>
          </a:xfrm>
          <a:prstGeom prst="rect">
            <a:avLst/>
          </a:prstGeom>
        </p:spPr>
        <p:txBody>
          <a:bodyPr wrap="square">
            <a:spAutoFit/>
          </a:bodyPr>
          <a:lstStyle/>
          <a:p>
            <a:pPr marL="800100" lvl="1" indent="-342900" algn="just">
              <a:spcAft>
                <a:spcPts val="600"/>
              </a:spcAft>
              <a:buFont typeface="Arial" panose="020B0604020202020204" pitchFamily="34" charset="0"/>
              <a:buChar char="•"/>
            </a:pPr>
            <a:r>
              <a:rPr lang="es-ES" sz="2400" dirty="0" smtClean="0"/>
              <a:t>Conseguir una mejora en la atención de los servicios públicos administrativos a la ciudadanía de Gijón</a:t>
            </a:r>
          </a:p>
          <a:p>
            <a:pPr marL="800100" lvl="1" indent="-342900" algn="just">
              <a:spcAft>
                <a:spcPts val="600"/>
              </a:spcAft>
              <a:buFont typeface="Arial" panose="020B0604020202020204" pitchFamily="34" charset="0"/>
              <a:buChar char="•"/>
            </a:pPr>
            <a:r>
              <a:rPr lang="es-ES" sz="2400" dirty="0" smtClean="0"/>
              <a:t>Conseguir una mejora de la eficiencia energética del edificio</a:t>
            </a:r>
          </a:p>
          <a:p>
            <a:pPr marL="800100" lvl="1" indent="-342900" algn="just">
              <a:spcAft>
                <a:spcPts val="600"/>
              </a:spcAft>
              <a:buFont typeface="Arial" panose="020B0604020202020204" pitchFamily="34" charset="0"/>
              <a:buChar char="•"/>
            </a:pPr>
            <a:r>
              <a:rPr lang="es-ES" sz="2400" dirty="0" smtClean="0"/>
              <a:t>Reducción de los costes de energía: 80.000 € anuales</a:t>
            </a:r>
          </a:p>
        </p:txBody>
      </p:sp>
      <p:sp>
        <p:nvSpPr>
          <p:cNvPr id="19" name="6 CuadroTexto"/>
          <p:cNvSpPr txBox="1"/>
          <p:nvPr/>
        </p:nvSpPr>
        <p:spPr>
          <a:xfrm>
            <a:off x="391896" y="3079912"/>
            <a:ext cx="8229600" cy="461665"/>
          </a:xfrm>
          <a:prstGeom prst="rect">
            <a:avLst/>
          </a:prstGeom>
          <a:noFill/>
        </p:spPr>
        <p:txBody>
          <a:bodyPr wrap="square" rtlCol="0">
            <a:spAutoFit/>
          </a:bodyPr>
          <a:lstStyle/>
          <a:p>
            <a:pPr marL="342900" indent="-342900" algn="just">
              <a:buFont typeface="Wingdings" panose="05000000000000000000" pitchFamily="2" charset="2"/>
              <a:buChar char="ü"/>
            </a:pPr>
            <a:r>
              <a:rPr lang="es-ES" sz="2400" b="1" dirty="0" smtClean="0">
                <a:solidFill>
                  <a:srgbClr val="0000CC"/>
                </a:solidFill>
              </a:rPr>
              <a:t>Mejora de servicios a la ciudadanía</a:t>
            </a:r>
            <a:endParaRPr lang="es-ES" sz="2400" b="1" dirty="0">
              <a:solidFill>
                <a:srgbClr val="0000CC"/>
              </a:solidFill>
            </a:endParaRPr>
          </a:p>
        </p:txBody>
      </p:sp>
      <p:sp>
        <p:nvSpPr>
          <p:cNvPr id="20" name="Rectángulo 19"/>
          <p:cNvSpPr/>
          <p:nvPr/>
        </p:nvSpPr>
        <p:spPr>
          <a:xfrm>
            <a:off x="305637" y="3541577"/>
            <a:ext cx="8315860" cy="1646605"/>
          </a:xfrm>
          <a:prstGeom prst="rect">
            <a:avLst/>
          </a:prstGeom>
        </p:spPr>
        <p:txBody>
          <a:bodyPr wrap="square">
            <a:spAutoFit/>
          </a:bodyPr>
          <a:lstStyle/>
          <a:p>
            <a:pPr marL="800100" lvl="1" indent="-342900" algn="just">
              <a:spcAft>
                <a:spcPts val="600"/>
              </a:spcAft>
              <a:buFont typeface="Arial" panose="020B0604020202020204" pitchFamily="34" charset="0"/>
              <a:buChar char="•"/>
            </a:pPr>
            <a:r>
              <a:rPr lang="es-ES" sz="2400" dirty="0" smtClean="0"/>
              <a:t>Siete servicios ubicados en el inmueble</a:t>
            </a:r>
          </a:p>
          <a:p>
            <a:pPr marL="800100" lvl="1" indent="-342900" algn="just">
              <a:spcAft>
                <a:spcPts val="600"/>
              </a:spcAft>
              <a:buFont typeface="Arial" panose="020B0604020202020204" pitchFamily="34" charset="0"/>
              <a:buChar char="•"/>
            </a:pPr>
            <a:r>
              <a:rPr lang="es-ES" sz="2400" dirty="0" smtClean="0"/>
              <a:t>Espacios más eficientes y condiciones mejores para el más de un centenar de personas empleadas que atienden a más de 130.000 ciudadanos anuales</a:t>
            </a:r>
          </a:p>
        </p:txBody>
      </p:sp>
    </p:spTree>
    <p:extLst>
      <p:ext uri="{BB962C8B-B14F-4D97-AF65-F5344CB8AC3E}">
        <p14:creationId xmlns:p14="http://schemas.microsoft.com/office/powerpoint/2010/main" val="2103695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27384"/>
            <a:ext cx="9157341" cy="593753"/>
            <a:chOff x="0" y="-10633"/>
            <a:chExt cx="9157341" cy="593753"/>
          </a:xfrm>
        </p:grpSpPr>
        <p:sp>
          <p:nvSpPr>
            <p:cNvPr id="4" name="3 CuadroTexto"/>
            <p:cNvSpPr txBox="1"/>
            <p:nvPr/>
          </p:nvSpPr>
          <p:spPr>
            <a:xfrm>
              <a:off x="0" y="93882"/>
              <a:ext cx="7285133" cy="415498"/>
            </a:xfrm>
            <a:prstGeom prst="rect">
              <a:avLst/>
            </a:prstGeom>
            <a:solidFill>
              <a:srgbClr val="0000CC"/>
            </a:solidFill>
          </p:spPr>
          <p:txBody>
            <a:bodyPr wrap="square" rtlCol="0">
              <a:spAutoFit/>
            </a:bodyPr>
            <a:lstStyle/>
            <a:p>
              <a:r>
                <a:rPr lang="es-ES" sz="2100" b="1" dirty="0" smtClean="0">
                  <a:solidFill>
                    <a:schemeClr val="bg1"/>
                  </a:solidFill>
                </a:rPr>
                <a:t>EDIFICIO ADMINISTRATIVO DE SERVICIOS MÚLTIPLES DE GIJÓN </a:t>
              </a:r>
              <a:endParaRPr lang="es-ES" sz="2100" b="1"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5133" y="-10633"/>
              <a:ext cx="1872208" cy="59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2 Grupo"/>
          <p:cNvGrpSpPr/>
          <p:nvPr/>
        </p:nvGrpSpPr>
        <p:grpSpPr>
          <a:xfrm>
            <a:off x="2480469" y="6144445"/>
            <a:ext cx="5475907" cy="659420"/>
            <a:chOff x="2480469" y="6144445"/>
            <a:chExt cx="5475907" cy="659420"/>
          </a:xfrm>
        </p:grpSpPr>
        <p:pic>
          <p:nvPicPr>
            <p:cNvPr id="7" name="Picture 2" descr="D:\TRABAJO\02-LUGARES\02-GIJON\01-JC1\05-PRESENTACIÓN\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0469" y="6144445"/>
              <a:ext cx="576065" cy="659420"/>
            </a:xfrm>
            <a:prstGeom prst="rect">
              <a:avLst/>
            </a:prstGeom>
            <a:solidFill>
              <a:schemeClr val="accent1">
                <a:alpha val="0"/>
              </a:schemeClr>
            </a:solidFill>
            <a:ln w="3175">
              <a:noFill/>
            </a:ln>
            <a:effectLst>
              <a:glow>
                <a:schemeClr val="accent1"/>
              </a:glow>
              <a:outerShdw sx="1000" sy="1000" algn="ctr" rotWithShape="0">
                <a:srgbClr val="000000"/>
              </a:outerShdw>
              <a:reflection endPos="0" dir="5400000" sy="-100000" algn="bl" rotWithShape="0"/>
            </a:effectLst>
            <a:extLst/>
          </p:spPr>
        </p:pic>
        <p:sp>
          <p:nvSpPr>
            <p:cNvPr id="10" name="9 CuadroTexto"/>
            <p:cNvSpPr txBox="1"/>
            <p:nvPr/>
          </p:nvSpPr>
          <p:spPr>
            <a:xfrm>
              <a:off x="2915816" y="6426843"/>
              <a:ext cx="5040560" cy="307777"/>
            </a:xfrm>
            <a:prstGeom prst="rect">
              <a:avLst/>
            </a:prstGeom>
            <a:noFill/>
          </p:spPr>
          <p:txBody>
            <a:bodyPr wrap="square" rtlCol="0">
              <a:spAutoFit/>
            </a:bodyPr>
            <a:lstStyle/>
            <a:p>
              <a:r>
                <a:rPr lang="es-ES" sz="1400" dirty="0" smtClean="0">
                  <a:solidFill>
                    <a:srgbClr val="00009E"/>
                  </a:solidFill>
                  <a:latin typeface="Asturica" pitchFamily="2" charset="0"/>
                </a:rPr>
                <a:t>Gobierno del Principado de Asturias</a:t>
              </a:r>
              <a:endParaRPr lang="es-ES" sz="1400" dirty="0">
                <a:solidFill>
                  <a:srgbClr val="00009E"/>
                </a:solidFill>
                <a:latin typeface="Asturica" pitchFamily="2" charset="0"/>
              </a:endParaRPr>
            </a:p>
          </p:txBody>
        </p:sp>
      </p:grpSp>
      <p:sp>
        <p:nvSpPr>
          <p:cNvPr id="11" name="6 CuadroTexto"/>
          <p:cNvSpPr txBox="1"/>
          <p:nvPr/>
        </p:nvSpPr>
        <p:spPr>
          <a:xfrm>
            <a:off x="194828" y="534431"/>
            <a:ext cx="8229600" cy="1569660"/>
          </a:xfrm>
          <a:prstGeom prst="rect">
            <a:avLst/>
          </a:prstGeom>
          <a:noFill/>
        </p:spPr>
        <p:txBody>
          <a:bodyPr wrap="square" rtlCol="0">
            <a:spAutoFit/>
          </a:bodyPr>
          <a:lstStyle/>
          <a:p>
            <a:pPr marL="342900" indent="-342900" algn="just">
              <a:buFont typeface="Arial" panose="020B0604020202020204" pitchFamily="34" charset="0"/>
              <a:buChar char="•"/>
            </a:pPr>
            <a:r>
              <a:rPr lang="es-ES" sz="2400" b="1" dirty="0" smtClean="0">
                <a:solidFill>
                  <a:srgbClr val="C00000"/>
                </a:solidFill>
              </a:rPr>
              <a:t>Proyecto</a:t>
            </a:r>
            <a:r>
              <a:rPr lang="es-ES" sz="2400" dirty="0" smtClean="0">
                <a:solidFill>
                  <a:srgbClr val="C00000"/>
                </a:solidFill>
              </a:rPr>
              <a:t>: </a:t>
            </a:r>
            <a:r>
              <a:rPr lang="es-ES" sz="2400" dirty="0" smtClean="0"/>
              <a:t>Rehabilitación del inmueble para convertirlo en un moderno edificio, energéticamente eficiente, que sea la sede de las distintas oficinas que el Gobierno del Principado de Asturias tiene diseminadas por la ciudad</a:t>
            </a:r>
            <a:endParaRPr lang="es-ES" sz="2400" dirty="0"/>
          </a:p>
        </p:txBody>
      </p:sp>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41" y="2140982"/>
            <a:ext cx="9144000" cy="3934218"/>
          </a:xfrm>
          <a:prstGeom prst="rect">
            <a:avLst/>
          </a:prstGeom>
        </p:spPr>
      </p:pic>
    </p:spTree>
    <p:extLst>
      <p:ext uri="{BB962C8B-B14F-4D97-AF65-F5344CB8AC3E}">
        <p14:creationId xmlns:p14="http://schemas.microsoft.com/office/powerpoint/2010/main" val="3314372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0" y="-10633"/>
            <a:ext cx="9157341" cy="593753"/>
            <a:chOff x="0" y="-10633"/>
            <a:chExt cx="9157341" cy="593753"/>
          </a:xfrm>
        </p:grpSpPr>
        <p:sp>
          <p:nvSpPr>
            <p:cNvPr id="10" name="9 CuadroTexto"/>
            <p:cNvSpPr txBox="1"/>
            <p:nvPr/>
          </p:nvSpPr>
          <p:spPr>
            <a:xfrm>
              <a:off x="0" y="93882"/>
              <a:ext cx="7285133" cy="400110"/>
            </a:xfrm>
            <a:prstGeom prst="rect">
              <a:avLst/>
            </a:prstGeom>
            <a:solidFill>
              <a:srgbClr val="0000CC"/>
            </a:solidFill>
          </p:spPr>
          <p:txBody>
            <a:bodyPr wrap="square" rtlCol="0">
              <a:spAutoFit/>
            </a:bodyPr>
            <a:lstStyle/>
            <a:p>
              <a:r>
                <a:rPr lang="es-ES" sz="2000" b="1" dirty="0" smtClean="0">
                  <a:solidFill>
                    <a:schemeClr val="bg1"/>
                  </a:solidFill>
                </a:rPr>
                <a:t>EDIFICIO ADMINISTRATIVO DE SERVICIOS MÚLTIPLES DE GIJÓN </a:t>
              </a:r>
              <a:endParaRPr lang="es-ES" sz="2000" b="1" dirty="0">
                <a:solidFill>
                  <a:schemeClr val="bg1"/>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5133" y="-10633"/>
              <a:ext cx="1872208" cy="59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7" name="6 CuadroTexto"/>
          <p:cNvSpPr txBox="1"/>
          <p:nvPr/>
        </p:nvSpPr>
        <p:spPr>
          <a:xfrm>
            <a:off x="299041" y="688626"/>
            <a:ext cx="8229600" cy="461665"/>
          </a:xfrm>
          <a:prstGeom prst="rect">
            <a:avLst/>
          </a:prstGeom>
          <a:noFill/>
        </p:spPr>
        <p:txBody>
          <a:bodyPr wrap="square" rtlCol="0">
            <a:spAutoFit/>
          </a:bodyPr>
          <a:lstStyle/>
          <a:p>
            <a:pPr marL="342900" indent="-342900" algn="just">
              <a:buFont typeface="Wingdings" panose="05000000000000000000" pitchFamily="2" charset="2"/>
              <a:buChar char="ü"/>
            </a:pPr>
            <a:r>
              <a:rPr lang="es-ES" sz="2400" b="1" dirty="0" smtClean="0">
                <a:solidFill>
                  <a:srgbClr val="0000CC"/>
                </a:solidFill>
              </a:rPr>
              <a:t>Sostenibilidad ambiental</a:t>
            </a:r>
            <a:endParaRPr lang="es-ES" sz="2400" b="1" dirty="0">
              <a:solidFill>
                <a:srgbClr val="0000CC"/>
              </a:solidFill>
            </a:endParaRPr>
          </a:p>
        </p:txBody>
      </p:sp>
      <p:sp>
        <p:nvSpPr>
          <p:cNvPr id="18" name="Rectángulo 17"/>
          <p:cNvSpPr/>
          <p:nvPr/>
        </p:nvSpPr>
        <p:spPr>
          <a:xfrm>
            <a:off x="212780" y="1150291"/>
            <a:ext cx="8339181" cy="2908489"/>
          </a:xfrm>
          <a:prstGeom prst="rect">
            <a:avLst/>
          </a:prstGeom>
        </p:spPr>
        <p:txBody>
          <a:bodyPr wrap="square">
            <a:spAutoFit/>
          </a:bodyPr>
          <a:lstStyle/>
          <a:p>
            <a:pPr marL="800100" lvl="1" indent="-342900" algn="just">
              <a:spcAft>
                <a:spcPts val="600"/>
              </a:spcAft>
              <a:buFont typeface="Arial" panose="020B0604020202020204" pitchFamily="34" charset="0"/>
              <a:buChar char="•"/>
            </a:pPr>
            <a:r>
              <a:rPr lang="es-ES" sz="2400" dirty="0" smtClean="0"/>
              <a:t>Integración del edificio en el entorno</a:t>
            </a:r>
          </a:p>
          <a:p>
            <a:pPr marL="800100" lvl="1" indent="-342900" algn="just">
              <a:spcAft>
                <a:spcPts val="600"/>
              </a:spcAft>
              <a:buFont typeface="Arial" panose="020B0604020202020204" pitchFamily="34" charset="0"/>
              <a:buChar char="•"/>
            </a:pPr>
            <a:r>
              <a:rPr lang="es-ES" sz="2400" dirty="0" smtClean="0"/>
              <a:t>Aprovechamiento de luz natural y reducción del consumo energético</a:t>
            </a:r>
          </a:p>
          <a:p>
            <a:pPr marL="800100" lvl="1" indent="-342900" algn="just">
              <a:spcAft>
                <a:spcPts val="600"/>
              </a:spcAft>
              <a:buFont typeface="Arial" panose="020B0604020202020204" pitchFamily="34" charset="0"/>
              <a:buChar char="•"/>
            </a:pPr>
            <a:r>
              <a:rPr lang="es-ES" sz="2400" dirty="0" smtClean="0"/>
              <a:t>Mayor concienciación y sensibilización del personal que trabaja en las instalaciones</a:t>
            </a:r>
          </a:p>
          <a:p>
            <a:pPr marL="800100" lvl="1" indent="-342900" algn="just">
              <a:spcAft>
                <a:spcPts val="600"/>
              </a:spcAft>
              <a:buFont typeface="Arial" panose="020B0604020202020204" pitchFamily="34" charset="0"/>
              <a:buChar char="•"/>
            </a:pPr>
            <a:r>
              <a:rPr lang="es-ES" sz="2400" dirty="0" smtClean="0"/>
              <a:t>Mejora de la percepción de la ciudadanía del compromiso de la administración pública con la sostenibilidad</a:t>
            </a:r>
          </a:p>
        </p:txBody>
      </p:sp>
      <p:grpSp>
        <p:nvGrpSpPr>
          <p:cNvPr id="19" name="11 Grupo"/>
          <p:cNvGrpSpPr/>
          <p:nvPr/>
        </p:nvGrpSpPr>
        <p:grpSpPr>
          <a:xfrm>
            <a:off x="2480469" y="6144445"/>
            <a:ext cx="5475907" cy="659420"/>
            <a:chOff x="2480469" y="6144445"/>
            <a:chExt cx="5475907" cy="659420"/>
          </a:xfrm>
        </p:grpSpPr>
        <p:pic>
          <p:nvPicPr>
            <p:cNvPr id="20" name="Picture 2" descr="D:\TRABAJO\02-LUGARES\02-GIJON\01-JC1\05-PRESENTACIÓN\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0469" y="6144445"/>
              <a:ext cx="576065" cy="659420"/>
            </a:xfrm>
            <a:prstGeom prst="rect">
              <a:avLst/>
            </a:prstGeom>
            <a:solidFill>
              <a:schemeClr val="accent1">
                <a:alpha val="0"/>
              </a:schemeClr>
            </a:solidFill>
            <a:ln w="3175">
              <a:noFill/>
            </a:ln>
            <a:effectLst>
              <a:glow>
                <a:schemeClr val="accent1"/>
              </a:glow>
              <a:outerShdw sx="1000" sy="1000" algn="ctr" rotWithShape="0">
                <a:srgbClr val="000000"/>
              </a:outerShdw>
              <a:reflection endPos="0" dir="5400000" sy="-100000" algn="bl" rotWithShape="0"/>
            </a:effectLst>
            <a:extLst/>
          </p:spPr>
        </p:pic>
        <p:sp>
          <p:nvSpPr>
            <p:cNvPr id="21" name="13 CuadroTexto"/>
            <p:cNvSpPr txBox="1"/>
            <p:nvPr/>
          </p:nvSpPr>
          <p:spPr>
            <a:xfrm>
              <a:off x="2915816" y="6426843"/>
              <a:ext cx="5040560" cy="307777"/>
            </a:xfrm>
            <a:prstGeom prst="rect">
              <a:avLst/>
            </a:prstGeom>
            <a:noFill/>
          </p:spPr>
          <p:txBody>
            <a:bodyPr wrap="square" rtlCol="0">
              <a:spAutoFit/>
            </a:bodyPr>
            <a:lstStyle/>
            <a:p>
              <a:r>
                <a:rPr lang="es-ES" sz="1400" dirty="0" smtClean="0">
                  <a:solidFill>
                    <a:srgbClr val="00009E"/>
                  </a:solidFill>
                  <a:latin typeface="Asturica" pitchFamily="2" charset="0"/>
                </a:rPr>
                <a:t>Gobierno del Principado de Asturias</a:t>
              </a:r>
              <a:endParaRPr lang="es-ES" sz="1400" dirty="0">
                <a:solidFill>
                  <a:srgbClr val="00009E"/>
                </a:solidFill>
                <a:latin typeface="Asturica" pitchFamily="2" charset="0"/>
              </a:endParaRPr>
            </a:p>
          </p:txBody>
        </p:sp>
      </p:grpSp>
      <p:sp>
        <p:nvSpPr>
          <p:cNvPr id="22" name="6 CuadroTexto"/>
          <p:cNvSpPr txBox="1"/>
          <p:nvPr/>
        </p:nvSpPr>
        <p:spPr>
          <a:xfrm>
            <a:off x="322361" y="4164286"/>
            <a:ext cx="8229600" cy="461665"/>
          </a:xfrm>
          <a:prstGeom prst="rect">
            <a:avLst/>
          </a:prstGeom>
          <a:noFill/>
        </p:spPr>
        <p:txBody>
          <a:bodyPr wrap="square" rtlCol="0">
            <a:spAutoFit/>
          </a:bodyPr>
          <a:lstStyle/>
          <a:p>
            <a:pPr marL="342900" indent="-342900" algn="just">
              <a:buFont typeface="Wingdings" panose="05000000000000000000" pitchFamily="2" charset="2"/>
              <a:buChar char="ü"/>
            </a:pPr>
            <a:r>
              <a:rPr lang="es-ES" sz="2400" b="1" dirty="0" smtClean="0">
                <a:solidFill>
                  <a:srgbClr val="0000CC"/>
                </a:solidFill>
              </a:rPr>
              <a:t>Sinergias con otras políticas</a:t>
            </a:r>
            <a:endParaRPr lang="es-ES" sz="2400" b="1" dirty="0">
              <a:solidFill>
                <a:srgbClr val="0000CC"/>
              </a:solidFill>
            </a:endParaRPr>
          </a:p>
        </p:txBody>
      </p:sp>
      <p:sp>
        <p:nvSpPr>
          <p:cNvPr id="23" name="Rectángulo 22"/>
          <p:cNvSpPr/>
          <p:nvPr/>
        </p:nvSpPr>
        <p:spPr>
          <a:xfrm>
            <a:off x="236102" y="4625951"/>
            <a:ext cx="8292540" cy="1354217"/>
          </a:xfrm>
          <a:prstGeom prst="rect">
            <a:avLst/>
          </a:prstGeom>
        </p:spPr>
        <p:txBody>
          <a:bodyPr wrap="square">
            <a:spAutoFit/>
          </a:bodyPr>
          <a:lstStyle/>
          <a:p>
            <a:pPr marL="800100" lvl="1" indent="-342900" algn="just">
              <a:spcAft>
                <a:spcPts val="600"/>
              </a:spcAft>
              <a:buFont typeface="Arial" panose="020B0604020202020204" pitchFamily="34" charset="0"/>
              <a:buChar char="•"/>
            </a:pPr>
            <a:r>
              <a:rPr lang="es-ES" sz="2400" dirty="0" smtClean="0"/>
              <a:t>Estrategia Española de Cambio Climático y Energía Limpia</a:t>
            </a:r>
          </a:p>
          <a:p>
            <a:pPr marL="800100" lvl="1" indent="-342900" algn="just">
              <a:spcAft>
                <a:spcPts val="600"/>
              </a:spcAft>
              <a:buFont typeface="Arial" panose="020B0604020202020204" pitchFamily="34" charset="0"/>
              <a:buChar char="•"/>
            </a:pPr>
            <a:r>
              <a:rPr lang="es-ES" sz="2400" dirty="0" smtClean="0"/>
              <a:t>Plan de Acción Nacional de Energías Renovables de España</a:t>
            </a:r>
          </a:p>
          <a:p>
            <a:pPr marL="800100" lvl="1" indent="-342900" algn="just">
              <a:spcAft>
                <a:spcPts val="600"/>
              </a:spcAft>
              <a:buFont typeface="Arial" panose="020B0604020202020204" pitchFamily="34" charset="0"/>
              <a:buChar char="•"/>
            </a:pPr>
            <a:r>
              <a:rPr lang="es-ES" sz="2400" dirty="0" smtClean="0"/>
              <a:t>Estrategia Europea de Adaptación al Cambio Climático</a:t>
            </a:r>
          </a:p>
        </p:txBody>
      </p:sp>
    </p:spTree>
    <p:extLst>
      <p:ext uri="{BB962C8B-B14F-4D97-AF65-F5344CB8AC3E}">
        <p14:creationId xmlns:p14="http://schemas.microsoft.com/office/powerpoint/2010/main" val="45754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0" y="-10633"/>
            <a:ext cx="9157341" cy="593753"/>
            <a:chOff x="0" y="-10633"/>
            <a:chExt cx="9157341" cy="593753"/>
          </a:xfrm>
        </p:grpSpPr>
        <p:sp>
          <p:nvSpPr>
            <p:cNvPr id="9" name="8 CuadroTexto"/>
            <p:cNvSpPr txBox="1"/>
            <p:nvPr/>
          </p:nvSpPr>
          <p:spPr>
            <a:xfrm>
              <a:off x="0" y="93882"/>
              <a:ext cx="7285133" cy="400110"/>
            </a:xfrm>
            <a:prstGeom prst="rect">
              <a:avLst/>
            </a:prstGeom>
            <a:solidFill>
              <a:srgbClr val="0000CC"/>
            </a:solidFill>
          </p:spPr>
          <p:txBody>
            <a:bodyPr wrap="square" rtlCol="0">
              <a:spAutoFit/>
            </a:bodyPr>
            <a:lstStyle/>
            <a:p>
              <a:r>
                <a:rPr lang="es-ES" sz="2000" b="1" dirty="0" smtClean="0">
                  <a:solidFill>
                    <a:schemeClr val="bg1"/>
                  </a:solidFill>
                </a:rPr>
                <a:t>EDIFICIO ADMINISTRATIVO DE SERVICIOS MÚLTIPLES DE GIJÓN </a:t>
              </a:r>
              <a:endParaRPr lang="es-ES" sz="2000" b="1" dirty="0">
                <a:solidFill>
                  <a:schemeClr val="bg1"/>
                </a:solidFill>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5133" y="-10633"/>
              <a:ext cx="1872208" cy="59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 name="10 Grupo"/>
          <p:cNvGrpSpPr/>
          <p:nvPr/>
        </p:nvGrpSpPr>
        <p:grpSpPr>
          <a:xfrm>
            <a:off x="2480469" y="6144445"/>
            <a:ext cx="5475907" cy="659420"/>
            <a:chOff x="2480469" y="6144445"/>
            <a:chExt cx="5475907" cy="659420"/>
          </a:xfrm>
        </p:grpSpPr>
        <p:pic>
          <p:nvPicPr>
            <p:cNvPr id="12" name="Picture 2" descr="D:\TRABAJO\02-LUGARES\02-GIJON\01-JC1\05-PRESENTACIÓN\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0469" y="6144445"/>
              <a:ext cx="576065" cy="659420"/>
            </a:xfrm>
            <a:prstGeom prst="rect">
              <a:avLst/>
            </a:prstGeom>
            <a:solidFill>
              <a:schemeClr val="accent1">
                <a:alpha val="0"/>
              </a:schemeClr>
            </a:solidFill>
            <a:ln w="3175">
              <a:noFill/>
            </a:ln>
            <a:effectLst>
              <a:glow>
                <a:schemeClr val="accent1"/>
              </a:glow>
              <a:outerShdw sx="1000" sy="1000" algn="ctr" rotWithShape="0">
                <a:srgbClr val="000000"/>
              </a:outerShdw>
              <a:reflection endPos="0" dir="5400000" sy="-100000" algn="bl" rotWithShape="0"/>
            </a:effectLst>
            <a:extLst/>
          </p:spPr>
        </p:pic>
        <p:sp>
          <p:nvSpPr>
            <p:cNvPr id="13" name="12 CuadroTexto"/>
            <p:cNvSpPr txBox="1"/>
            <p:nvPr/>
          </p:nvSpPr>
          <p:spPr>
            <a:xfrm>
              <a:off x="2915816" y="6426843"/>
              <a:ext cx="5040560" cy="307777"/>
            </a:xfrm>
            <a:prstGeom prst="rect">
              <a:avLst/>
            </a:prstGeom>
            <a:noFill/>
          </p:spPr>
          <p:txBody>
            <a:bodyPr wrap="square" rtlCol="0">
              <a:spAutoFit/>
            </a:bodyPr>
            <a:lstStyle/>
            <a:p>
              <a:r>
                <a:rPr lang="es-ES" sz="1400" dirty="0" smtClean="0">
                  <a:solidFill>
                    <a:srgbClr val="00009E"/>
                  </a:solidFill>
                  <a:latin typeface="Asturica" pitchFamily="2" charset="0"/>
                </a:rPr>
                <a:t>Gobierno del Principado de Asturias</a:t>
              </a:r>
              <a:endParaRPr lang="es-ES" sz="1400" dirty="0">
                <a:solidFill>
                  <a:srgbClr val="00009E"/>
                </a:solidFill>
                <a:latin typeface="Asturica" pitchFamily="2" charset="0"/>
              </a:endParaRPr>
            </a:p>
          </p:txBody>
        </p:sp>
      </p:grpSp>
      <p:sp>
        <p:nvSpPr>
          <p:cNvPr id="15" name="6 CuadroTexto"/>
          <p:cNvSpPr txBox="1"/>
          <p:nvPr/>
        </p:nvSpPr>
        <p:spPr>
          <a:xfrm>
            <a:off x="323528" y="687635"/>
            <a:ext cx="8229600" cy="461665"/>
          </a:xfrm>
          <a:prstGeom prst="rect">
            <a:avLst/>
          </a:prstGeom>
          <a:noFill/>
        </p:spPr>
        <p:txBody>
          <a:bodyPr wrap="square" rtlCol="0">
            <a:spAutoFit/>
          </a:bodyPr>
          <a:lstStyle/>
          <a:p>
            <a:pPr marL="342900" indent="-342900" algn="just">
              <a:buFont typeface="Wingdings" panose="05000000000000000000" pitchFamily="2" charset="2"/>
              <a:buChar char="ü"/>
            </a:pPr>
            <a:r>
              <a:rPr lang="es-ES" sz="2400" b="1" dirty="0" smtClean="0">
                <a:solidFill>
                  <a:srgbClr val="0000CC"/>
                </a:solidFill>
              </a:rPr>
              <a:t>Resolución problemas servicios públicos (I) </a:t>
            </a:r>
            <a:endParaRPr lang="es-ES" sz="2400" b="1" dirty="0">
              <a:solidFill>
                <a:srgbClr val="0000CC"/>
              </a:solidFill>
            </a:endParaRPr>
          </a:p>
        </p:txBody>
      </p:sp>
      <p:sp>
        <p:nvSpPr>
          <p:cNvPr id="16" name="Rectángulo 15"/>
          <p:cNvSpPr/>
          <p:nvPr/>
        </p:nvSpPr>
        <p:spPr>
          <a:xfrm>
            <a:off x="-108520" y="1267688"/>
            <a:ext cx="8784975" cy="830997"/>
          </a:xfrm>
          <a:prstGeom prst="rect">
            <a:avLst/>
          </a:prstGeom>
        </p:spPr>
        <p:txBody>
          <a:bodyPr wrap="square">
            <a:spAutoFit/>
          </a:bodyPr>
          <a:lstStyle/>
          <a:p>
            <a:pPr marL="800100" lvl="1" indent="-342900" algn="just">
              <a:spcAft>
                <a:spcPts val="600"/>
              </a:spcAft>
              <a:buFont typeface="Arial" panose="020B0604020202020204" pitchFamily="34" charset="0"/>
              <a:buChar char="•"/>
            </a:pPr>
            <a:r>
              <a:rPr lang="es-ES" sz="2400" dirty="0" smtClean="0"/>
              <a:t>El inmueble, tras la reforma, alberga servicios muy diversos de competencia autonómica, antes dispersos por la ciudad</a:t>
            </a:r>
          </a:p>
        </p:txBody>
      </p:sp>
      <p:graphicFrame>
        <p:nvGraphicFramePr>
          <p:cNvPr id="2" name="Tabla 1"/>
          <p:cNvGraphicFramePr>
            <a:graphicFrameLocks noGrp="1"/>
          </p:cNvGraphicFramePr>
          <p:nvPr>
            <p:extLst>
              <p:ext uri="{D42A27DB-BD31-4B8C-83A1-F6EECF244321}">
                <p14:modId xmlns:p14="http://schemas.microsoft.com/office/powerpoint/2010/main" val="2565586867"/>
              </p:ext>
            </p:extLst>
          </p:nvPr>
        </p:nvGraphicFramePr>
        <p:xfrm>
          <a:off x="739263" y="2122321"/>
          <a:ext cx="7665473" cy="3962400"/>
        </p:xfrm>
        <a:graphic>
          <a:graphicData uri="http://schemas.openxmlformats.org/drawingml/2006/table">
            <a:tbl>
              <a:tblPr firstRow="1" bandRow="1">
                <a:tableStyleId>{5C22544A-7EE6-4342-B048-85BDC9FD1C3A}</a:tableStyleId>
              </a:tblPr>
              <a:tblGrid>
                <a:gridCol w="5772226"/>
                <a:gridCol w="1893247"/>
              </a:tblGrid>
              <a:tr h="370840">
                <a:tc gridSpan="2">
                  <a:txBody>
                    <a:bodyPr/>
                    <a:lstStyle/>
                    <a:p>
                      <a:r>
                        <a:rPr lang="es-ES" sz="2000" dirty="0" smtClean="0"/>
                        <a:t>SERVICIOS</a:t>
                      </a:r>
                      <a:r>
                        <a:rPr lang="es-ES" sz="2000" baseline="0" dirty="0" smtClean="0"/>
                        <a:t> ADMINISTRATIVOS DEL PRINCIPADO DE ASTURIAS</a:t>
                      </a:r>
                      <a:endParaRPr lang="es-ES" sz="2000" dirty="0"/>
                    </a:p>
                  </a:txBody>
                  <a:tcPr>
                    <a:solidFill>
                      <a:srgbClr val="0000CC"/>
                    </a:solidFill>
                  </a:tcPr>
                </a:tc>
                <a:tc hMerge="1">
                  <a:txBody>
                    <a:bodyPr/>
                    <a:lstStyle/>
                    <a:p>
                      <a:endParaRPr lang="es-ES" dirty="0"/>
                    </a:p>
                  </a:txBody>
                  <a:tcPr/>
                </a:tc>
              </a:tr>
              <a:tr h="370840">
                <a:tc>
                  <a:txBody>
                    <a:bodyPr/>
                    <a:lstStyle/>
                    <a:p>
                      <a:r>
                        <a:rPr lang="es-ES" sz="2000" cap="small" dirty="0" smtClean="0"/>
                        <a:t>Servicio</a:t>
                      </a:r>
                      <a:r>
                        <a:rPr lang="es-ES" sz="2000" cap="small" baseline="0" dirty="0" smtClean="0"/>
                        <a:t> Público de Empleo (SEPE y SEPEPA)</a:t>
                      </a:r>
                      <a:endParaRPr lang="es-ES" sz="2000" cap="small" dirty="0"/>
                    </a:p>
                  </a:txBody>
                  <a:tcPr/>
                </a:tc>
                <a:tc>
                  <a:txBody>
                    <a:bodyPr/>
                    <a:lstStyle/>
                    <a:p>
                      <a:r>
                        <a:rPr lang="es-ES" sz="2000" cap="small" dirty="0" smtClean="0"/>
                        <a:t>Plantas</a:t>
                      </a:r>
                      <a:r>
                        <a:rPr lang="es-ES" sz="2000" cap="small" baseline="0" dirty="0" smtClean="0"/>
                        <a:t> Baja y 1ª</a:t>
                      </a:r>
                      <a:endParaRPr lang="es-ES" sz="2000" cap="small" dirty="0"/>
                    </a:p>
                  </a:txBody>
                  <a:tcPr/>
                </a:tc>
              </a:tr>
              <a:tr h="370840">
                <a:tc>
                  <a:txBody>
                    <a:bodyPr/>
                    <a:lstStyle/>
                    <a:p>
                      <a:r>
                        <a:rPr lang="es-ES" sz="2000" cap="small" dirty="0" smtClean="0"/>
                        <a:t>Ente Público de Servicios Tributarios</a:t>
                      </a:r>
                      <a:endParaRPr lang="es-ES" sz="2000" cap="small" dirty="0"/>
                    </a:p>
                  </a:txBody>
                  <a:tcPr/>
                </a:tc>
                <a:tc>
                  <a:txBody>
                    <a:bodyPr/>
                    <a:lstStyle/>
                    <a:p>
                      <a:r>
                        <a:rPr lang="es-ES" sz="2000" cap="small" dirty="0" smtClean="0"/>
                        <a:t>Plantas Baja y 2ª</a:t>
                      </a:r>
                      <a:endParaRPr lang="es-ES" sz="2000" cap="small" dirty="0"/>
                    </a:p>
                  </a:txBody>
                  <a:tcPr/>
                </a:tc>
              </a:tr>
              <a:tr h="370840">
                <a:tc>
                  <a:txBody>
                    <a:bodyPr/>
                    <a:lstStyle/>
                    <a:p>
                      <a:r>
                        <a:rPr lang="es-ES" sz="2000" cap="small" dirty="0" smtClean="0"/>
                        <a:t>Servicio de Atención</a:t>
                      </a:r>
                      <a:r>
                        <a:rPr lang="es-ES" sz="2000" cap="small" baseline="0" dirty="0" smtClean="0"/>
                        <a:t> Ciudadana (SAC)</a:t>
                      </a:r>
                      <a:endParaRPr lang="es-ES" sz="2000" cap="small" dirty="0"/>
                    </a:p>
                  </a:txBody>
                  <a:tcPr/>
                </a:tc>
                <a:tc>
                  <a:txBody>
                    <a:bodyPr/>
                    <a:lstStyle/>
                    <a:p>
                      <a:r>
                        <a:rPr lang="es-ES" sz="2000" cap="small" dirty="0" smtClean="0"/>
                        <a:t>Planta Baja</a:t>
                      </a:r>
                      <a:endParaRPr lang="es-ES" sz="2000" cap="small" dirty="0"/>
                    </a:p>
                  </a:txBody>
                  <a:tcPr/>
                </a:tc>
              </a:tr>
              <a:tr h="370840">
                <a:tc>
                  <a:txBody>
                    <a:bodyPr/>
                    <a:lstStyle/>
                    <a:p>
                      <a:r>
                        <a:rPr lang="es-ES" sz="2000" cap="small" dirty="0" smtClean="0"/>
                        <a:t>Registro</a:t>
                      </a:r>
                      <a:r>
                        <a:rPr lang="es-ES" sz="2000" cap="small" baseline="0" dirty="0" smtClean="0"/>
                        <a:t> de la Consejería de Educación y Cultura</a:t>
                      </a:r>
                      <a:endParaRPr lang="es-ES" sz="2000" cap="small" dirty="0"/>
                    </a:p>
                  </a:txBody>
                  <a:tcPr/>
                </a:tc>
                <a:tc>
                  <a:txBody>
                    <a:bodyPr/>
                    <a:lstStyle/>
                    <a:p>
                      <a:r>
                        <a:rPr lang="es-ES" sz="2000" cap="small" dirty="0" smtClean="0"/>
                        <a:t>Planta Baja</a:t>
                      </a:r>
                      <a:endParaRPr lang="es-ES" sz="2000" cap="small" dirty="0"/>
                    </a:p>
                  </a:txBody>
                  <a:tcPr/>
                </a:tc>
              </a:tr>
              <a:tr h="370840">
                <a:tc>
                  <a:txBody>
                    <a:bodyPr/>
                    <a:lstStyle/>
                    <a:p>
                      <a:r>
                        <a:rPr lang="es-ES" sz="2000" cap="small" dirty="0" smtClean="0"/>
                        <a:t>Oficina de Información de Vivienda</a:t>
                      </a:r>
                      <a:endParaRPr lang="es-ES" sz="2000" cap="small" dirty="0"/>
                    </a:p>
                  </a:txBody>
                  <a:tcPr/>
                </a:tc>
                <a:tc>
                  <a:txBody>
                    <a:bodyPr/>
                    <a:lstStyle/>
                    <a:p>
                      <a:r>
                        <a:rPr lang="es-ES" sz="2000" cap="small" dirty="0" smtClean="0"/>
                        <a:t>Planta 3ª</a:t>
                      </a:r>
                      <a:endParaRPr lang="es-ES" sz="2000" cap="small" dirty="0"/>
                    </a:p>
                  </a:txBody>
                  <a:tcPr/>
                </a:tc>
              </a:tr>
              <a:tr h="370840">
                <a:tc>
                  <a:txBody>
                    <a:bodyPr/>
                    <a:lstStyle/>
                    <a:p>
                      <a:r>
                        <a:rPr lang="es-ES" sz="2000" cap="small" dirty="0" smtClean="0"/>
                        <a:t>Oficina</a:t>
                      </a:r>
                      <a:r>
                        <a:rPr lang="es-ES" sz="2000" cap="small" baseline="0" dirty="0" smtClean="0"/>
                        <a:t> Comarcal de Agricultura</a:t>
                      </a:r>
                      <a:endParaRPr lang="es-ES" sz="2000" cap="smal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cap="small" dirty="0" smtClean="0"/>
                        <a:t>Planta 3ª</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cap="small" dirty="0" smtClean="0"/>
                        <a:t>Equipo de Salud Pública. Área 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cap="small" dirty="0" smtClean="0"/>
                        <a:t>Planta 3ª</a:t>
                      </a:r>
                    </a:p>
                  </a:txBody>
                  <a:tcPr/>
                </a:tc>
              </a:tr>
              <a:tr h="370840">
                <a:tc>
                  <a:txBody>
                    <a:bodyPr/>
                    <a:lstStyle/>
                    <a:p>
                      <a:r>
                        <a:rPr lang="es-ES" sz="2000" cap="small" dirty="0" smtClean="0"/>
                        <a:t>Equipo</a:t>
                      </a:r>
                      <a:r>
                        <a:rPr lang="es-ES" sz="2000" cap="small" baseline="0" dirty="0" smtClean="0"/>
                        <a:t> Territorial del Área V de Servicios Sociales</a:t>
                      </a:r>
                      <a:endParaRPr lang="es-ES" sz="2000" cap="smal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cap="small" dirty="0" smtClean="0"/>
                        <a:t>Planta 4ª</a:t>
                      </a:r>
                    </a:p>
                  </a:txBody>
                  <a:tcPr/>
                </a:tc>
              </a:tr>
              <a:tr h="370840">
                <a:tc>
                  <a:txBody>
                    <a:bodyPr/>
                    <a:lstStyle/>
                    <a:p>
                      <a:r>
                        <a:rPr lang="es-ES" sz="2000" cap="small" dirty="0" smtClean="0"/>
                        <a:t>Unidad</a:t>
                      </a:r>
                      <a:r>
                        <a:rPr lang="es-ES" sz="2000" cap="small" baseline="0" dirty="0" smtClean="0"/>
                        <a:t> de Mediación, Arbitraje y Conciliación (UMAC)</a:t>
                      </a:r>
                      <a:endParaRPr lang="es-ES" sz="2000" cap="smal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cap="small" dirty="0" smtClean="0"/>
                        <a:t>Planta 4ª</a:t>
                      </a:r>
                    </a:p>
                  </a:txBody>
                  <a:tcPr/>
                </a:tc>
              </a:tr>
            </a:tbl>
          </a:graphicData>
        </a:graphic>
      </p:graphicFrame>
    </p:spTree>
    <p:extLst>
      <p:ext uri="{BB962C8B-B14F-4D97-AF65-F5344CB8AC3E}">
        <p14:creationId xmlns:p14="http://schemas.microsoft.com/office/powerpoint/2010/main" val="2605735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0" y="-10633"/>
            <a:ext cx="9157341" cy="593753"/>
            <a:chOff x="0" y="-10633"/>
            <a:chExt cx="9157341" cy="593753"/>
          </a:xfrm>
        </p:grpSpPr>
        <p:sp>
          <p:nvSpPr>
            <p:cNvPr id="9" name="8 CuadroTexto"/>
            <p:cNvSpPr txBox="1"/>
            <p:nvPr/>
          </p:nvSpPr>
          <p:spPr>
            <a:xfrm>
              <a:off x="0" y="93882"/>
              <a:ext cx="7285133" cy="400110"/>
            </a:xfrm>
            <a:prstGeom prst="rect">
              <a:avLst/>
            </a:prstGeom>
            <a:solidFill>
              <a:srgbClr val="0000CC"/>
            </a:solidFill>
          </p:spPr>
          <p:txBody>
            <a:bodyPr wrap="square" rtlCol="0">
              <a:spAutoFit/>
            </a:bodyPr>
            <a:lstStyle/>
            <a:p>
              <a:r>
                <a:rPr lang="es-ES" sz="2000" b="1" dirty="0" smtClean="0">
                  <a:solidFill>
                    <a:schemeClr val="bg1"/>
                  </a:solidFill>
                </a:rPr>
                <a:t>EDIFICIO ADMINISTRATIVO DE SERVICIOS MÚLTIPLES DE GIJÓN </a:t>
              </a:r>
              <a:endParaRPr lang="es-ES" sz="2000" b="1" dirty="0">
                <a:solidFill>
                  <a:schemeClr val="bg1"/>
                </a:solidFill>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5133" y="-10633"/>
              <a:ext cx="1872208" cy="59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 name="10 Grupo"/>
          <p:cNvGrpSpPr/>
          <p:nvPr/>
        </p:nvGrpSpPr>
        <p:grpSpPr>
          <a:xfrm>
            <a:off x="2480469" y="6144445"/>
            <a:ext cx="5475907" cy="659420"/>
            <a:chOff x="2480469" y="6144445"/>
            <a:chExt cx="5475907" cy="659420"/>
          </a:xfrm>
        </p:grpSpPr>
        <p:pic>
          <p:nvPicPr>
            <p:cNvPr id="12" name="Picture 2" descr="D:\TRABAJO\02-LUGARES\02-GIJON\01-JC1\05-PRESENTACIÓN\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0469" y="6144445"/>
              <a:ext cx="576065" cy="659420"/>
            </a:xfrm>
            <a:prstGeom prst="rect">
              <a:avLst/>
            </a:prstGeom>
            <a:solidFill>
              <a:schemeClr val="accent1">
                <a:alpha val="0"/>
              </a:schemeClr>
            </a:solidFill>
            <a:ln w="3175">
              <a:noFill/>
            </a:ln>
            <a:effectLst>
              <a:glow>
                <a:schemeClr val="accent1"/>
              </a:glow>
              <a:outerShdw sx="1000" sy="1000" algn="ctr" rotWithShape="0">
                <a:srgbClr val="000000"/>
              </a:outerShdw>
              <a:reflection endPos="0" dir="5400000" sy="-100000" algn="bl" rotWithShape="0"/>
            </a:effectLst>
            <a:extLst/>
          </p:spPr>
        </p:pic>
        <p:sp>
          <p:nvSpPr>
            <p:cNvPr id="13" name="12 CuadroTexto"/>
            <p:cNvSpPr txBox="1"/>
            <p:nvPr/>
          </p:nvSpPr>
          <p:spPr>
            <a:xfrm>
              <a:off x="2915816" y="6426843"/>
              <a:ext cx="5040560" cy="307777"/>
            </a:xfrm>
            <a:prstGeom prst="rect">
              <a:avLst/>
            </a:prstGeom>
            <a:noFill/>
          </p:spPr>
          <p:txBody>
            <a:bodyPr wrap="square" rtlCol="0">
              <a:spAutoFit/>
            </a:bodyPr>
            <a:lstStyle/>
            <a:p>
              <a:r>
                <a:rPr lang="es-ES" sz="1400" dirty="0" smtClean="0">
                  <a:solidFill>
                    <a:srgbClr val="00009E"/>
                  </a:solidFill>
                  <a:latin typeface="Asturica" pitchFamily="2" charset="0"/>
                </a:rPr>
                <a:t>Gobierno del Principado de Asturias</a:t>
              </a:r>
              <a:endParaRPr lang="es-ES" sz="1400" dirty="0">
                <a:solidFill>
                  <a:srgbClr val="00009E"/>
                </a:solidFill>
                <a:latin typeface="Asturica" pitchFamily="2" charset="0"/>
              </a:endParaRPr>
            </a:p>
          </p:txBody>
        </p:sp>
      </p:grpSp>
      <p:sp>
        <p:nvSpPr>
          <p:cNvPr id="15" name="6 CuadroTexto"/>
          <p:cNvSpPr txBox="1"/>
          <p:nvPr/>
        </p:nvSpPr>
        <p:spPr>
          <a:xfrm>
            <a:off x="323528" y="687635"/>
            <a:ext cx="8229600" cy="461665"/>
          </a:xfrm>
          <a:prstGeom prst="rect">
            <a:avLst/>
          </a:prstGeom>
          <a:noFill/>
        </p:spPr>
        <p:txBody>
          <a:bodyPr wrap="square" rtlCol="0">
            <a:spAutoFit/>
          </a:bodyPr>
          <a:lstStyle/>
          <a:p>
            <a:pPr marL="342900" indent="-342900" algn="just">
              <a:buFont typeface="Wingdings" panose="05000000000000000000" pitchFamily="2" charset="2"/>
              <a:buChar char="ü"/>
            </a:pPr>
            <a:r>
              <a:rPr lang="es-ES" sz="2400" b="1" dirty="0" smtClean="0">
                <a:solidFill>
                  <a:srgbClr val="0000CC"/>
                </a:solidFill>
              </a:rPr>
              <a:t>Resolución problemas servicios públicos (II) </a:t>
            </a:r>
            <a:endParaRPr lang="es-ES" sz="2400" b="1" dirty="0">
              <a:solidFill>
                <a:srgbClr val="0000CC"/>
              </a:solidFill>
            </a:endParaRPr>
          </a:p>
        </p:txBody>
      </p:sp>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1" y="1164371"/>
            <a:ext cx="9144000" cy="4856917"/>
          </a:xfrm>
          <a:prstGeom prst="rect">
            <a:avLst/>
          </a:prstGeom>
        </p:spPr>
      </p:pic>
    </p:spTree>
    <p:extLst>
      <p:ext uri="{BB962C8B-B14F-4D97-AF65-F5344CB8AC3E}">
        <p14:creationId xmlns:p14="http://schemas.microsoft.com/office/powerpoint/2010/main" val="2637626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0" y="-10633"/>
            <a:ext cx="9157341" cy="593753"/>
            <a:chOff x="0" y="-10633"/>
            <a:chExt cx="9157341" cy="593753"/>
          </a:xfrm>
        </p:grpSpPr>
        <p:sp>
          <p:nvSpPr>
            <p:cNvPr id="9" name="8 CuadroTexto"/>
            <p:cNvSpPr txBox="1"/>
            <p:nvPr/>
          </p:nvSpPr>
          <p:spPr>
            <a:xfrm>
              <a:off x="0" y="93882"/>
              <a:ext cx="7285133" cy="400110"/>
            </a:xfrm>
            <a:prstGeom prst="rect">
              <a:avLst/>
            </a:prstGeom>
            <a:solidFill>
              <a:srgbClr val="0000CC"/>
            </a:solidFill>
          </p:spPr>
          <p:txBody>
            <a:bodyPr wrap="square" rtlCol="0">
              <a:spAutoFit/>
            </a:bodyPr>
            <a:lstStyle/>
            <a:p>
              <a:r>
                <a:rPr lang="es-ES" sz="2000" b="1" dirty="0" smtClean="0">
                  <a:solidFill>
                    <a:schemeClr val="bg1"/>
                  </a:solidFill>
                </a:rPr>
                <a:t>EDIFICIO ADMINISTRATIVO DE SERVICIOS MÚLTIPLES DE GIJÓN </a:t>
              </a:r>
              <a:endParaRPr lang="es-ES" sz="2000" b="1" dirty="0">
                <a:solidFill>
                  <a:schemeClr val="bg1"/>
                </a:solidFill>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5133" y="-10633"/>
              <a:ext cx="1872208" cy="59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6 CuadroTexto"/>
          <p:cNvSpPr txBox="1"/>
          <p:nvPr/>
        </p:nvSpPr>
        <p:spPr>
          <a:xfrm>
            <a:off x="323528" y="687635"/>
            <a:ext cx="8229600" cy="461665"/>
          </a:xfrm>
          <a:prstGeom prst="rect">
            <a:avLst/>
          </a:prstGeom>
          <a:noFill/>
        </p:spPr>
        <p:txBody>
          <a:bodyPr wrap="square" rtlCol="0">
            <a:spAutoFit/>
          </a:bodyPr>
          <a:lstStyle/>
          <a:p>
            <a:pPr marL="342900" indent="-342900" algn="just">
              <a:buFont typeface="Wingdings" panose="05000000000000000000" pitchFamily="2" charset="2"/>
              <a:buChar char="ü"/>
            </a:pPr>
            <a:r>
              <a:rPr lang="es-ES" sz="2400" b="1" dirty="0" smtClean="0">
                <a:solidFill>
                  <a:srgbClr val="0000CC"/>
                </a:solidFill>
              </a:rPr>
              <a:t>Resolución problemas servicios públicos (III) </a:t>
            </a:r>
            <a:endParaRPr lang="es-ES" sz="2400" b="1" dirty="0">
              <a:solidFill>
                <a:srgbClr val="0000CC"/>
              </a:solidFill>
            </a:endParaRPr>
          </a:p>
        </p:txBody>
      </p:sp>
      <p:sp>
        <p:nvSpPr>
          <p:cNvPr id="16" name="Rectángulo 15"/>
          <p:cNvSpPr/>
          <p:nvPr/>
        </p:nvSpPr>
        <p:spPr>
          <a:xfrm>
            <a:off x="-252535" y="1149300"/>
            <a:ext cx="8208911" cy="1200329"/>
          </a:xfrm>
          <a:prstGeom prst="rect">
            <a:avLst/>
          </a:prstGeom>
        </p:spPr>
        <p:txBody>
          <a:bodyPr wrap="square">
            <a:spAutoFit/>
          </a:bodyPr>
          <a:lstStyle/>
          <a:p>
            <a:pPr marL="800100" lvl="1" indent="-342900" algn="just">
              <a:spcBef>
                <a:spcPts val="600"/>
              </a:spcBef>
              <a:spcAft>
                <a:spcPts val="600"/>
              </a:spcAft>
              <a:buFont typeface="Arial" panose="020B0604020202020204" pitchFamily="34" charset="0"/>
              <a:buChar char="•"/>
            </a:pPr>
            <a:r>
              <a:rPr lang="es-ES" sz="2400" dirty="0" smtClean="0"/>
              <a:t>Recuperación integral de la franja costera oeste de la ciudad, zona industrial degradada: Playa de Poniente, Museo del Ferrocarril, Acuario…</a:t>
            </a:r>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78" y="2349629"/>
            <a:ext cx="9144000" cy="4508371"/>
          </a:xfrm>
          <a:prstGeom prst="rect">
            <a:avLst/>
          </a:prstGeom>
        </p:spPr>
      </p:pic>
      <p:sp>
        <p:nvSpPr>
          <p:cNvPr id="14" name="Rectángulo 13"/>
          <p:cNvSpPr/>
          <p:nvPr/>
        </p:nvSpPr>
        <p:spPr>
          <a:xfrm>
            <a:off x="3236077" y="2535076"/>
            <a:ext cx="1944216" cy="545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0000CC"/>
                </a:solidFill>
              </a:rPr>
              <a:t>Edificio administrativo</a:t>
            </a:r>
            <a:endParaRPr lang="es-ES" b="1" dirty="0">
              <a:solidFill>
                <a:srgbClr val="0000CC"/>
              </a:solidFill>
            </a:endParaRPr>
          </a:p>
        </p:txBody>
      </p:sp>
      <p:sp>
        <p:nvSpPr>
          <p:cNvPr id="18" name="Rectángulo 17"/>
          <p:cNvSpPr/>
          <p:nvPr/>
        </p:nvSpPr>
        <p:spPr>
          <a:xfrm>
            <a:off x="4637874" y="2451383"/>
            <a:ext cx="1944216" cy="545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chemeClr val="tx2">
                  <a:lumMod val="75000"/>
                </a:schemeClr>
              </a:solidFill>
            </a:endParaRPr>
          </a:p>
        </p:txBody>
      </p:sp>
      <p:sp>
        <p:nvSpPr>
          <p:cNvPr id="19" name="Rectángulo 18"/>
          <p:cNvSpPr/>
          <p:nvPr/>
        </p:nvSpPr>
        <p:spPr>
          <a:xfrm>
            <a:off x="1084040" y="2449853"/>
            <a:ext cx="1944216" cy="545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0000CC"/>
                </a:solidFill>
              </a:rPr>
              <a:t>Edificios residenciales</a:t>
            </a:r>
            <a:endParaRPr lang="es-ES" b="1" dirty="0">
              <a:solidFill>
                <a:srgbClr val="0000CC"/>
              </a:solidFill>
            </a:endParaRPr>
          </a:p>
        </p:txBody>
      </p:sp>
      <p:sp>
        <p:nvSpPr>
          <p:cNvPr id="20" name="Rectángulo 19"/>
          <p:cNvSpPr/>
          <p:nvPr/>
        </p:nvSpPr>
        <p:spPr>
          <a:xfrm>
            <a:off x="7287819" y="5373216"/>
            <a:ext cx="1767262" cy="545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0000CC"/>
                </a:solidFill>
              </a:rPr>
              <a:t>Museo del Ferrocarril</a:t>
            </a:r>
            <a:endParaRPr lang="es-ES" b="1" dirty="0">
              <a:solidFill>
                <a:srgbClr val="0000CC"/>
              </a:solidFill>
            </a:endParaRPr>
          </a:p>
        </p:txBody>
      </p:sp>
      <p:cxnSp>
        <p:nvCxnSpPr>
          <p:cNvPr id="22" name="Conector recto 21"/>
          <p:cNvCxnSpPr/>
          <p:nvPr/>
        </p:nvCxnSpPr>
        <p:spPr>
          <a:xfrm>
            <a:off x="2212562" y="2973672"/>
            <a:ext cx="12321" cy="715201"/>
          </a:xfrm>
          <a:prstGeom prst="line">
            <a:avLst/>
          </a:prstGeom>
          <a:ln w="38100">
            <a:solidFill>
              <a:srgbClr val="C000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2209465" y="2980622"/>
            <a:ext cx="3831287" cy="830127"/>
          </a:xfrm>
          <a:prstGeom prst="line">
            <a:avLst/>
          </a:prstGeom>
          <a:ln w="38100">
            <a:solidFill>
              <a:srgbClr val="C000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flipH="1">
            <a:off x="511579" y="2978800"/>
            <a:ext cx="1697886" cy="434126"/>
          </a:xfrm>
          <a:prstGeom prst="line">
            <a:avLst/>
          </a:prstGeom>
          <a:ln w="38100">
            <a:solidFill>
              <a:srgbClr val="C000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H="1">
            <a:off x="8221237" y="4885731"/>
            <a:ext cx="599235" cy="487485"/>
          </a:xfrm>
          <a:prstGeom prst="line">
            <a:avLst/>
          </a:prstGeom>
          <a:ln w="38100">
            <a:solidFill>
              <a:srgbClr val="C0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4178324" y="3038086"/>
            <a:ext cx="12321" cy="715201"/>
          </a:xfrm>
          <a:prstGeom prst="line">
            <a:avLst/>
          </a:prstGeom>
          <a:ln w="38100">
            <a:solidFill>
              <a:srgbClr val="C00000"/>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2" name="Grupo 1"/>
          <p:cNvGrpSpPr/>
          <p:nvPr/>
        </p:nvGrpSpPr>
        <p:grpSpPr>
          <a:xfrm>
            <a:off x="7184141" y="2732426"/>
            <a:ext cx="1944216" cy="1267983"/>
            <a:chOff x="7184141" y="2732426"/>
            <a:chExt cx="1944216" cy="1267983"/>
          </a:xfrm>
        </p:grpSpPr>
        <p:cxnSp>
          <p:nvCxnSpPr>
            <p:cNvPr id="33" name="Conector recto 32"/>
            <p:cNvCxnSpPr/>
            <p:nvPr/>
          </p:nvCxnSpPr>
          <p:spPr>
            <a:xfrm>
              <a:off x="8171450" y="3285208"/>
              <a:ext cx="12321" cy="715201"/>
            </a:xfrm>
            <a:prstGeom prst="line">
              <a:avLst/>
            </a:prstGeom>
            <a:ln w="38100">
              <a:solidFill>
                <a:srgbClr val="C000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4" name="Rectángulo 33"/>
            <p:cNvSpPr/>
            <p:nvPr/>
          </p:nvSpPr>
          <p:spPr>
            <a:xfrm>
              <a:off x="7184141" y="2732426"/>
              <a:ext cx="1944216" cy="545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0000CC"/>
                  </a:solidFill>
                </a:rPr>
                <a:t>Casco antiguo. </a:t>
              </a:r>
              <a:r>
                <a:rPr lang="es-ES" b="1" dirty="0" err="1" smtClean="0">
                  <a:solidFill>
                    <a:srgbClr val="0000CC"/>
                  </a:solidFill>
                </a:rPr>
                <a:t>Cimadevilla</a:t>
              </a:r>
              <a:endParaRPr lang="es-ES" b="1" dirty="0">
                <a:solidFill>
                  <a:srgbClr val="0000CC"/>
                </a:solidFill>
              </a:endParaRPr>
            </a:p>
          </p:txBody>
        </p:sp>
      </p:grpSp>
      <p:cxnSp>
        <p:nvCxnSpPr>
          <p:cNvPr id="24" name="Conector recto 23"/>
          <p:cNvCxnSpPr/>
          <p:nvPr/>
        </p:nvCxnSpPr>
        <p:spPr>
          <a:xfrm flipH="1">
            <a:off x="4731291" y="2915809"/>
            <a:ext cx="1100848" cy="1159760"/>
          </a:xfrm>
          <a:prstGeom prst="line">
            <a:avLst/>
          </a:prstGeom>
          <a:ln w="38100">
            <a:solidFill>
              <a:srgbClr val="C000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5" name="Rectángulo 24"/>
          <p:cNvSpPr/>
          <p:nvPr/>
        </p:nvSpPr>
        <p:spPr>
          <a:xfrm>
            <a:off x="4860031" y="2511783"/>
            <a:ext cx="1944216" cy="545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0000CC"/>
                </a:solidFill>
              </a:rPr>
              <a:t>Playa de Poniente</a:t>
            </a:r>
            <a:endParaRPr lang="es-ES" b="1" dirty="0">
              <a:solidFill>
                <a:srgbClr val="0000CC"/>
              </a:solidFill>
            </a:endParaRPr>
          </a:p>
        </p:txBody>
      </p:sp>
    </p:spTree>
    <p:extLst>
      <p:ext uri="{BB962C8B-B14F-4D97-AF65-F5344CB8AC3E}">
        <p14:creationId xmlns:p14="http://schemas.microsoft.com/office/powerpoint/2010/main" val="1997639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3" cstate="print">
            <a:extLst>
              <a:ext uri="{28A0092B-C50C-407E-A947-70E740481C1C}">
                <a14:useLocalDpi xmlns:a14="http://schemas.microsoft.com/office/drawing/2010/main" val="0"/>
              </a:ext>
            </a:extLst>
          </a:blip>
          <a:srcRect l="19288"/>
          <a:stretch/>
        </p:blipFill>
        <p:spPr>
          <a:xfrm>
            <a:off x="0" y="0"/>
            <a:ext cx="9144000" cy="6858000"/>
          </a:xfrm>
          <a:prstGeom prst="rect">
            <a:avLst/>
          </a:prstGeom>
        </p:spPr>
      </p:pic>
    </p:spTree>
    <p:extLst>
      <p:ext uri="{BB962C8B-B14F-4D97-AF65-F5344CB8AC3E}">
        <p14:creationId xmlns:p14="http://schemas.microsoft.com/office/powerpoint/2010/main" val="2246692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7" y="-14845"/>
            <a:ext cx="1871663" cy="7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83568" y="4581128"/>
            <a:ext cx="7950991" cy="954107"/>
          </a:xfrm>
          <a:prstGeom prst="rect">
            <a:avLst/>
          </a:prstGeom>
          <a:noFill/>
          <a:ln w="38100">
            <a:noFill/>
          </a:ln>
        </p:spPr>
        <p:txBody>
          <a:bodyPr wrap="square" rtlCol="0">
            <a:spAutoFit/>
          </a:bodyPr>
          <a:lstStyle/>
          <a:p>
            <a:pPr algn="ctr"/>
            <a:r>
              <a:rPr lang="es-ES" sz="2800" b="1" dirty="0" smtClean="0">
                <a:solidFill>
                  <a:srgbClr val="C00000"/>
                </a:solidFill>
                <a:latin typeface="Aharoni" panose="02010803020104030203" pitchFamily="2" charset="-79"/>
                <a:cs typeface="Aharoni" panose="02010803020104030203" pitchFamily="2" charset="-79"/>
              </a:rPr>
              <a:t>EDIFICIO ADMINISTRATIVO DE SERVICIOS MÚLTIPLES DE GIJÓN</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817"/>
            <a:ext cx="1872000" cy="823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9 Grupo"/>
          <p:cNvGrpSpPr/>
          <p:nvPr/>
        </p:nvGrpSpPr>
        <p:grpSpPr>
          <a:xfrm>
            <a:off x="2420824" y="26373"/>
            <a:ext cx="5475907" cy="659420"/>
            <a:chOff x="2480469" y="6144445"/>
            <a:chExt cx="5475907" cy="659420"/>
          </a:xfrm>
        </p:grpSpPr>
        <p:pic>
          <p:nvPicPr>
            <p:cNvPr id="11" name="Picture 2" descr="D:\TRABAJO\02-LUGARES\02-GIJON\01-JC1\05-PRESENTACIÓN\logo.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0469" y="6144445"/>
              <a:ext cx="576065" cy="659420"/>
            </a:xfrm>
            <a:prstGeom prst="rect">
              <a:avLst/>
            </a:prstGeom>
            <a:solidFill>
              <a:schemeClr val="accent1">
                <a:alpha val="0"/>
              </a:schemeClr>
            </a:solidFill>
            <a:ln w="3175">
              <a:noFill/>
            </a:ln>
            <a:effectLst>
              <a:glow>
                <a:schemeClr val="accent1"/>
              </a:glow>
              <a:outerShdw sx="1000" sy="1000" algn="ctr" rotWithShape="0">
                <a:srgbClr val="000000"/>
              </a:outerShdw>
              <a:reflection endPos="0" dir="5400000" sy="-100000" algn="bl" rotWithShape="0"/>
            </a:effectLst>
            <a:extLst/>
          </p:spPr>
        </p:pic>
        <p:sp>
          <p:nvSpPr>
            <p:cNvPr id="12" name="11 CuadroTexto"/>
            <p:cNvSpPr txBox="1"/>
            <p:nvPr/>
          </p:nvSpPr>
          <p:spPr>
            <a:xfrm>
              <a:off x="2915816" y="6426843"/>
              <a:ext cx="5040560" cy="307777"/>
            </a:xfrm>
            <a:prstGeom prst="rect">
              <a:avLst/>
            </a:prstGeom>
            <a:noFill/>
          </p:spPr>
          <p:txBody>
            <a:bodyPr wrap="square" rtlCol="0">
              <a:spAutoFit/>
            </a:bodyPr>
            <a:lstStyle/>
            <a:p>
              <a:r>
                <a:rPr lang="es-ES" sz="1400" dirty="0" smtClean="0">
                  <a:solidFill>
                    <a:srgbClr val="00009E"/>
                  </a:solidFill>
                  <a:latin typeface="Asturica" pitchFamily="2" charset="0"/>
                </a:rPr>
                <a:t>Gobierno del Principado de Asturias</a:t>
              </a:r>
              <a:endParaRPr lang="es-ES" sz="1400" dirty="0">
                <a:solidFill>
                  <a:srgbClr val="00009E"/>
                </a:solidFill>
                <a:latin typeface="Asturica" pitchFamily="2" charset="0"/>
              </a:endParaRPr>
            </a:p>
          </p:txBody>
        </p:sp>
      </p:grpSp>
    </p:spTree>
    <p:extLst>
      <p:ext uri="{BB962C8B-B14F-4D97-AF65-F5344CB8AC3E}">
        <p14:creationId xmlns:p14="http://schemas.microsoft.com/office/powerpoint/2010/main" val="17127066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RABAJO\02-LUGARES\02-GIJON\01-JC1\05-PRESENTACIÓN\fondo.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5006"/>
            <a:ext cx="9144000" cy="5143500"/>
          </a:xfrm>
          <a:prstGeom prst="rect">
            <a:avLst/>
          </a:prstGeom>
          <a:extLst>
            <a:ext uri="{909E8E84-426E-40DD-AFC4-6F175D3DCCD1}">
              <a14:hiddenFill xmlns:a14="http://schemas.microsoft.com/office/drawing/2010/main">
                <a:solidFill>
                  <a:srgbClr val="FFFFFF"/>
                </a:solidFill>
              </a14:hiddenFill>
            </a:ext>
          </a:extLst>
        </p:spPr>
      </p:pic>
      <p:pic>
        <p:nvPicPr>
          <p:cNvPr id="5" name="Picture 2" descr="D:\TRABAJO\02-LUGARES\02-GIJON\01-JC1\05-PRESENTACIÓN\plantas 2\planta baja definitivacort.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001" y="2484450"/>
            <a:ext cx="6361953" cy="2754000"/>
          </a:xfrm>
          <a:prstGeom prst="rect">
            <a:avLst/>
          </a:prstGeom>
          <a:noFill/>
          <a:extLst>
            <a:ext uri="{909E8E84-426E-40DD-AFC4-6F175D3DCCD1}">
              <a14:hiddenFill xmlns:a14="http://schemas.microsoft.com/office/drawing/2010/main">
                <a:solidFill>
                  <a:srgbClr val="FFFFFF"/>
                </a:solidFill>
              </a14:hiddenFill>
            </a:ext>
          </a:extLst>
        </p:spPr>
      </p:pic>
      <p:sp>
        <p:nvSpPr>
          <p:cNvPr id="9" name="1 Título"/>
          <p:cNvSpPr txBox="1">
            <a:spLocks/>
          </p:cNvSpPr>
          <p:nvPr/>
        </p:nvSpPr>
        <p:spPr>
          <a:xfrm>
            <a:off x="0" y="5537250"/>
            <a:ext cx="9144000" cy="324000"/>
          </a:xfrm>
          <a:prstGeom prst="rect">
            <a:avLst/>
          </a:prstGeom>
          <a:solidFill>
            <a:srgbClr val="00009E"/>
          </a:solidFill>
        </p:spPr>
        <p:txBody>
          <a:bodyPr vert="horz" lIns="91440" tIns="45720" rIns="27000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2200" b="1" dirty="0">
              <a:solidFill>
                <a:schemeClr val="bg1"/>
              </a:solidFill>
            </a:endParaRPr>
          </a:p>
        </p:txBody>
      </p:sp>
      <p:sp>
        <p:nvSpPr>
          <p:cNvPr id="2" name="1 Título"/>
          <p:cNvSpPr>
            <a:spLocks noGrp="1"/>
          </p:cNvSpPr>
          <p:nvPr>
            <p:ph type="title"/>
          </p:nvPr>
        </p:nvSpPr>
        <p:spPr>
          <a:xfrm>
            <a:off x="899592" y="1288505"/>
            <a:ext cx="8244408" cy="324000"/>
          </a:xfrm>
          <a:solidFill>
            <a:srgbClr val="00009E"/>
          </a:solidFill>
        </p:spPr>
        <p:txBody>
          <a:bodyPr>
            <a:noAutofit/>
          </a:bodyPr>
          <a:lstStyle/>
          <a:p>
            <a:pPr algn="l"/>
            <a:r>
              <a:rPr lang="es-ES" sz="2200" b="1" dirty="0">
                <a:solidFill>
                  <a:schemeClr val="bg1"/>
                </a:solidFill>
              </a:rPr>
              <a:t>EDIFICIO ADMINISTRATIVO DE SERVICIOS MULTIPLES                  </a:t>
            </a:r>
          </a:p>
        </p:txBody>
      </p:sp>
      <p:sp>
        <p:nvSpPr>
          <p:cNvPr id="3" name="2 CuadroTexto"/>
          <p:cNvSpPr txBox="1"/>
          <p:nvPr/>
        </p:nvSpPr>
        <p:spPr>
          <a:xfrm>
            <a:off x="899592" y="980729"/>
            <a:ext cx="5040560" cy="307777"/>
          </a:xfrm>
          <a:prstGeom prst="rect">
            <a:avLst/>
          </a:prstGeom>
          <a:noFill/>
        </p:spPr>
        <p:txBody>
          <a:bodyPr wrap="square" rtlCol="0">
            <a:spAutoFit/>
          </a:bodyPr>
          <a:lstStyle/>
          <a:p>
            <a:r>
              <a:rPr lang="es-ES" sz="1400" dirty="0">
                <a:solidFill>
                  <a:srgbClr val="00009E"/>
                </a:solidFill>
                <a:latin typeface="Asturica" pitchFamily="2" charset="0"/>
              </a:rPr>
              <a:t>Gobierno del Principado de Asturias</a:t>
            </a:r>
          </a:p>
        </p:txBody>
      </p:sp>
      <p:pic>
        <p:nvPicPr>
          <p:cNvPr id="4" name="Picture 2" descr="D:\TRABAJO\02-LUGARES\02-GIJON\01-JC1\05-PRESENTACIÓN\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1" y="980728"/>
            <a:ext cx="576065" cy="659420"/>
          </a:xfrm>
          <a:prstGeom prst="rect">
            <a:avLst/>
          </a:prstGeom>
          <a:solidFill>
            <a:schemeClr val="accent1">
              <a:alpha val="0"/>
            </a:schemeClr>
          </a:solidFill>
          <a:ln w="3175">
            <a:noFill/>
          </a:ln>
          <a:effectLst>
            <a:glow>
              <a:schemeClr val="accent1"/>
            </a:glow>
            <a:outerShdw sx="1000" sy="1000" algn="ctr" rotWithShape="0">
              <a:srgbClr val="000000"/>
            </a:outerShdw>
            <a:reflection endPos="0" dir="5400000" sy="-100000" algn="bl" rotWithShape="0"/>
          </a:effectLst>
          <a:extLst/>
        </p:spPr>
      </p:pic>
      <p:sp>
        <p:nvSpPr>
          <p:cNvPr id="15" name="1 Título"/>
          <p:cNvSpPr txBox="1">
            <a:spLocks/>
          </p:cNvSpPr>
          <p:nvPr/>
        </p:nvSpPr>
        <p:spPr>
          <a:xfrm>
            <a:off x="6876256" y="5537250"/>
            <a:ext cx="2267744" cy="324000"/>
          </a:xfrm>
          <a:prstGeom prst="rect">
            <a:avLst/>
          </a:prstGeom>
          <a:noFill/>
        </p:spPr>
        <p:txBody>
          <a:bodyPr vert="horz" lIns="91440" tIns="45720" rIns="27000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200" b="1" dirty="0">
                <a:solidFill>
                  <a:schemeClr val="bg1"/>
                </a:solidFill>
              </a:rPr>
              <a:t>PLANTA BAJA            </a:t>
            </a:r>
          </a:p>
        </p:txBody>
      </p:sp>
      <p:sp>
        <p:nvSpPr>
          <p:cNvPr id="16" name="1 Título"/>
          <p:cNvSpPr txBox="1">
            <a:spLocks/>
          </p:cNvSpPr>
          <p:nvPr/>
        </p:nvSpPr>
        <p:spPr>
          <a:xfrm>
            <a:off x="899592" y="1288506"/>
            <a:ext cx="8244408" cy="349547"/>
          </a:xfrm>
          <a:prstGeom prst="rect">
            <a:avLst/>
          </a:prstGeom>
          <a:solidFill>
            <a:srgbClr val="00009E"/>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200" b="1" dirty="0">
                <a:solidFill>
                  <a:schemeClr val="bg1"/>
                </a:solidFill>
              </a:rPr>
              <a:t>EDIFICIO ADMINISTRATIVO DE SERVICIOS MÚLTIPLES                  </a:t>
            </a:r>
          </a:p>
        </p:txBody>
      </p:sp>
      <p:sp>
        <p:nvSpPr>
          <p:cNvPr id="12" name="11 CuadroTexto"/>
          <p:cNvSpPr txBox="1"/>
          <p:nvPr/>
        </p:nvSpPr>
        <p:spPr>
          <a:xfrm>
            <a:off x="4657411" y="2307679"/>
            <a:ext cx="1592062" cy="246221"/>
          </a:xfrm>
          <a:prstGeom prst="rect">
            <a:avLst/>
          </a:prstGeom>
          <a:noFill/>
        </p:spPr>
        <p:txBody>
          <a:bodyPr wrap="square" rtlCol="0">
            <a:spAutoFit/>
          </a:bodyPr>
          <a:lstStyle/>
          <a:p>
            <a:r>
              <a:rPr lang="es-ES" sz="1000" b="1" dirty="0">
                <a:solidFill>
                  <a:schemeClr val="bg1">
                    <a:lumMod val="65000"/>
                  </a:schemeClr>
                </a:solidFill>
              </a:rPr>
              <a:t>VIAS</a:t>
            </a:r>
          </a:p>
        </p:txBody>
      </p:sp>
      <p:sp>
        <p:nvSpPr>
          <p:cNvPr id="13" name="12 CuadroTexto"/>
          <p:cNvSpPr txBox="1"/>
          <p:nvPr/>
        </p:nvSpPr>
        <p:spPr>
          <a:xfrm>
            <a:off x="4670731" y="5210959"/>
            <a:ext cx="1592062" cy="246221"/>
          </a:xfrm>
          <a:prstGeom prst="rect">
            <a:avLst/>
          </a:prstGeom>
          <a:noFill/>
        </p:spPr>
        <p:txBody>
          <a:bodyPr wrap="square" rtlCol="0">
            <a:spAutoFit/>
          </a:bodyPr>
          <a:lstStyle/>
          <a:p>
            <a:r>
              <a:rPr lang="es-ES" sz="1000" b="1" dirty="0">
                <a:solidFill>
                  <a:schemeClr val="bg1">
                    <a:lumMod val="65000"/>
                  </a:schemeClr>
                </a:solidFill>
              </a:rPr>
              <a:t>PLAYA</a:t>
            </a:r>
          </a:p>
        </p:txBody>
      </p:sp>
      <p:sp>
        <p:nvSpPr>
          <p:cNvPr id="18" name="17 CuadroTexto"/>
          <p:cNvSpPr txBox="1"/>
          <p:nvPr/>
        </p:nvSpPr>
        <p:spPr>
          <a:xfrm>
            <a:off x="491206" y="2163970"/>
            <a:ext cx="1224136" cy="3170099"/>
          </a:xfrm>
          <a:prstGeom prst="rect">
            <a:avLst/>
          </a:prstGeom>
          <a:noFill/>
        </p:spPr>
        <p:txBody>
          <a:bodyPr wrap="square" rtlCol="0">
            <a:spAutoFit/>
          </a:bodyPr>
          <a:lstStyle/>
          <a:p>
            <a:pPr algn="ctr"/>
            <a:r>
              <a:rPr lang="es-ES" sz="20000" b="1" dirty="0">
                <a:solidFill>
                  <a:schemeClr val="tx2">
                    <a:lumMod val="20000"/>
                    <a:lumOff val="80000"/>
                  </a:schemeClr>
                </a:solidFill>
                <a:latin typeface="Arial" panose="020B0604020202020204" pitchFamily="34" charset="0"/>
                <a:cs typeface="Arial" panose="020B0604020202020204" pitchFamily="34" charset="0"/>
              </a:rPr>
              <a:t>B</a:t>
            </a:r>
          </a:p>
        </p:txBody>
      </p:sp>
      <p:grpSp>
        <p:nvGrpSpPr>
          <p:cNvPr id="26" name="25 Grupo"/>
          <p:cNvGrpSpPr/>
          <p:nvPr/>
        </p:nvGrpSpPr>
        <p:grpSpPr>
          <a:xfrm>
            <a:off x="3203848" y="3925792"/>
            <a:ext cx="288024" cy="259200"/>
            <a:chOff x="3203848" y="3068542"/>
            <a:chExt cx="288024" cy="259200"/>
          </a:xfrm>
        </p:grpSpPr>
        <p:sp>
          <p:nvSpPr>
            <p:cNvPr id="6" name="5 Elipse"/>
            <p:cNvSpPr>
              <a:spLocks noChangeAspect="1"/>
            </p:cNvSpPr>
            <p:nvPr/>
          </p:nvSpPr>
          <p:spPr>
            <a:xfrm>
              <a:off x="3419872" y="325574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7 Conector recto"/>
            <p:cNvCxnSpPr>
              <a:endCxn id="22" idx="2"/>
            </p:cNvCxnSpPr>
            <p:nvPr/>
          </p:nvCxnSpPr>
          <p:spPr>
            <a:xfrm flipH="1" flipV="1">
              <a:off x="3203848" y="3068542"/>
              <a:ext cx="255636" cy="22373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21 CuadroTexto"/>
          <p:cNvSpPr txBox="1"/>
          <p:nvPr/>
        </p:nvSpPr>
        <p:spPr>
          <a:xfrm>
            <a:off x="2699792" y="3766330"/>
            <a:ext cx="1008112" cy="159462"/>
          </a:xfrm>
          <a:prstGeom prst="rect">
            <a:avLst/>
          </a:prstGeom>
          <a:noFill/>
        </p:spPr>
        <p:txBody>
          <a:bodyPr wrap="square" tIns="18000" bIns="18000" rtlCol="0">
            <a:spAutoFit/>
          </a:bodyPr>
          <a:lstStyle/>
          <a:p>
            <a:r>
              <a:rPr lang="es-ES" sz="800" b="1" dirty="0">
                <a:solidFill>
                  <a:srgbClr val="FF0000"/>
                </a:solidFill>
              </a:rPr>
              <a:t>USTED ESTÁ AQUÍ</a:t>
            </a:r>
          </a:p>
        </p:txBody>
      </p:sp>
    </p:spTree>
    <p:extLst>
      <p:ext uri="{BB962C8B-B14F-4D97-AF65-F5344CB8AC3E}">
        <p14:creationId xmlns:p14="http://schemas.microsoft.com/office/powerpoint/2010/main" val="312717420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10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5">
                                            <p:txEl>
                                              <p:pRg st="0" end="0"/>
                                            </p:txEl>
                                          </p:spTgt>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1000"/>
                                        <p:tgtEl>
                                          <p:spTgt spid="1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1000"/>
                                        <p:tgtEl>
                                          <p:spTgt spid="1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1000"/>
                                        <p:tgtEl>
                                          <p:spTgt spid="13"/>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1000"/>
                                        <p:tgtEl>
                                          <p:spTgt spid="5"/>
                                        </p:tgtEl>
                                      </p:cBhvr>
                                    </p:animEffect>
                                  </p:childTnLst>
                                </p:cTn>
                              </p:par>
                            </p:childTnLst>
                          </p:cTn>
                        </p:par>
                        <p:par>
                          <p:cTn id="21" fill="hold">
                            <p:stCondLst>
                              <p:cond delay="1000"/>
                            </p:stCondLst>
                            <p:childTnLst>
                              <p:par>
                                <p:cTn id="22" presetID="14" presetClass="entr" presetSubtype="1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1000"/>
                                        <p:tgtEl>
                                          <p:spTgt spid="26"/>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RABAJO\02-LUGARES\02-GIJON\01-JC1\05-PRESENTACIÓN\fondo.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 y="857250"/>
            <a:ext cx="9144000" cy="5143500"/>
          </a:xfrm>
          <a:prstGeom prst="rect">
            <a:avLst/>
          </a:prstGeom>
          <a:extLst>
            <a:ext uri="{909E8E84-426E-40DD-AFC4-6F175D3DCCD1}">
              <a14:hiddenFill xmlns:a14="http://schemas.microsoft.com/office/drawing/2010/main">
                <a:solidFill>
                  <a:srgbClr val="FFFFFF"/>
                </a:solidFill>
              </a14:hiddenFill>
            </a:ext>
          </a:extLst>
        </p:spPr>
      </p:pic>
      <p:pic>
        <p:nvPicPr>
          <p:cNvPr id="19" name="Picture 2" descr="D:\TRABAJO\02-LUGARES\02-GIJON\01-JC1\05-PRESENTACIÓN\plantas 2\planta baja definitivacort.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001" y="2484450"/>
            <a:ext cx="6361953" cy="2754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899592" y="1288505"/>
            <a:ext cx="8244408" cy="324000"/>
          </a:xfrm>
          <a:solidFill>
            <a:srgbClr val="00009E"/>
          </a:solidFill>
        </p:spPr>
        <p:txBody>
          <a:bodyPr>
            <a:noAutofit/>
          </a:bodyPr>
          <a:lstStyle/>
          <a:p>
            <a:pPr algn="l"/>
            <a:r>
              <a:rPr lang="es-ES" sz="2200" b="1" dirty="0">
                <a:solidFill>
                  <a:schemeClr val="bg1"/>
                </a:solidFill>
              </a:rPr>
              <a:t>EDIFICIO ADMINISTRATIVO DE SERVICIOS MULTIPLES                  </a:t>
            </a:r>
          </a:p>
        </p:txBody>
      </p:sp>
      <p:sp>
        <p:nvSpPr>
          <p:cNvPr id="3" name="2 CuadroTexto"/>
          <p:cNvSpPr txBox="1"/>
          <p:nvPr/>
        </p:nvSpPr>
        <p:spPr>
          <a:xfrm>
            <a:off x="899592" y="980729"/>
            <a:ext cx="5040560" cy="307777"/>
          </a:xfrm>
          <a:prstGeom prst="rect">
            <a:avLst/>
          </a:prstGeom>
          <a:noFill/>
        </p:spPr>
        <p:txBody>
          <a:bodyPr wrap="square" rtlCol="0">
            <a:spAutoFit/>
          </a:bodyPr>
          <a:lstStyle/>
          <a:p>
            <a:r>
              <a:rPr lang="es-ES" sz="1400" dirty="0">
                <a:solidFill>
                  <a:srgbClr val="00009E"/>
                </a:solidFill>
                <a:latin typeface="Asturica" pitchFamily="2" charset="0"/>
              </a:rPr>
              <a:t>Gobierno del Principado de Asturias</a:t>
            </a:r>
          </a:p>
        </p:txBody>
      </p:sp>
      <p:pic>
        <p:nvPicPr>
          <p:cNvPr id="4" name="Picture 2" descr="D:\TRABAJO\02-LUGARES\02-GIJON\01-JC1\05-PRESENTACIÓN\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1" y="980728"/>
            <a:ext cx="576065" cy="659420"/>
          </a:xfrm>
          <a:prstGeom prst="rect">
            <a:avLst/>
          </a:prstGeom>
          <a:solidFill>
            <a:schemeClr val="accent1">
              <a:alpha val="0"/>
            </a:schemeClr>
          </a:solidFill>
          <a:ln w="3175">
            <a:noFill/>
          </a:ln>
          <a:effectLst>
            <a:glow>
              <a:schemeClr val="accent1"/>
            </a:glow>
            <a:outerShdw sx="1000" sy="1000" algn="ctr" rotWithShape="0">
              <a:srgbClr val="000000"/>
            </a:outerShdw>
            <a:reflection endPos="0" dir="5400000" sy="-100000" algn="bl" rotWithShape="0"/>
          </a:effectLst>
          <a:extLst/>
        </p:spPr>
      </p:pic>
      <p:sp>
        <p:nvSpPr>
          <p:cNvPr id="5" name="4 CuadroTexto"/>
          <p:cNvSpPr txBox="1"/>
          <p:nvPr/>
        </p:nvSpPr>
        <p:spPr>
          <a:xfrm>
            <a:off x="2051721" y="1772639"/>
            <a:ext cx="6354444" cy="369332"/>
          </a:xfrm>
          <a:prstGeom prst="rect">
            <a:avLst/>
          </a:prstGeom>
          <a:noFill/>
        </p:spPr>
        <p:txBody>
          <a:bodyPr wrap="square" rtlCol="0">
            <a:spAutoFit/>
          </a:bodyPr>
          <a:lstStyle/>
          <a:p>
            <a:pPr algn="ctr"/>
            <a:r>
              <a:rPr lang="es-ES" b="1" cap="small" dirty="0"/>
              <a:t>Servicio Público de Empleo del Principado de Asturias  (SEPEPA)</a:t>
            </a:r>
          </a:p>
        </p:txBody>
      </p:sp>
      <p:sp>
        <p:nvSpPr>
          <p:cNvPr id="15" name="1 Título"/>
          <p:cNvSpPr txBox="1">
            <a:spLocks/>
          </p:cNvSpPr>
          <p:nvPr/>
        </p:nvSpPr>
        <p:spPr>
          <a:xfrm>
            <a:off x="0" y="5537250"/>
            <a:ext cx="9144000" cy="324000"/>
          </a:xfrm>
          <a:prstGeom prst="rect">
            <a:avLst/>
          </a:prstGeom>
          <a:solidFill>
            <a:srgbClr val="00009E"/>
          </a:solidFill>
        </p:spPr>
        <p:txBody>
          <a:bodyPr vert="horz" lIns="91440" tIns="45720" rIns="27000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200" b="1" dirty="0">
                <a:solidFill>
                  <a:schemeClr val="bg1"/>
                </a:solidFill>
              </a:rPr>
              <a:t>PLANTA BAJA            </a:t>
            </a:r>
          </a:p>
        </p:txBody>
      </p:sp>
      <p:sp>
        <p:nvSpPr>
          <p:cNvPr id="16" name="1 Título"/>
          <p:cNvSpPr txBox="1">
            <a:spLocks/>
          </p:cNvSpPr>
          <p:nvPr/>
        </p:nvSpPr>
        <p:spPr>
          <a:xfrm>
            <a:off x="899592" y="1288506"/>
            <a:ext cx="8244408" cy="349547"/>
          </a:xfrm>
          <a:prstGeom prst="rect">
            <a:avLst/>
          </a:prstGeom>
          <a:solidFill>
            <a:srgbClr val="00009E"/>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200" b="1" dirty="0">
                <a:solidFill>
                  <a:schemeClr val="bg1"/>
                </a:solidFill>
              </a:rPr>
              <a:t>EDIFICIO ADMINISTRATIVO DE SERVICIOS MÚLTIPLES                  </a:t>
            </a:r>
          </a:p>
        </p:txBody>
      </p:sp>
      <p:sp>
        <p:nvSpPr>
          <p:cNvPr id="31" name="30 Rectángulo"/>
          <p:cNvSpPr/>
          <p:nvPr/>
        </p:nvSpPr>
        <p:spPr>
          <a:xfrm>
            <a:off x="2051721" y="1800450"/>
            <a:ext cx="6354444" cy="338554"/>
          </a:xfrm>
          <a:prstGeom prst="rect">
            <a:avLst/>
          </a:prstGeom>
          <a:solidFill>
            <a:srgbClr val="00009E">
              <a:alpha val="20000"/>
            </a:srgbClr>
          </a:solidFill>
          <a:ln>
            <a:solidFill>
              <a:srgbClr val="000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0" name="29 Rectángulo"/>
          <p:cNvSpPr/>
          <p:nvPr/>
        </p:nvSpPr>
        <p:spPr>
          <a:xfrm>
            <a:off x="7074000" y="2583000"/>
            <a:ext cx="1188000" cy="1692000"/>
          </a:xfrm>
          <a:prstGeom prst="rect">
            <a:avLst/>
          </a:prstGeom>
          <a:solidFill>
            <a:srgbClr val="00009E">
              <a:alpha val="20000"/>
            </a:srgbClr>
          </a:solidFill>
          <a:ln>
            <a:solidFill>
              <a:srgbClr val="000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Picture 6" descr="D:\TRABAJO\02-LUGARES\02-GIJON\01-JC1\05-PRESENTACIÓN\sepepa1.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287" y="1801162"/>
            <a:ext cx="1260064" cy="312286"/>
          </a:xfrm>
          <a:prstGeom prst="rect">
            <a:avLst/>
          </a:prstGeom>
          <a:noFill/>
          <a:extLst>
            <a:ext uri="{909E8E84-426E-40DD-AFC4-6F175D3DCCD1}">
              <a14:hiddenFill xmlns:a14="http://schemas.microsoft.com/office/drawing/2010/main">
                <a:solidFill>
                  <a:srgbClr val="FFFFFF"/>
                </a:solidFill>
              </a14:hiddenFill>
            </a:ext>
          </a:extLst>
        </p:spPr>
      </p:pic>
      <p:sp>
        <p:nvSpPr>
          <p:cNvPr id="17" name="16 CuadroTexto"/>
          <p:cNvSpPr txBox="1"/>
          <p:nvPr/>
        </p:nvSpPr>
        <p:spPr>
          <a:xfrm>
            <a:off x="4657411" y="2307679"/>
            <a:ext cx="1592062" cy="246221"/>
          </a:xfrm>
          <a:prstGeom prst="rect">
            <a:avLst/>
          </a:prstGeom>
          <a:noFill/>
        </p:spPr>
        <p:txBody>
          <a:bodyPr wrap="square" rtlCol="0">
            <a:spAutoFit/>
          </a:bodyPr>
          <a:lstStyle/>
          <a:p>
            <a:r>
              <a:rPr lang="es-ES" sz="1000" b="1" dirty="0">
                <a:solidFill>
                  <a:schemeClr val="bg1">
                    <a:lumMod val="65000"/>
                  </a:schemeClr>
                </a:solidFill>
              </a:rPr>
              <a:t>VIAS</a:t>
            </a:r>
          </a:p>
        </p:txBody>
      </p:sp>
      <p:sp>
        <p:nvSpPr>
          <p:cNvPr id="18" name="17 CuadroTexto"/>
          <p:cNvSpPr txBox="1"/>
          <p:nvPr/>
        </p:nvSpPr>
        <p:spPr>
          <a:xfrm>
            <a:off x="4670731" y="5210959"/>
            <a:ext cx="1592062" cy="246221"/>
          </a:xfrm>
          <a:prstGeom prst="rect">
            <a:avLst/>
          </a:prstGeom>
          <a:noFill/>
        </p:spPr>
        <p:txBody>
          <a:bodyPr wrap="square" rtlCol="0">
            <a:spAutoFit/>
          </a:bodyPr>
          <a:lstStyle/>
          <a:p>
            <a:r>
              <a:rPr lang="es-ES" sz="1000" b="1" dirty="0">
                <a:solidFill>
                  <a:schemeClr val="bg1">
                    <a:lumMod val="65000"/>
                  </a:schemeClr>
                </a:solidFill>
              </a:rPr>
              <a:t>PLAYA</a:t>
            </a:r>
          </a:p>
        </p:txBody>
      </p:sp>
      <p:sp>
        <p:nvSpPr>
          <p:cNvPr id="21" name="20 CuadroTexto"/>
          <p:cNvSpPr txBox="1"/>
          <p:nvPr/>
        </p:nvSpPr>
        <p:spPr>
          <a:xfrm>
            <a:off x="491206" y="2163970"/>
            <a:ext cx="1224136" cy="3170099"/>
          </a:xfrm>
          <a:prstGeom prst="rect">
            <a:avLst/>
          </a:prstGeom>
          <a:noFill/>
        </p:spPr>
        <p:txBody>
          <a:bodyPr wrap="square" rtlCol="0">
            <a:spAutoFit/>
          </a:bodyPr>
          <a:lstStyle/>
          <a:p>
            <a:pPr algn="ctr"/>
            <a:r>
              <a:rPr lang="es-ES" sz="20000" b="1" dirty="0">
                <a:solidFill>
                  <a:schemeClr val="tx2">
                    <a:lumMod val="20000"/>
                    <a:lumOff val="80000"/>
                  </a:schemeClr>
                </a:solidFill>
                <a:latin typeface="Arial" panose="020B0604020202020204" pitchFamily="34" charset="0"/>
                <a:cs typeface="Arial" panose="020B0604020202020204" pitchFamily="34" charset="0"/>
              </a:rPr>
              <a:t>B</a:t>
            </a:r>
          </a:p>
        </p:txBody>
      </p:sp>
      <p:grpSp>
        <p:nvGrpSpPr>
          <p:cNvPr id="20" name="19 Grupo"/>
          <p:cNvGrpSpPr/>
          <p:nvPr/>
        </p:nvGrpSpPr>
        <p:grpSpPr>
          <a:xfrm>
            <a:off x="3203848" y="3925792"/>
            <a:ext cx="288024" cy="259200"/>
            <a:chOff x="3203848" y="3068542"/>
            <a:chExt cx="288024" cy="259200"/>
          </a:xfrm>
        </p:grpSpPr>
        <p:sp>
          <p:nvSpPr>
            <p:cNvPr id="22" name="21 Elipse"/>
            <p:cNvSpPr>
              <a:spLocks noChangeAspect="1"/>
            </p:cNvSpPr>
            <p:nvPr/>
          </p:nvSpPr>
          <p:spPr>
            <a:xfrm>
              <a:off x="3419872" y="325574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3" name="22 Conector recto"/>
            <p:cNvCxnSpPr>
              <a:endCxn id="24" idx="2"/>
            </p:cNvCxnSpPr>
            <p:nvPr/>
          </p:nvCxnSpPr>
          <p:spPr>
            <a:xfrm flipH="1" flipV="1">
              <a:off x="3203848" y="3068542"/>
              <a:ext cx="255636" cy="22373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4" name="23 CuadroTexto"/>
          <p:cNvSpPr txBox="1"/>
          <p:nvPr/>
        </p:nvSpPr>
        <p:spPr>
          <a:xfrm>
            <a:off x="2699792" y="3766330"/>
            <a:ext cx="1008112" cy="159462"/>
          </a:xfrm>
          <a:prstGeom prst="rect">
            <a:avLst/>
          </a:prstGeom>
          <a:noFill/>
        </p:spPr>
        <p:txBody>
          <a:bodyPr wrap="square" tIns="18000" bIns="18000" rtlCol="0">
            <a:spAutoFit/>
          </a:bodyPr>
          <a:lstStyle/>
          <a:p>
            <a:r>
              <a:rPr lang="es-ES" sz="800" b="1" dirty="0">
                <a:solidFill>
                  <a:srgbClr val="FF0000"/>
                </a:solidFill>
              </a:rPr>
              <a:t>USTED ESTÁ AQUÍ</a:t>
            </a:r>
          </a:p>
        </p:txBody>
      </p:sp>
    </p:spTree>
    <p:extLst>
      <p:ext uri="{BB962C8B-B14F-4D97-AF65-F5344CB8AC3E}">
        <p14:creationId xmlns:p14="http://schemas.microsoft.com/office/powerpoint/2010/main" val="411537664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par>
                                <p:cTn id="8" presetID="22" presetClass="entr" presetSubtype="4" fill="hold"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1000"/>
                                        <p:tgtEl>
                                          <p:spTgt spid="13"/>
                                        </p:tgtEl>
                                      </p:cBhvr>
                                    </p:animEffect>
                                  </p:childTnLst>
                                </p:cTn>
                              </p:par>
                            </p:childTnLst>
                          </p:cTn>
                        </p:par>
                        <p:par>
                          <p:cTn id="11" fill="hold">
                            <p:stCondLst>
                              <p:cond delay="1500"/>
                            </p:stCondLst>
                            <p:childTnLst>
                              <p:par>
                                <p:cTn id="12" presetID="2" presetClass="entr" presetSubtype="2"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1000" fill="hold"/>
                                        <p:tgtEl>
                                          <p:spTgt spid="31"/>
                                        </p:tgtEl>
                                        <p:attrNameLst>
                                          <p:attrName>ppt_x</p:attrName>
                                        </p:attrNameLst>
                                      </p:cBhvr>
                                      <p:tavLst>
                                        <p:tav tm="0">
                                          <p:val>
                                            <p:strVal val="1+#ppt_w/2"/>
                                          </p:val>
                                        </p:tav>
                                        <p:tav tm="100000">
                                          <p:val>
                                            <p:strVal val="#ppt_x"/>
                                          </p:val>
                                        </p:tav>
                                      </p:tavLst>
                                    </p:anim>
                                    <p:anim calcmode="lin" valueType="num">
                                      <p:cBhvr additive="base">
                                        <p:cTn id="15" dur="1000" fill="hold"/>
                                        <p:tgtEl>
                                          <p:spTgt spid="31"/>
                                        </p:tgtEl>
                                        <p:attrNameLst>
                                          <p:attrName>ppt_y</p:attrName>
                                        </p:attrNameLst>
                                      </p:cBhvr>
                                      <p:tavLst>
                                        <p:tav tm="0">
                                          <p:val>
                                            <p:strVal val="#ppt_y"/>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0" presetClass="exit" presetSubtype="0" fill="hold" grpId="1" nodeType="afterEffect">
                                  <p:stCondLst>
                                    <p:cond delay="2000"/>
                                  </p:stCondLst>
                                  <p:childTnLst>
                                    <p:animEffect transition="out" filter="fade">
                                      <p:cBhvr>
                                        <p:cTn id="23" dur="1000"/>
                                        <p:tgtEl>
                                          <p:spTgt spid="31"/>
                                        </p:tgtEl>
                                      </p:cBhvr>
                                    </p:animEffect>
                                    <p:set>
                                      <p:cBhvr>
                                        <p:cTn id="24" dur="1" fill="hold">
                                          <p:stCondLst>
                                            <p:cond delay="999"/>
                                          </p:stCondLst>
                                        </p:cTn>
                                        <p:tgtEl>
                                          <p:spTgt spid="31"/>
                                        </p:tgtEl>
                                        <p:attrNameLst>
                                          <p:attrName>style.visibility</p:attrName>
                                        </p:attrNameLst>
                                      </p:cBhvr>
                                      <p:to>
                                        <p:strVal val="hidden"/>
                                      </p:to>
                                    </p:set>
                                  </p:childTnLst>
                                </p:cTn>
                              </p:par>
                              <p:par>
                                <p:cTn id="25" presetID="10" presetClass="exit" presetSubtype="0" fill="hold" grpId="1" nodeType="withEffect">
                                  <p:stCondLst>
                                    <p:cond delay="2000"/>
                                  </p:stCondLst>
                                  <p:childTnLst>
                                    <p:animEffect transition="out" filter="fade">
                                      <p:cBhvr>
                                        <p:cTn id="26" dur="1000"/>
                                        <p:tgtEl>
                                          <p:spTgt spid="30"/>
                                        </p:tgtEl>
                                      </p:cBhvr>
                                    </p:animEffect>
                                    <p:set>
                                      <p:cBhvr>
                                        <p:cTn id="27" dur="1" fill="hold">
                                          <p:stCondLst>
                                            <p:cond delay="999"/>
                                          </p:stCondLst>
                                        </p:cTn>
                                        <p:tgtEl>
                                          <p:spTgt spid="30"/>
                                        </p:tgtEl>
                                        <p:attrNameLst>
                                          <p:attrName>style.visibility</p:attrName>
                                        </p:attrNameLst>
                                      </p:cBhvr>
                                      <p:to>
                                        <p:strVal val="hidden"/>
                                      </p:to>
                                    </p:set>
                                  </p:childTnLst>
                                </p:cTn>
                              </p:par>
                              <p:par>
                                <p:cTn id="28" presetID="10" presetClass="exit" presetSubtype="0" fill="hold" grpId="1" nodeType="withEffect">
                                  <p:stCondLst>
                                    <p:cond delay="2000"/>
                                  </p:stCondLst>
                                  <p:childTnLst>
                                    <p:animEffect transition="out" filter="fade">
                                      <p:cBhvr>
                                        <p:cTn id="29" dur="1000"/>
                                        <p:tgtEl>
                                          <p:spTgt spid="5"/>
                                        </p:tgtEl>
                                      </p:cBhvr>
                                    </p:animEffect>
                                    <p:set>
                                      <p:cBhvr>
                                        <p:cTn id="30" dur="1" fill="hold">
                                          <p:stCondLst>
                                            <p:cond delay="999"/>
                                          </p:stCondLst>
                                        </p:cTn>
                                        <p:tgtEl>
                                          <p:spTgt spid="5"/>
                                        </p:tgtEl>
                                        <p:attrNameLst>
                                          <p:attrName>style.visibility</p:attrName>
                                        </p:attrNameLst>
                                      </p:cBhvr>
                                      <p:to>
                                        <p:strVal val="hidden"/>
                                      </p:to>
                                    </p:set>
                                  </p:childTnLst>
                                </p:cTn>
                              </p:par>
                              <p:par>
                                <p:cTn id="31" presetID="10" presetClass="exit" presetSubtype="0" fill="hold" nodeType="withEffect">
                                  <p:stCondLst>
                                    <p:cond delay="2000"/>
                                  </p:stCondLst>
                                  <p:childTnLst>
                                    <p:animEffect transition="out" filter="fade">
                                      <p:cBhvr>
                                        <p:cTn id="32" dur="1000"/>
                                        <p:tgtEl>
                                          <p:spTgt spid="13"/>
                                        </p:tgtEl>
                                      </p:cBhvr>
                                    </p:animEffect>
                                    <p:set>
                                      <p:cBhvr>
                                        <p:cTn id="33"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1" grpId="0" animBg="1"/>
      <p:bldP spid="31" grpId="1" animBg="1"/>
      <p:bldP spid="30" grpId="0" animBg="1"/>
      <p:bldP spid="3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RABAJO\02-LUGARES\02-GIJON\01-JC1\05-PRESENTACIÓN\fondo.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extLst>
            <a:ext uri="{909E8E84-426E-40DD-AFC4-6F175D3DCCD1}">
              <a14:hiddenFill xmlns:a14="http://schemas.microsoft.com/office/drawing/2010/main">
                <a:solidFill>
                  <a:srgbClr val="FFFFFF"/>
                </a:solidFill>
              </a14:hiddenFill>
            </a:ext>
          </a:extLst>
        </p:spPr>
      </p:pic>
      <p:pic>
        <p:nvPicPr>
          <p:cNvPr id="19" name="Picture 2" descr="D:\TRABAJO\02-LUGARES\02-GIJON\01-JC1\05-PRESENTACIÓN\plantas 2\planta baja definitivacort.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001" y="2484450"/>
            <a:ext cx="6361953" cy="2754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899592" y="1288505"/>
            <a:ext cx="8244408" cy="324000"/>
          </a:xfrm>
          <a:solidFill>
            <a:srgbClr val="00009E"/>
          </a:solidFill>
        </p:spPr>
        <p:txBody>
          <a:bodyPr>
            <a:noAutofit/>
          </a:bodyPr>
          <a:lstStyle/>
          <a:p>
            <a:pPr algn="l"/>
            <a:r>
              <a:rPr lang="es-ES" sz="2200" b="1" dirty="0">
                <a:solidFill>
                  <a:schemeClr val="bg1"/>
                </a:solidFill>
              </a:rPr>
              <a:t>EDIFICIO ADMINISTRATIVO DE SERVICIOS MULTIPLES                  </a:t>
            </a:r>
          </a:p>
        </p:txBody>
      </p:sp>
      <p:sp>
        <p:nvSpPr>
          <p:cNvPr id="3" name="2 CuadroTexto"/>
          <p:cNvSpPr txBox="1"/>
          <p:nvPr/>
        </p:nvSpPr>
        <p:spPr>
          <a:xfrm>
            <a:off x="899592" y="980729"/>
            <a:ext cx="5040560" cy="307777"/>
          </a:xfrm>
          <a:prstGeom prst="rect">
            <a:avLst/>
          </a:prstGeom>
          <a:noFill/>
        </p:spPr>
        <p:txBody>
          <a:bodyPr wrap="square" rtlCol="0">
            <a:spAutoFit/>
          </a:bodyPr>
          <a:lstStyle/>
          <a:p>
            <a:r>
              <a:rPr lang="es-ES" sz="1400" dirty="0">
                <a:solidFill>
                  <a:srgbClr val="00009E"/>
                </a:solidFill>
                <a:latin typeface="Asturica" pitchFamily="2" charset="0"/>
              </a:rPr>
              <a:t>Gobierno del Principado de Asturias</a:t>
            </a:r>
          </a:p>
        </p:txBody>
      </p:sp>
      <p:pic>
        <p:nvPicPr>
          <p:cNvPr id="4" name="Picture 2" descr="D:\TRABAJO\02-LUGARES\02-GIJON\01-JC1\05-PRESENTACIÓN\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1" y="980728"/>
            <a:ext cx="576065" cy="659420"/>
          </a:xfrm>
          <a:prstGeom prst="rect">
            <a:avLst/>
          </a:prstGeom>
          <a:solidFill>
            <a:schemeClr val="accent1">
              <a:alpha val="0"/>
            </a:schemeClr>
          </a:solidFill>
          <a:ln w="3175">
            <a:noFill/>
          </a:ln>
          <a:effectLst>
            <a:glow>
              <a:schemeClr val="accent1"/>
            </a:glow>
            <a:outerShdw sx="1000" sy="1000" algn="ctr" rotWithShape="0">
              <a:srgbClr val="000000"/>
            </a:outerShdw>
            <a:reflection endPos="0" dir="5400000" sy="-100000" algn="bl" rotWithShape="0"/>
          </a:effectLst>
          <a:extLst/>
        </p:spPr>
      </p:pic>
      <p:sp>
        <p:nvSpPr>
          <p:cNvPr id="5" name="4 CuadroTexto"/>
          <p:cNvSpPr txBox="1"/>
          <p:nvPr/>
        </p:nvSpPr>
        <p:spPr>
          <a:xfrm>
            <a:off x="2051721" y="1771650"/>
            <a:ext cx="6354443" cy="400110"/>
          </a:xfrm>
          <a:prstGeom prst="rect">
            <a:avLst/>
          </a:prstGeom>
          <a:noFill/>
        </p:spPr>
        <p:txBody>
          <a:bodyPr wrap="square" rtlCol="0">
            <a:spAutoFit/>
          </a:bodyPr>
          <a:lstStyle/>
          <a:p>
            <a:pPr algn="ctr"/>
            <a:r>
              <a:rPr lang="es-ES" sz="2000" b="1" cap="small" dirty="0"/>
              <a:t>Ente Público de Servicios Tributarios</a:t>
            </a:r>
          </a:p>
        </p:txBody>
      </p:sp>
      <p:sp>
        <p:nvSpPr>
          <p:cNvPr id="15" name="1 Título"/>
          <p:cNvSpPr txBox="1">
            <a:spLocks/>
          </p:cNvSpPr>
          <p:nvPr/>
        </p:nvSpPr>
        <p:spPr>
          <a:xfrm>
            <a:off x="0" y="5537250"/>
            <a:ext cx="9144000" cy="324000"/>
          </a:xfrm>
          <a:prstGeom prst="rect">
            <a:avLst/>
          </a:prstGeom>
          <a:solidFill>
            <a:srgbClr val="00009E"/>
          </a:solidFill>
        </p:spPr>
        <p:txBody>
          <a:bodyPr vert="horz" lIns="91440" tIns="45720" rIns="27000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200" b="1" dirty="0">
                <a:solidFill>
                  <a:schemeClr val="bg1"/>
                </a:solidFill>
              </a:rPr>
              <a:t>PLANTA BAJA            </a:t>
            </a:r>
          </a:p>
        </p:txBody>
      </p:sp>
      <p:sp>
        <p:nvSpPr>
          <p:cNvPr id="16" name="1 Título"/>
          <p:cNvSpPr txBox="1">
            <a:spLocks/>
          </p:cNvSpPr>
          <p:nvPr/>
        </p:nvSpPr>
        <p:spPr>
          <a:xfrm>
            <a:off x="899592" y="1288506"/>
            <a:ext cx="8244408" cy="349547"/>
          </a:xfrm>
          <a:prstGeom prst="rect">
            <a:avLst/>
          </a:prstGeom>
          <a:solidFill>
            <a:srgbClr val="00009E"/>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200" b="1" dirty="0">
                <a:solidFill>
                  <a:schemeClr val="bg1"/>
                </a:solidFill>
              </a:rPr>
              <a:t>EDIFICIO ADMINISTRATIVO DE SERVICIOS MÚLTIPLES                  </a:t>
            </a:r>
          </a:p>
        </p:txBody>
      </p:sp>
      <p:sp>
        <p:nvSpPr>
          <p:cNvPr id="31" name="30 Rectángulo"/>
          <p:cNvSpPr/>
          <p:nvPr/>
        </p:nvSpPr>
        <p:spPr>
          <a:xfrm>
            <a:off x="2051721" y="1800450"/>
            <a:ext cx="6354444" cy="338554"/>
          </a:xfrm>
          <a:prstGeom prst="rect">
            <a:avLst/>
          </a:prstGeom>
          <a:solidFill>
            <a:srgbClr val="707372">
              <a:alpha val="20000"/>
            </a:srgbClr>
          </a:solidFill>
          <a:ln>
            <a:solidFill>
              <a:srgbClr val="707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13 Forma libre"/>
          <p:cNvSpPr/>
          <p:nvPr/>
        </p:nvSpPr>
        <p:spPr>
          <a:xfrm>
            <a:off x="3481754" y="2567790"/>
            <a:ext cx="3218065" cy="1189303"/>
          </a:xfrm>
          <a:custGeom>
            <a:avLst/>
            <a:gdLst>
              <a:gd name="connsiteX0" fmla="*/ 2813538 w 3225521"/>
              <a:gd name="connsiteY0" fmla="*/ 0 h 1180681"/>
              <a:gd name="connsiteX1" fmla="*/ 105508 w 3225521"/>
              <a:gd name="connsiteY1" fmla="*/ 0 h 1180681"/>
              <a:gd name="connsiteX2" fmla="*/ 105508 w 3225521"/>
              <a:gd name="connsiteY2" fmla="*/ 341644 h 1180681"/>
              <a:gd name="connsiteX3" fmla="*/ 0 w 3225521"/>
              <a:gd name="connsiteY3" fmla="*/ 341644 h 1180681"/>
              <a:gd name="connsiteX4" fmla="*/ 0 w 3225521"/>
              <a:gd name="connsiteY4" fmla="*/ 1180681 h 1180681"/>
              <a:gd name="connsiteX5" fmla="*/ 3225521 w 3225521"/>
              <a:gd name="connsiteY5" fmla="*/ 1180681 h 1180681"/>
              <a:gd name="connsiteX6" fmla="*/ 3220497 w 3225521"/>
              <a:gd name="connsiteY6" fmla="*/ 497393 h 1180681"/>
              <a:gd name="connsiteX7" fmla="*/ 2783393 w 3225521"/>
              <a:gd name="connsiteY7" fmla="*/ 492369 h 1180681"/>
              <a:gd name="connsiteX8" fmla="*/ 2788417 w 3225521"/>
              <a:gd name="connsiteY8" fmla="*/ 311499 h 1180681"/>
              <a:gd name="connsiteX9" fmla="*/ 2828611 w 3225521"/>
              <a:gd name="connsiteY9" fmla="*/ 311499 h 1180681"/>
              <a:gd name="connsiteX10" fmla="*/ 2813538 w 3225521"/>
              <a:gd name="connsiteY10" fmla="*/ 0 h 1180681"/>
              <a:gd name="connsiteX0" fmla="*/ 2829770 w 3225521"/>
              <a:gd name="connsiteY0" fmla="*/ 0 h 1183386"/>
              <a:gd name="connsiteX1" fmla="*/ 105508 w 3225521"/>
              <a:gd name="connsiteY1" fmla="*/ 2705 h 1183386"/>
              <a:gd name="connsiteX2" fmla="*/ 105508 w 3225521"/>
              <a:gd name="connsiteY2" fmla="*/ 344349 h 1183386"/>
              <a:gd name="connsiteX3" fmla="*/ 0 w 3225521"/>
              <a:gd name="connsiteY3" fmla="*/ 344349 h 1183386"/>
              <a:gd name="connsiteX4" fmla="*/ 0 w 3225521"/>
              <a:gd name="connsiteY4" fmla="*/ 1183386 h 1183386"/>
              <a:gd name="connsiteX5" fmla="*/ 3225521 w 3225521"/>
              <a:gd name="connsiteY5" fmla="*/ 1183386 h 1183386"/>
              <a:gd name="connsiteX6" fmla="*/ 3220497 w 3225521"/>
              <a:gd name="connsiteY6" fmla="*/ 500098 h 1183386"/>
              <a:gd name="connsiteX7" fmla="*/ 2783393 w 3225521"/>
              <a:gd name="connsiteY7" fmla="*/ 495074 h 1183386"/>
              <a:gd name="connsiteX8" fmla="*/ 2788417 w 3225521"/>
              <a:gd name="connsiteY8" fmla="*/ 314204 h 1183386"/>
              <a:gd name="connsiteX9" fmla="*/ 2828611 w 3225521"/>
              <a:gd name="connsiteY9" fmla="*/ 314204 h 1183386"/>
              <a:gd name="connsiteX10" fmla="*/ 2829770 w 3225521"/>
              <a:gd name="connsiteY10" fmla="*/ 0 h 1183386"/>
              <a:gd name="connsiteX0" fmla="*/ 2829770 w 3225521"/>
              <a:gd name="connsiteY0" fmla="*/ 0 h 1183386"/>
              <a:gd name="connsiteX1" fmla="*/ 105508 w 3225521"/>
              <a:gd name="connsiteY1" fmla="*/ 2705 h 1183386"/>
              <a:gd name="connsiteX2" fmla="*/ 105508 w 3225521"/>
              <a:gd name="connsiteY2" fmla="*/ 344349 h 1183386"/>
              <a:gd name="connsiteX3" fmla="*/ 0 w 3225521"/>
              <a:gd name="connsiteY3" fmla="*/ 344349 h 1183386"/>
              <a:gd name="connsiteX4" fmla="*/ 0 w 3225521"/>
              <a:gd name="connsiteY4" fmla="*/ 1183386 h 1183386"/>
              <a:gd name="connsiteX5" fmla="*/ 3225521 w 3225521"/>
              <a:gd name="connsiteY5" fmla="*/ 1183386 h 1183386"/>
              <a:gd name="connsiteX6" fmla="*/ 3223202 w 3225521"/>
              <a:gd name="connsiteY6" fmla="*/ 489277 h 1183386"/>
              <a:gd name="connsiteX7" fmla="*/ 2783393 w 3225521"/>
              <a:gd name="connsiteY7" fmla="*/ 495074 h 1183386"/>
              <a:gd name="connsiteX8" fmla="*/ 2788417 w 3225521"/>
              <a:gd name="connsiteY8" fmla="*/ 314204 h 1183386"/>
              <a:gd name="connsiteX9" fmla="*/ 2828611 w 3225521"/>
              <a:gd name="connsiteY9" fmla="*/ 314204 h 1183386"/>
              <a:gd name="connsiteX10" fmla="*/ 2829770 w 3225521"/>
              <a:gd name="connsiteY10" fmla="*/ 0 h 1183386"/>
              <a:gd name="connsiteX0" fmla="*/ 2829770 w 3225521"/>
              <a:gd name="connsiteY0" fmla="*/ 0 h 1183386"/>
              <a:gd name="connsiteX1" fmla="*/ 105508 w 3225521"/>
              <a:gd name="connsiteY1" fmla="*/ 2705 h 1183386"/>
              <a:gd name="connsiteX2" fmla="*/ 105508 w 3225521"/>
              <a:gd name="connsiteY2" fmla="*/ 344349 h 1183386"/>
              <a:gd name="connsiteX3" fmla="*/ 0 w 3225521"/>
              <a:gd name="connsiteY3" fmla="*/ 344349 h 1183386"/>
              <a:gd name="connsiteX4" fmla="*/ 0 w 3225521"/>
              <a:gd name="connsiteY4" fmla="*/ 1183386 h 1183386"/>
              <a:gd name="connsiteX5" fmla="*/ 3225521 w 3225521"/>
              <a:gd name="connsiteY5" fmla="*/ 1183386 h 1183386"/>
              <a:gd name="connsiteX6" fmla="*/ 3223202 w 3225521"/>
              <a:gd name="connsiteY6" fmla="*/ 496421 h 1183386"/>
              <a:gd name="connsiteX7" fmla="*/ 2783393 w 3225521"/>
              <a:gd name="connsiteY7" fmla="*/ 495074 h 1183386"/>
              <a:gd name="connsiteX8" fmla="*/ 2788417 w 3225521"/>
              <a:gd name="connsiteY8" fmla="*/ 314204 h 1183386"/>
              <a:gd name="connsiteX9" fmla="*/ 2828611 w 3225521"/>
              <a:gd name="connsiteY9" fmla="*/ 314204 h 1183386"/>
              <a:gd name="connsiteX10" fmla="*/ 2829770 w 3225521"/>
              <a:gd name="connsiteY10" fmla="*/ 0 h 1183386"/>
              <a:gd name="connsiteX0" fmla="*/ 2829770 w 3225521"/>
              <a:gd name="connsiteY0" fmla="*/ 0 h 1183386"/>
              <a:gd name="connsiteX1" fmla="*/ 105508 w 3225521"/>
              <a:gd name="connsiteY1" fmla="*/ 2705 h 1183386"/>
              <a:gd name="connsiteX2" fmla="*/ 105508 w 3225521"/>
              <a:gd name="connsiteY2" fmla="*/ 344349 h 1183386"/>
              <a:gd name="connsiteX3" fmla="*/ 0 w 3225521"/>
              <a:gd name="connsiteY3" fmla="*/ 344349 h 1183386"/>
              <a:gd name="connsiteX4" fmla="*/ 0 w 3225521"/>
              <a:gd name="connsiteY4" fmla="*/ 1183386 h 1183386"/>
              <a:gd name="connsiteX5" fmla="*/ 3225521 w 3225521"/>
              <a:gd name="connsiteY5" fmla="*/ 1183386 h 1183386"/>
              <a:gd name="connsiteX6" fmla="*/ 3223202 w 3225521"/>
              <a:gd name="connsiteY6" fmla="*/ 496421 h 1183386"/>
              <a:gd name="connsiteX7" fmla="*/ 2783393 w 3225521"/>
              <a:gd name="connsiteY7" fmla="*/ 495074 h 1183386"/>
              <a:gd name="connsiteX8" fmla="*/ 2778892 w 3225521"/>
              <a:gd name="connsiteY8" fmla="*/ 316585 h 1183386"/>
              <a:gd name="connsiteX9" fmla="*/ 2828611 w 3225521"/>
              <a:gd name="connsiteY9" fmla="*/ 314204 h 1183386"/>
              <a:gd name="connsiteX10" fmla="*/ 2829770 w 3225521"/>
              <a:gd name="connsiteY10" fmla="*/ 0 h 1183386"/>
              <a:gd name="connsiteX0" fmla="*/ 2829770 w 3225521"/>
              <a:gd name="connsiteY0" fmla="*/ 0 h 1183386"/>
              <a:gd name="connsiteX1" fmla="*/ 105508 w 3225521"/>
              <a:gd name="connsiteY1" fmla="*/ 2705 h 1183386"/>
              <a:gd name="connsiteX2" fmla="*/ 105508 w 3225521"/>
              <a:gd name="connsiteY2" fmla="*/ 344349 h 1183386"/>
              <a:gd name="connsiteX3" fmla="*/ 0 w 3225521"/>
              <a:gd name="connsiteY3" fmla="*/ 344349 h 1183386"/>
              <a:gd name="connsiteX4" fmla="*/ 0 w 3225521"/>
              <a:gd name="connsiteY4" fmla="*/ 1183386 h 1183386"/>
              <a:gd name="connsiteX5" fmla="*/ 3225521 w 3225521"/>
              <a:gd name="connsiteY5" fmla="*/ 1183386 h 1183386"/>
              <a:gd name="connsiteX6" fmla="*/ 3223202 w 3225521"/>
              <a:gd name="connsiteY6" fmla="*/ 496421 h 1183386"/>
              <a:gd name="connsiteX7" fmla="*/ 2783393 w 3225521"/>
              <a:gd name="connsiteY7" fmla="*/ 495074 h 1183386"/>
              <a:gd name="connsiteX8" fmla="*/ 2786036 w 3225521"/>
              <a:gd name="connsiteY8" fmla="*/ 316585 h 1183386"/>
              <a:gd name="connsiteX9" fmla="*/ 2828611 w 3225521"/>
              <a:gd name="connsiteY9" fmla="*/ 314204 h 1183386"/>
              <a:gd name="connsiteX10" fmla="*/ 2829770 w 3225521"/>
              <a:gd name="connsiteY10" fmla="*/ 0 h 1183386"/>
              <a:gd name="connsiteX0" fmla="*/ 2829770 w 3225521"/>
              <a:gd name="connsiteY0" fmla="*/ 0 h 1183386"/>
              <a:gd name="connsiteX1" fmla="*/ 105508 w 3225521"/>
              <a:gd name="connsiteY1" fmla="*/ 2705 h 1183386"/>
              <a:gd name="connsiteX2" fmla="*/ 105508 w 3225521"/>
              <a:gd name="connsiteY2" fmla="*/ 344349 h 1183386"/>
              <a:gd name="connsiteX3" fmla="*/ 0 w 3225521"/>
              <a:gd name="connsiteY3" fmla="*/ 344349 h 1183386"/>
              <a:gd name="connsiteX4" fmla="*/ 0 w 3225521"/>
              <a:gd name="connsiteY4" fmla="*/ 1183386 h 1183386"/>
              <a:gd name="connsiteX5" fmla="*/ 3225521 w 3225521"/>
              <a:gd name="connsiteY5" fmla="*/ 1183386 h 1183386"/>
              <a:gd name="connsiteX6" fmla="*/ 3223202 w 3225521"/>
              <a:gd name="connsiteY6" fmla="*/ 496421 h 1183386"/>
              <a:gd name="connsiteX7" fmla="*/ 2783393 w 3225521"/>
              <a:gd name="connsiteY7" fmla="*/ 495074 h 1183386"/>
              <a:gd name="connsiteX8" fmla="*/ 2781274 w 3225521"/>
              <a:gd name="connsiteY8" fmla="*/ 316585 h 1183386"/>
              <a:gd name="connsiteX9" fmla="*/ 2828611 w 3225521"/>
              <a:gd name="connsiteY9" fmla="*/ 314204 h 1183386"/>
              <a:gd name="connsiteX10" fmla="*/ 2829770 w 3225521"/>
              <a:gd name="connsiteY10" fmla="*/ 0 h 1183386"/>
              <a:gd name="connsiteX0" fmla="*/ 2829770 w 3225521"/>
              <a:gd name="connsiteY0" fmla="*/ 0 h 1183386"/>
              <a:gd name="connsiteX1" fmla="*/ 105508 w 3225521"/>
              <a:gd name="connsiteY1" fmla="*/ 2705 h 1183386"/>
              <a:gd name="connsiteX2" fmla="*/ 105508 w 3225521"/>
              <a:gd name="connsiteY2" fmla="*/ 344349 h 1183386"/>
              <a:gd name="connsiteX3" fmla="*/ 0 w 3225521"/>
              <a:gd name="connsiteY3" fmla="*/ 344349 h 1183386"/>
              <a:gd name="connsiteX4" fmla="*/ 0 w 3225521"/>
              <a:gd name="connsiteY4" fmla="*/ 1183386 h 1183386"/>
              <a:gd name="connsiteX5" fmla="*/ 3225521 w 3225521"/>
              <a:gd name="connsiteY5" fmla="*/ 1183386 h 1183386"/>
              <a:gd name="connsiteX6" fmla="*/ 3223202 w 3225521"/>
              <a:gd name="connsiteY6" fmla="*/ 496421 h 1183386"/>
              <a:gd name="connsiteX7" fmla="*/ 2783393 w 3225521"/>
              <a:gd name="connsiteY7" fmla="*/ 495074 h 1183386"/>
              <a:gd name="connsiteX8" fmla="*/ 2781274 w 3225521"/>
              <a:gd name="connsiteY8" fmla="*/ 316585 h 1183386"/>
              <a:gd name="connsiteX9" fmla="*/ 2828611 w 3225521"/>
              <a:gd name="connsiteY9" fmla="*/ 314204 h 1183386"/>
              <a:gd name="connsiteX10" fmla="*/ 2829770 w 3225521"/>
              <a:gd name="connsiteY10" fmla="*/ 0 h 1183386"/>
              <a:gd name="connsiteX0" fmla="*/ 2829770 w 3223291"/>
              <a:gd name="connsiteY0" fmla="*/ 0 h 1183386"/>
              <a:gd name="connsiteX1" fmla="*/ 105508 w 3223291"/>
              <a:gd name="connsiteY1" fmla="*/ 2705 h 1183386"/>
              <a:gd name="connsiteX2" fmla="*/ 105508 w 3223291"/>
              <a:gd name="connsiteY2" fmla="*/ 344349 h 1183386"/>
              <a:gd name="connsiteX3" fmla="*/ 0 w 3223291"/>
              <a:gd name="connsiteY3" fmla="*/ 344349 h 1183386"/>
              <a:gd name="connsiteX4" fmla="*/ 0 w 3223291"/>
              <a:gd name="connsiteY4" fmla="*/ 1183386 h 1183386"/>
              <a:gd name="connsiteX5" fmla="*/ 3204042 w 3223291"/>
              <a:gd name="connsiteY5" fmla="*/ 1183386 h 1183386"/>
              <a:gd name="connsiteX6" fmla="*/ 3223202 w 3223291"/>
              <a:gd name="connsiteY6" fmla="*/ 496421 h 1183386"/>
              <a:gd name="connsiteX7" fmla="*/ 2783393 w 3223291"/>
              <a:gd name="connsiteY7" fmla="*/ 495074 h 1183386"/>
              <a:gd name="connsiteX8" fmla="*/ 2781274 w 3223291"/>
              <a:gd name="connsiteY8" fmla="*/ 316585 h 1183386"/>
              <a:gd name="connsiteX9" fmla="*/ 2828611 w 3223291"/>
              <a:gd name="connsiteY9" fmla="*/ 314204 h 1183386"/>
              <a:gd name="connsiteX10" fmla="*/ 2829770 w 3223291"/>
              <a:gd name="connsiteY10" fmla="*/ 0 h 1183386"/>
              <a:gd name="connsiteX0" fmla="*/ 2829770 w 3204042"/>
              <a:gd name="connsiteY0" fmla="*/ 0 h 1183386"/>
              <a:gd name="connsiteX1" fmla="*/ 105508 w 3204042"/>
              <a:gd name="connsiteY1" fmla="*/ 2705 h 1183386"/>
              <a:gd name="connsiteX2" fmla="*/ 105508 w 3204042"/>
              <a:gd name="connsiteY2" fmla="*/ 344349 h 1183386"/>
              <a:gd name="connsiteX3" fmla="*/ 0 w 3204042"/>
              <a:gd name="connsiteY3" fmla="*/ 344349 h 1183386"/>
              <a:gd name="connsiteX4" fmla="*/ 0 w 3204042"/>
              <a:gd name="connsiteY4" fmla="*/ 1183386 h 1183386"/>
              <a:gd name="connsiteX5" fmla="*/ 3204042 w 3204042"/>
              <a:gd name="connsiteY5" fmla="*/ 1183386 h 1183386"/>
              <a:gd name="connsiteX6" fmla="*/ 3198654 w 3204042"/>
              <a:gd name="connsiteY6" fmla="*/ 502558 h 1183386"/>
              <a:gd name="connsiteX7" fmla="*/ 2783393 w 3204042"/>
              <a:gd name="connsiteY7" fmla="*/ 495074 h 1183386"/>
              <a:gd name="connsiteX8" fmla="*/ 2781274 w 3204042"/>
              <a:gd name="connsiteY8" fmla="*/ 316585 h 1183386"/>
              <a:gd name="connsiteX9" fmla="*/ 2828611 w 3204042"/>
              <a:gd name="connsiteY9" fmla="*/ 314204 h 1183386"/>
              <a:gd name="connsiteX10" fmla="*/ 2829770 w 3204042"/>
              <a:gd name="connsiteY10" fmla="*/ 0 h 1183386"/>
              <a:gd name="connsiteX0" fmla="*/ 2829770 w 3199064"/>
              <a:gd name="connsiteY0" fmla="*/ 0 h 1183386"/>
              <a:gd name="connsiteX1" fmla="*/ 105508 w 3199064"/>
              <a:gd name="connsiteY1" fmla="*/ 2705 h 1183386"/>
              <a:gd name="connsiteX2" fmla="*/ 105508 w 3199064"/>
              <a:gd name="connsiteY2" fmla="*/ 344349 h 1183386"/>
              <a:gd name="connsiteX3" fmla="*/ 0 w 3199064"/>
              <a:gd name="connsiteY3" fmla="*/ 344349 h 1183386"/>
              <a:gd name="connsiteX4" fmla="*/ 0 w 3199064"/>
              <a:gd name="connsiteY4" fmla="*/ 1183386 h 1183386"/>
              <a:gd name="connsiteX5" fmla="*/ 3197905 w 3199064"/>
              <a:gd name="connsiteY5" fmla="*/ 1183386 h 1183386"/>
              <a:gd name="connsiteX6" fmla="*/ 3198654 w 3199064"/>
              <a:gd name="connsiteY6" fmla="*/ 502558 h 1183386"/>
              <a:gd name="connsiteX7" fmla="*/ 2783393 w 3199064"/>
              <a:gd name="connsiteY7" fmla="*/ 495074 h 1183386"/>
              <a:gd name="connsiteX8" fmla="*/ 2781274 w 3199064"/>
              <a:gd name="connsiteY8" fmla="*/ 316585 h 1183386"/>
              <a:gd name="connsiteX9" fmla="*/ 2828611 w 3199064"/>
              <a:gd name="connsiteY9" fmla="*/ 314204 h 1183386"/>
              <a:gd name="connsiteX10" fmla="*/ 2829770 w 3199064"/>
              <a:gd name="connsiteY10" fmla="*/ 0 h 1183386"/>
              <a:gd name="connsiteX0" fmla="*/ 2829770 w 3204042"/>
              <a:gd name="connsiteY0" fmla="*/ 0 h 1183386"/>
              <a:gd name="connsiteX1" fmla="*/ 105508 w 3204042"/>
              <a:gd name="connsiteY1" fmla="*/ 2705 h 1183386"/>
              <a:gd name="connsiteX2" fmla="*/ 105508 w 3204042"/>
              <a:gd name="connsiteY2" fmla="*/ 344349 h 1183386"/>
              <a:gd name="connsiteX3" fmla="*/ 0 w 3204042"/>
              <a:gd name="connsiteY3" fmla="*/ 344349 h 1183386"/>
              <a:gd name="connsiteX4" fmla="*/ 0 w 3204042"/>
              <a:gd name="connsiteY4" fmla="*/ 1183386 h 1183386"/>
              <a:gd name="connsiteX5" fmla="*/ 3204042 w 3204042"/>
              <a:gd name="connsiteY5" fmla="*/ 1183386 h 1183386"/>
              <a:gd name="connsiteX6" fmla="*/ 3198654 w 3204042"/>
              <a:gd name="connsiteY6" fmla="*/ 502558 h 1183386"/>
              <a:gd name="connsiteX7" fmla="*/ 2783393 w 3204042"/>
              <a:gd name="connsiteY7" fmla="*/ 495074 h 1183386"/>
              <a:gd name="connsiteX8" fmla="*/ 2781274 w 3204042"/>
              <a:gd name="connsiteY8" fmla="*/ 316585 h 1183386"/>
              <a:gd name="connsiteX9" fmla="*/ 2828611 w 3204042"/>
              <a:gd name="connsiteY9" fmla="*/ 314204 h 1183386"/>
              <a:gd name="connsiteX10" fmla="*/ 2829770 w 3204042"/>
              <a:gd name="connsiteY10" fmla="*/ 0 h 1183386"/>
              <a:gd name="connsiteX0" fmla="*/ 2829770 w 3204042"/>
              <a:gd name="connsiteY0" fmla="*/ 0 h 1189523"/>
              <a:gd name="connsiteX1" fmla="*/ 105508 w 3204042"/>
              <a:gd name="connsiteY1" fmla="*/ 2705 h 1189523"/>
              <a:gd name="connsiteX2" fmla="*/ 105508 w 3204042"/>
              <a:gd name="connsiteY2" fmla="*/ 344349 h 1189523"/>
              <a:gd name="connsiteX3" fmla="*/ 0 w 3204042"/>
              <a:gd name="connsiteY3" fmla="*/ 344349 h 1189523"/>
              <a:gd name="connsiteX4" fmla="*/ 0 w 3204042"/>
              <a:gd name="connsiteY4" fmla="*/ 1183386 h 1189523"/>
              <a:gd name="connsiteX5" fmla="*/ 3204042 w 3204042"/>
              <a:gd name="connsiteY5" fmla="*/ 1189523 h 1189523"/>
              <a:gd name="connsiteX6" fmla="*/ 3198654 w 3204042"/>
              <a:gd name="connsiteY6" fmla="*/ 502558 h 1189523"/>
              <a:gd name="connsiteX7" fmla="*/ 2783393 w 3204042"/>
              <a:gd name="connsiteY7" fmla="*/ 495074 h 1189523"/>
              <a:gd name="connsiteX8" fmla="*/ 2781274 w 3204042"/>
              <a:gd name="connsiteY8" fmla="*/ 316585 h 1189523"/>
              <a:gd name="connsiteX9" fmla="*/ 2828611 w 3204042"/>
              <a:gd name="connsiteY9" fmla="*/ 314204 h 1189523"/>
              <a:gd name="connsiteX10" fmla="*/ 2829770 w 3204042"/>
              <a:gd name="connsiteY10" fmla="*/ 0 h 1189523"/>
              <a:gd name="connsiteX0" fmla="*/ 2829770 w 3204042"/>
              <a:gd name="connsiteY0" fmla="*/ 0 h 1186455"/>
              <a:gd name="connsiteX1" fmla="*/ 105508 w 3204042"/>
              <a:gd name="connsiteY1" fmla="*/ 2705 h 1186455"/>
              <a:gd name="connsiteX2" fmla="*/ 105508 w 3204042"/>
              <a:gd name="connsiteY2" fmla="*/ 344349 h 1186455"/>
              <a:gd name="connsiteX3" fmla="*/ 0 w 3204042"/>
              <a:gd name="connsiteY3" fmla="*/ 344349 h 1186455"/>
              <a:gd name="connsiteX4" fmla="*/ 0 w 3204042"/>
              <a:gd name="connsiteY4" fmla="*/ 1183386 h 1186455"/>
              <a:gd name="connsiteX5" fmla="*/ 3204042 w 3204042"/>
              <a:gd name="connsiteY5" fmla="*/ 1186455 h 1186455"/>
              <a:gd name="connsiteX6" fmla="*/ 3198654 w 3204042"/>
              <a:gd name="connsiteY6" fmla="*/ 502558 h 1186455"/>
              <a:gd name="connsiteX7" fmla="*/ 2783393 w 3204042"/>
              <a:gd name="connsiteY7" fmla="*/ 495074 h 1186455"/>
              <a:gd name="connsiteX8" fmla="*/ 2781274 w 3204042"/>
              <a:gd name="connsiteY8" fmla="*/ 316585 h 1186455"/>
              <a:gd name="connsiteX9" fmla="*/ 2828611 w 3204042"/>
              <a:gd name="connsiteY9" fmla="*/ 314204 h 1186455"/>
              <a:gd name="connsiteX10" fmla="*/ 2829770 w 3204042"/>
              <a:gd name="connsiteY10" fmla="*/ 0 h 1186455"/>
              <a:gd name="connsiteX0" fmla="*/ 2829770 w 3200973"/>
              <a:gd name="connsiteY0" fmla="*/ 0 h 1186455"/>
              <a:gd name="connsiteX1" fmla="*/ 105508 w 3200973"/>
              <a:gd name="connsiteY1" fmla="*/ 2705 h 1186455"/>
              <a:gd name="connsiteX2" fmla="*/ 105508 w 3200973"/>
              <a:gd name="connsiteY2" fmla="*/ 344349 h 1186455"/>
              <a:gd name="connsiteX3" fmla="*/ 0 w 3200973"/>
              <a:gd name="connsiteY3" fmla="*/ 344349 h 1186455"/>
              <a:gd name="connsiteX4" fmla="*/ 0 w 3200973"/>
              <a:gd name="connsiteY4" fmla="*/ 1183386 h 1186455"/>
              <a:gd name="connsiteX5" fmla="*/ 3200973 w 3200973"/>
              <a:gd name="connsiteY5" fmla="*/ 1186455 h 1186455"/>
              <a:gd name="connsiteX6" fmla="*/ 3198654 w 3200973"/>
              <a:gd name="connsiteY6" fmla="*/ 502558 h 1186455"/>
              <a:gd name="connsiteX7" fmla="*/ 2783393 w 3200973"/>
              <a:gd name="connsiteY7" fmla="*/ 495074 h 1186455"/>
              <a:gd name="connsiteX8" fmla="*/ 2781274 w 3200973"/>
              <a:gd name="connsiteY8" fmla="*/ 316585 h 1186455"/>
              <a:gd name="connsiteX9" fmla="*/ 2828611 w 3200973"/>
              <a:gd name="connsiteY9" fmla="*/ 314204 h 1186455"/>
              <a:gd name="connsiteX10" fmla="*/ 2829770 w 3200973"/>
              <a:gd name="connsiteY10" fmla="*/ 0 h 1186455"/>
              <a:gd name="connsiteX0" fmla="*/ 2829770 w 3200973"/>
              <a:gd name="connsiteY0" fmla="*/ 0 h 1186455"/>
              <a:gd name="connsiteX1" fmla="*/ 105508 w 3200973"/>
              <a:gd name="connsiteY1" fmla="*/ 2705 h 1186455"/>
              <a:gd name="connsiteX2" fmla="*/ 105508 w 3200973"/>
              <a:gd name="connsiteY2" fmla="*/ 344349 h 1186455"/>
              <a:gd name="connsiteX3" fmla="*/ 0 w 3200973"/>
              <a:gd name="connsiteY3" fmla="*/ 344349 h 1186455"/>
              <a:gd name="connsiteX4" fmla="*/ 0 w 3200973"/>
              <a:gd name="connsiteY4" fmla="*/ 1183386 h 1186455"/>
              <a:gd name="connsiteX5" fmla="*/ 3200973 w 3200973"/>
              <a:gd name="connsiteY5" fmla="*/ 1186455 h 1186455"/>
              <a:gd name="connsiteX6" fmla="*/ 3198654 w 3200973"/>
              <a:gd name="connsiteY6" fmla="*/ 502558 h 1186455"/>
              <a:gd name="connsiteX7" fmla="*/ 2758845 w 3200973"/>
              <a:gd name="connsiteY7" fmla="*/ 504280 h 1186455"/>
              <a:gd name="connsiteX8" fmla="*/ 2781274 w 3200973"/>
              <a:gd name="connsiteY8" fmla="*/ 316585 h 1186455"/>
              <a:gd name="connsiteX9" fmla="*/ 2828611 w 3200973"/>
              <a:gd name="connsiteY9" fmla="*/ 314204 h 1186455"/>
              <a:gd name="connsiteX10" fmla="*/ 2829770 w 3200973"/>
              <a:gd name="connsiteY10" fmla="*/ 0 h 1186455"/>
              <a:gd name="connsiteX0" fmla="*/ 2829770 w 3200973"/>
              <a:gd name="connsiteY0" fmla="*/ 0 h 1186455"/>
              <a:gd name="connsiteX1" fmla="*/ 105508 w 3200973"/>
              <a:gd name="connsiteY1" fmla="*/ 2705 h 1186455"/>
              <a:gd name="connsiteX2" fmla="*/ 105508 w 3200973"/>
              <a:gd name="connsiteY2" fmla="*/ 344349 h 1186455"/>
              <a:gd name="connsiteX3" fmla="*/ 0 w 3200973"/>
              <a:gd name="connsiteY3" fmla="*/ 344349 h 1186455"/>
              <a:gd name="connsiteX4" fmla="*/ 0 w 3200973"/>
              <a:gd name="connsiteY4" fmla="*/ 1183386 h 1186455"/>
              <a:gd name="connsiteX5" fmla="*/ 3200973 w 3200973"/>
              <a:gd name="connsiteY5" fmla="*/ 1186455 h 1186455"/>
              <a:gd name="connsiteX6" fmla="*/ 3198654 w 3200973"/>
              <a:gd name="connsiteY6" fmla="*/ 502558 h 1186455"/>
              <a:gd name="connsiteX7" fmla="*/ 2758845 w 3200973"/>
              <a:gd name="connsiteY7" fmla="*/ 504280 h 1186455"/>
              <a:gd name="connsiteX8" fmla="*/ 2753658 w 3200973"/>
              <a:gd name="connsiteY8" fmla="*/ 313516 h 1186455"/>
              <a:gd name="connsiteX9" fmla="*/ 2828611 w 3200973"/>
              <a:gd name="connsiteY9" fmla="*/ 314204 h 1186455"/>
              <a:gd name="connsiteX10" fmla="*/ 2829770 w 3200973"/>
              <a:gd name="connsiteY10" fmla="*/ 0 h 1186455"/>
              <a:gd name="connsiteX0" fmla="*/ 2829770 w 3200973"/>
              <a:gd name="connsiteY0" fmla="*/ 0 h 1186455"/>
              <a:gd name="connsiteX1" fmla="*/ 105508 w 3200973"/>
              <a:gd name="connsiteY1" fmla="*/ 2705 h 1186455"/>
              <a:gd name="connsiteX2" fmla="*/ 105508 w 3200973"/>
              <a:gd name="connsiteY2" fmla="*/ 344349 h 1186455"/>
              <a:gd name="connsiteX3" fmla="*/ 0 w 3200973"/>
              <a:gd name="connsiteY3" fmla="*/ 344349 h 1186455"/>
              <a:gd name="connsiteX4" fmla="*/ 0 w 3200973"/>
              <a:gd name="connsiteY4" fmla="*/ 1183386 h 1186455"/>
              <a:gd name="connsiteX5" fmla="*/ 3200973 w 3200973"/>
              <a:gd name="connsiteY5" fmla="*/ 1186455 h 1186455"/>
              <a:gd name="connsiteX6" fmla="*/ 3198654 w 3200973"/>
              <a:gd name="connsiteY6" fmla="*/ 502558 h 1186455"/>
              <a:gd name="connsiteX7" fmla="*/ 2758845 w 3200973"/>
              <a:gd name="connsiteY7" fmla="*/ 504280 h 1186455"/>
              <a:gd name="connsiteX8" fmla="*/ 2759795 w 3200973"/>
              <a:gd name="connsiteY8" fmla="*/ 313516 h 1186455"/>
              <a:gd name="connsiteX9" fmla="*/ 2828611 w 3200973"/>
              <a:gd name="connsiteY9" fmla="*/ 314204 h 1186455"/>
              <a:gd name="connsiteX10" fmla="*/ 2829770 w 3200973"/>
              <a:gd name="connsiteY10" fmla="*/ 0 h 1186455"/>
              <a:gd name="connsiteX0" fmla="*/ 2829770 w 3200973"/>
              <a:gd name="connsiteY0" fmla="*/ 0 h 1186455"/>
              <a:gd name="connsiteX1" fmla="*/ 105508 w 3200973"/>
              <a:gd name="connsiteY1" fmla="*/ 2705 h 1186455"/>
              <a:gd name="connsiteX2" fmla="*/ 105508 w 3200973"/>
              <a:gd name="connsiteY2" fmla="*/ 344349 h 1186455"/>
              <a:gd name="connsiteX3" fmla="*/ 0 w 3200973"/>
              <a:gd name="connsiteY3" fmla="*/ 344349 h 1186455"/>
              <a:gd name="connsiteX4" fmla="*/ 0 w 3200973"/>
              <a:gd name="connsiteY4" fmla="*/ 1183386 h 1186455"/>
              <a:gd name="connsiteX5" fmla="*/ 3200973 w 3200973"/>
              <a:gd name="connsiteY5" fmla="*/ 1186455 h 1186455"/>
              <a:gd name="connsiteX6" fmla="*/ 3198654 w 3200973"/>
              <a:gd name="connsiteY6" fmla="*/ 502558 h 1186455"/>
              <a:gd name="connsiteX7" fmla="*/ 2758845 w 3200973"/>
              <a:gd name="connsiteY7" fmla="*/ 504280 h 1186455"/>
              <a:gd name="connsiteX8" fmla="*/ 2756726 w 3200973"/>
              <a:gd name="connsiteY8" fmla="*/ 313516 h 1186455"/>
              <a:gd name="connsiteX9" fmla="*/ 2828611 w 3200973"/>
              <a:gd name="connsiteY9" fmla="*/ 314204 h 1186455"/>
              <a:gd name="connsiteX10" fmla="*/ 2829770 w 3200973"/>
              <a:gd name="connsiteY10" fmla="*/ 0 h 1186455"/>
              <a:gd name="connsiteX0" fmla="*/ 2829770 w 3200973"/>
              <a:gd name="connsiteY0" fmla="*/ 0 h 1186455"/>
              <a:gd name="connsiteX1" fmla="*/ 105508 w 3200973"/>
              <a:gd name="connsiteY1" fmla="*/ 2705 h 1186455"/>
              <a:gd name="connsiteX2" fmla="*/ 105508 w 3200973"/>
              <a:gd name="connsiteY2" fmla="*/ 344349 h 1186455"/>
              <a:gd name="connsiteX3" fmla="*/ 0 w 3200973"/>
              <a:gd name="connsiteY3" fmla="*/ 344349 h 1186455"/>
              <a:gd name="connsiteX4" fmla="*/ 0 w 3200973"/>
              <a:gd name="connsiteY4" fmla="*/ 1183386 h 1186455"/>
              <a:gd name="connsiteX5" fmla="*/ 3200973 w 3200973"/>
              <a:gd name="connsiteY5" fmla="*/ 1186455 h 1186455"/>
              <a:gd name="connsiteX6" fmla="*/ 3198654 w 3200973"/>
              <a:gd name="connsiteY6" fmla="*/ 502558 h 1186455"/>
              <a:gd name="connsiteX7" fmla="*/ 2758845 w 3200973"/>
              <a:gd name="connsiteY7" fmla="*/ 504280 h 1186455"/>
              <a:gd name="connsiteX8" fmla="*/ 2756726 w 3200973"/>
              <a:gd name="connsiteY8" fmla="*/ 313516 h 1186455"/>
              <a:gd name="connsiteX9" fmla="*/ 2800995 w 3200973"/>
              <a:gd name="connsiteY9" fmla="*/ 314204 h 1186455"/>
              <a:gd name="connsiteX10" fmla="*/ 2829770 w 3200973"/>
              <a:gd name="connsiteY10" fmla="*/ 0 h 1186455"/>
              <a:gd name="connsiteX0" fmla="*/ 2802154 w 3200973"/>
              <a:gd name="connsiteY0" fmla="*/ 0 h 1186455"/>
              <a:gd name="connsiteX1" fmla="*/ 105508 w 3200973"/>
              <a:gd name="connsiteY1" fmla="*/ 2705 h 1186455"/>
              <a:gd name="connsiteX2" fmla="*/ 105508 w 3200973"/>
              <a:gd name="connsiteY2" fmla="*/ 344349 h 1186455"/>
              <a:gd name="connsiteX3" fmla="*/ 0 w 3200973"/>
              <a:gd name="connsiteY3" fmla="*/ 344349 h 1186455"/>
              <a:gd name="connsiteX4" fmla="*/ 0 w 3200973"/>
              <a:gd name="connsiteY4" fmla="*/ 1183386 h 1186455"/>
              <a:gd name="connsiteX5" fmla="*/ 3200973 w 3200973"/>
              <a:gd name="connsiteY5" fmla="*/ 1186455 h 1186455"/>
              <a:gd name="connsiteX6" fmla="*/ 3198654 w 3200973"/>
              <a:gd name="connsiteY6" fmla="*/ 502558 h 1186455"/>
              <a:gd name="connsiteX7" fmla="*/ 2758845 w 3200973"/>
              <a:gd name="connsiteY7" fmla="*/ 504280 h 1186455"/>
              <a:gd name="connsiteX8" fmla="*/ 2756726 w 3200973"/>
              <a:gd name="connsiteY8" fmla="*/ 313516 h 1186455"/>
              <a:gd name="connsiteX9" fmla="*/ 2800995 w 3200973"/>
              <a:gd name="connsiteY9" fmla="*/ 314204 h 1186455"/>
              <a:gd name="connsiteX10" fmla="*/ 2802154 w 3200973"/>
              <a:gd name="connsiteY10" fmla="*/ 0 h 1186455"/>
              <a:gd name="connsiteX0" fmla="*/ 2802154 w 3215855"/>
              <a:gd name="connsiteY0" fmla="*/ 0 h 1186455"/>
              <a:gd name="connsiteX1" fmla="*/ 105508 w 3215855"/>
              <a:gd name="connsiteY1" fmla="*/ 2705 h 1186455"/>
              <a:gd name="connsiteX2" fmla="*/ 105508 w 3215855"/>
              <a:gd name="connsiteY2" fmla="*/ 344349 h 1186455"/>
              <a:gd name="connsiteX3" fmla="*/ 0 w 3215855"/>
              <a:gd name="connsiteY3" fmla="*/ 344349 h 1186455"/>
              <a:gd name="connsiteX4" fmla="*/ 0 w 3215855"/>
              <a:gd name="connsiteY4" fmla="*/ 1183386 h 1186455"/>
              <a:gd name="connsiteX5" fmla="*/ 3200973 w 3215855"/>
              <a:gd name="connsiteY5" fmla="*/ 1186455 h 1186455"/>
              <a:gd name="connsiteX6" fmla="*/ 3215746 w 3215855"/>
              <a:gd name="connsiteY6" fmla="*/ 502558 h 1186455"/>
              <a:gd name="connsiteX7" fmla="*/ 2758845 w 3215855"/>
              <a:gd name="connsiteY7" fmla="*/ 504280 h 1186455"/>
              <a:gd name="connsiteX8" fmla="*/ 2756726 w 3215855"/>
              <a:gd name="connsiteY8" fmla="*/ 313516 h 1186455"/>
              <a:gd name="connsiteX9" fmla="*/ 2800995 w 3215855"/>
              <a:gd name="connsiteY9" fmla="*/ 314204 h 1186455"/>
              <a:gd name="connsiteX10" fmla="*/ 2802154 w 3215855"/>
              <a:gd name="connsiteY10" fmla="*/ 0 h 1186455"/>
              <a:gd name="connsiteX0" fmla="*/ 2802154 w 3218065"/>
              <a:gd name="connsiteY0" fmla="*/ 0 h 1189303"/>
              <a:gd name="connsiteX1" fmla="*/ 105508 w 3218065"/>
              <a:gd name="connsiteY1" fmla="*/ 2705 h 1189303"/>
              <a:gd name="connsiteX2" fmla="*/ 105508 w 3218065"/>
              <a:gd name="connsiteY2" fmla="*/ 344349 h 1189303"/>
              <a:gd name="connsiteX3" fmla="*/ 0 w 3218065"/>
              <a:gd name="connsiteY3" fmla="*/ 344349 h 1189303"/>
              <a:gd name="connsiteX4" fmla="*/ 0 w 3218065"/>
              <a:gd name="connsiteY4" fmla="*/ 1183386 h 1189303"/>
              <a:gd name="connsiteX5" fmla="*/ 3218065 w 3218065"/>
              <a:gd name="connsiteY5" fmla="*/ 1189303 h 1189303"/>
              <a:gd name="connsiteX6" fmla="*/ 3215746 w 3218065"/>
              <a:gd name="connsiteY6" fmla="*/ 502558 h 1189303"/>
              <a:gd name="connsiteX7" fmla="*/ 2758845 w 3218065"/>
              <a:gd name="connsiteY7" fmla="*/ 504280 h 1189303"/>
              <a:gd name="connsiteX8" fmla="*/ 2756726 w 3218065"/>
              <a:gd name="connsiteY8" fmla="*/ 313516 h 1189303"/>
              <a:gd name="connsiteX9" fmla="*/ 2800995 w 3218065"/>
              <a:gd name="connsiteY9" fmla="*/ 314204 h 1189303"/>
              <a:gd name="connsiteX10" fmla="*/ 2802154 w 3218065"/>
              <a:gd name="connsiteY10" fmla="*/ 0 h 1189303"/>
              <a:gd name="connsiteX0" fmla="*/ 2802154 w 3219024"/>
              <a:gd name="connsiteY0" fmla="*/ 0 h 1189303"/>
              <a:gd name="connsiteX1" fmla="*/ 105508 w 3219024"/>
              <a:gd name="connsiteY1" fmla="*/ 2705 h 1189303"/>
              <a:gd name="connsiteX2" fmla="*/ 105508 w 3219024"/>
              <a:gd name="connsiteY2" fmla="*/ 344349 h 1189303"/>
              <a:gd name="connsiteX3" fmla="*/ 0 w 3219024"/>
              <a:gd name="connsiteY3" fmla="*/ 344349 h 1189303"/>
              <a:gd name="connsiteX4" fmla="*/ 0 w 3219024"/>
              <a:gd name="connsiteY4" fmla="*/ 1183386 h 1189303"/>
              <a:gd name="connsiteX5" fmla="*/ 3218065 w 3219024"/>
              <a:gd name="connsiteY5" fmla="*/ 1189303 h 1189303"/>
              <a:gd name="connsiteX6" fmla="*/ 3218595 w 3219024"/>
              <a:gd name="connsiteY6" fmla="*/ 505406 h 1189303"/>
              <a:gd name="connsiteX7" fmla="*/ 2758845 w 3219024"/>
              <a:gd name="connsiteY7" fmla="*/ 504280 h 1189303"/>
              <a:gd name="connsiteX8" fmla="*/ 2756726 w 3219024"/>
              <a:gd name="connsiteY8" fmla="*/ 313516 h 1189303"/>
              <a:gd name="connsiteX9" fmla="*/ 2800995 w 3219024"/>
              <a:gd name="connsiteY9" fmla="*/ 314204 h 1189303"/>
              <a:gd name="connsiteX10" fmla="*/ 2802154 w 3219024"/>
              <a:gd name="connsiteY10" fmla="*/ 0 h 1189303"/>
              <a:gd name="connsiteX0" fmla="*/ 2802154 w 3218065"/>
              <a:gd name="connsiteY0" fmla="*/ 0 h 1189303"/>
              <a:gd name="connsiteX1" fmla="*/ 105508 w 3218065"/>
              <a:gd name="connsiteY1" fmla="*/ 2705 h 1189303"/>
              <a:gd name="connsiteX2" fmla="*/ 105508 w 3218065"/>
              <a:gd name="connsiteY2" fmla="*/ 344349 h 1189303"/>
              <a:gd name="connsiteX3" fmla="*/ 0 w 3218065"/>
              <a:gd name="connsiteY3" fmla="*/ 344349 h 1189303"/>
              <a:gd name="connsiteX4" fmla="*/ 0 w 3218065"/>
              <a:gd name="connsiteY4" fmla="*/ 1183386 h 1189303"/>
              <a:gd name="connsiteX5" fmla="*/ 3218065 w 3218065"/>
              <a:gd name="connsiteY5" fmla="*/ 1189303 h 1189303"/>
              <a:gd name="connsiteX6" fmla="*/ 3215747 w 3218065"/>
              <a:gd name="connsiteY6" fmla="*/ 505406 h 1189303"/>
              <a:gd name="connsiteX7" fmla="*/ 2758845 w 3218065"/>
              <a:gd name="connsiteY7" fmla="*/ 504280 h 1189303"/>
              <a:gd name="connsiteX8" fmla="*/ 2756726 w 3218065"/>
              <a:gd name="connsiteY8" fmla="*/ 313516 h 1189303"/>
              <a:gd name="connsiteX9" fmla="*/ 2800995 w 3218065"/>
              <a:gd name="connsiteY9" fmla="*/ 314204 h 1189303"/>
              <a:gd name="connsiteX10" fmla="*/ 2802154 w 3218065"/>
              <a:gd name="connsiteY10" fmla="*/ 0 h 118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18065" h="1189303">
                <a:moveTo>
                  <a:pt x="2802154" y="0"/>
                </a:moveTo>
                <a:lnTo>
                  <a:pt x="105508" y="2705"/>
                </a:lnTo>
                <a:lnTo>
                  <a:pt x="105508" y="344349"/>
                </a:lnTo>
                <a:lnTo>
                  <a:pt x="0" y="344349"/>
                </a:lnTo>
                <a:lnTo>
                  <a:pt x="0" y="1183386"/>
                </a:lnTo>
                <a:lnTo>
                  <a:pt x="3218065" y="1189303"/>
                </a:lnTo>
                <a:cubicBezTo>
                  <a:pt x="3216390" y="961540"/>
                  <a:pt x="3217422" y="742374"/>
                  <a:pt x="3215747" y="505406"/>
                </a:cubicBezTo>
                <a:lnTo>
                  <a:pt x="2758845" y="504280"/>
                </a:lnTo>
                <a:cubicBezTo>
                  <a:pt x="2758139" y="444784"/>
                  <a:pt x="2757432" y="373012"/>
                  <a:pt x="2756726" y="313516"/>
                </a:cubicBezTo>
                <a:lnTo>
                  <a:pt x="2800995" y="314204"/>
                </a:lnTo>
                <a:cubicBezTo>
                  <a:pt x="2801381" y="209469"/>
                  <a:pt x="2801768" y="104735"/>
                  <a:pt x="2802154" y="0"/>
                </a:cubicBezTo>
                <a:close/>
              </a:path>
            </a:pathLst>
          </a:custGeom>
          <a:solidFill>
            <a:srgbClr val="707372">
              <a:alpha val="20000"/>
            </a:srgbClr>
          </a:solidFill>
          <a:ln>
            <a:solidFill>
              <a:srgbClr val="707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5644800" y="4428917"/>
            <a:ext cx="1392808" cy="648072"/>
          </a:xfrm>
          <a:prstGeom prst="rect">
            <a:avLst/>
          </a:prstGeom>
          <a:solidFill>
            <a:srgbClr val="707372">
              <a:alpha val="20000"/>
            </a:srgbClr>
          </a:solidFill>
          <a:ln>
            <a:solidFill>
              <a:srgbClr val="707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CuadroTexto"/>
          <p:cNvSpPr txBox="1"/>
          <p:nvPr/>
        </p:nvSpPr>
        <p:spPr>
          <a:xfrm>
            <a:off x="4657411" y="2307679"/>
            <a:ext cx="1592062" cy="246221"/>
          </a:xfrm>
          <a:prstGeom prst="rect">
            <a:avLst/>
          </a:prstGeom>
          <a:noFill/>
        </p:spPr>
        <p:txBody>
          <a:bodyPr wrap="square" rtlCol="0">
            <a:spAutoFit/>
          </a:bodyPr>
          <a:lstStyle/>
          <a:p>
            <a:r>
              <a:rPr lang="es-ES" sz="1000" b="1" dirty="0">
                <a:solidFill>
                  <a:schemeClr val="bg1">
                    <a:lumMod val="65000"/>
                  </a:schemeClr>
                </a:solidFill>
              </a:rPr>
              <a:t>VIAS</a:t>
            </a:r>
          </a:p>
        </p:txBody>
      </p:sp>
      <p:sp>
        <p:nvSpPr>
          <p:cNvPr id="17" name="16 CuadroTexto"/>
          <p:cNvSpPr txBox="1"/>
          <p:nvPr/>
        </p:nvSpPr>
        <p:spPr>
          <a:xfrm>
            <a:off x="4670731" y="5210959"/>
            <a:ext cx="1592062" cy="246221"/>
          </a:xfrm>
          <a:prstGeom prst="rect">
            <a:avLst/>
          </a:prstGeom>
          <a:noFill/>
        </p:spPr>
        <p:txBody>
          <a:bodyPr wrap="square" rtlCol="0">
            <a:spAutoFit/>
          </a:bodyPr>
          <a:lstStyle/>
          <a:p>
            <a:r>
              <a:rPr lang="es-ES" sz="1000" b="1" dirty="0">
                <a:solidFill>
                  <a:schemeClr val="bg1">
                    <a:lumMod val="65000"/>
                  </a:schemeClr>
                </a:solidFill>
              </a:rPr>
              <a:t>PLAYA</a:t>
            </a:r>
          </a:p>
        </p:txBody>
      </p:sp>
      <p:pic>
        <p:nvPicPr>
          <p:cNvPr id="18" name="Picture 2" descr="D:\TRABAJO\02-LUGARES\02-GIJON\01-JC1\05-PRESENTACIÓN\tributaria\descarg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001" y="1800450"/>
            <a:ext cx="681391" cy="338554"/>
          </a:xfrm>
          <a:prstGeom prst="rect">
            <a:avLst/>
          </a:prstGeom>
          <a:noFill/>
          <a:extLst>
            <a:ext uri="{909E8E84-426E-40DD-AFC4-6F175D3DCCD1}">
              <a14:hiddenFill xmlns:a14="http://schemas.microsoft.com/office/drawing/2010/main">
                <a:solidFill>
                  <a:srgbClr val="FFFFFF"/>
                </a:solidFill>
              </a14:hiddenFill>
            </a:ext>
          </a:extLst>
        </p:spPr>
      </p:pic>
      <p:sp>
        <p:nvSpPr>
          <p:cNvPr id="21" name="20 CuadroTexto"/>
          <p:cNvSpPr txBox="1"/>
          <p:nvPr/>
        </p:nvSpPr>
        <p:spPr>
          <a:xfrm>
            <a:off x="491206" y="2163970"/>
            <a:ext cx="1224136" cy="3170099"/>
          </a:xfrm>
          <a:prstGeom prst="rect">
            <a:avLst/>
          </a:prstGeom>
          <a:noFill/>
        </p:spPr>
        <p:txBody>
          <a:bodyPr wrap="square" rtlCol="0">
            <a:spAutoFit/>
          </a:bodyPr>
          <a:lstStyle/>
          <a:p>
            <a:pPr algn="ctr"/>
            <a:r>
              <a:rPr lang="es-ES" sz="20000" b="1" dirty="0">
                <a:solidFill>
                  <a:schemeClr val="tx2">
                    <a:lumMod val="20000"/>
                    <a:lumOff val="80000"/>
                  </a:schemeClr>
                </a:solidFill>
                <a:latin typeface="Arial" panose="020B0604020202020204" pitchFamily="34" charset="0"/>
                <a:cs typeface="Arial" panose="020B0604020202020204" pitchFamily="34" charset="0"/>
              </a:rPr>
              <a:t>B</a:t>
            </a:r>
          </a:p>
        </p:txBody>
      </p:sp>
      <p:grpSp>
        <p:nvGrpSpPr>
          <p:cNvPr id="20" name="19 Grupo"/>
          <p:cNvGrpSpPr/>
          <p:nvPr/>
        </p:nvGrpSpPr>
        <p:grpSpPr>
          <a:xfrm>
            <a:off x="3203848" y="3925792"/>
            <a:ext cx="288024" cy="259200"/>
            <a:chOff x="3203848" y="3068542"/>
            <a:chExt cx="288024" cy="259200"/>
          </a:xfrm>
        </p:grpSpPr>
        <p:sp>
          <p:nvSpPr>
            <p:cNvPr id="22" name="21 Elipse"/>
            <p:cNvSpPr>
              <a:spLocks noChangeAspect="1"/>
            </p:cNvSpPr>
            <p:nvPr/>
          </p:nvSpPr>
          <p:spPr>
            <a:xfrm>
              <a:off x="3419872" y="325574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3" name="22 Conector recto"/>
            <p:cNvCxnSpPr>
              <a:endCxn id="24" idx="2"/>
            </p:cNvCxnSpPr>
            <p:nvPr/>
          </p:nvCxnSpPr>
          <p:spPr>
            <a:xfrm flipH="1" flipV="1">
              <a:off x="3203848" y="3068542"/>
              <a:ext cx="255636" cy="22373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4" name="23 CuadroTexto"/>
          <p:cNvSpPr txBox="1"/>
          <p:nvPr/>
        </p:nvSpPr>
        <p:spPr>
          <a:xfrm>
            <a:off x="2699792" y="3766330"/>
            <a:ext cx="1008112" cy="159462"/>
          </a:xfrm>
          <a:prstGeom prst="rect">
            <a:avLst/>
          </a:prstGeom>
          <a:noFill/>
        </p:spPr>
        <p:txBody>
          <a:bodyPr wrap="square" tIns="18000" bIns="18000" rtlCol="0">
            <a:spAutoFit/>
          </a:bodyPr>
          <a:lstStyle/>
          <a:p>
            <a:r>
              <a:rPr lang="es-ES" sz="800" b="1" dirty="0">
                <a:solidFill>
                  <a:srgbClr val="FF0000"/>
                </a:solidFill>
              </a:rPr>
              <a:t>USTED ESTÁ AQUÍ</a:t>
            </a:r>
          </a:p>
        </p:txBody>
      </p:sp>
    </p:spTree>
    <p:extLst>
      <p:ext uri="{BB962C8B-B14F-4D97-AF65-F5344CB8AC3E}">
        <p14:creationId xmlns:p14="http://schemas.microsoft.com/office/powerpoint/2010/main" val="98815993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par>
                                <p:cTn id="8" presetID="22" presetClass="entr" presetSubtype="4" fill="hold" nodeType="withEffect">
                                  <p:stCondLst>
                                    <p:cond delay="50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1000"/>
                                        <p:tgtEl>
                                          <p:spTgt spid="18"/>
                                        </p:tgtEl>
                                      </p:cBhvr>
                                    </p:animEffect>
                                  </p:childTnLst>
                                </p:cTn>
                              </p:par>
                            </p:childTnLst>
                          </p:cTn>
                        </p:par>
                        <p:par>
                          <p:cTn id="11" fill="hold">
                            <p:stCondLst>
                              <p:cond delay="1500"/>
                            </p:stCondLst>
                            <p:childTnLst>
                              <p:par>
                                <p:cTn id="12" presetID="2" presetClass="entr" presetSubtype="2"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1000" fill="hold"/>
                                        <p:tgtEl>
                                          <p:spTgt spid="31"/>
                                        </p:tgtEl>
                                        <p:attrNameLst>
                                          <p:attrName>ppt_x</p:attrName>
                                        </p:attrNameLst>
                                      </p:cBhvr>
                                      <p:tavLst>
                                        <p:tav tm="0">
                                          <p:val>
                                            <p:strVal val="1+#ppt_w/2"/>
                                          </p:val>
                                        </p:tav>
                                        <p:tav tm="100000">
                                          <p:val>
                                            <p:strVal val="#ppt_x"/>
                                          </p:val>
                                        </p:tav>
                                      </p:tavLst>
                                    </p:anim>
                                    <p:anim calcmode="lin" valueType="num">
                                      <p:cBhvr additive="base">
                                        <p:cTn id="15" dur="1000" fill="hold"/>
                                        <p:tgtEl>
                                          <p:spTgt spid="31"/>
                                        </p:tgtEl>
                                        <p:attrNameLst>
                                          <p:attrName>ppt_y</p:attrName>
                                        </p:attrNameLst>
                                      </p:cBhvr>
                                      <p:tavLst>
                                        <p:tav tm="0">
                                          <p:val>
                                            <p:strVal val="#ppt_y"/>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xit" presetSubtype="0" fill="hold" grpId="1" nodeType="afterEffect">
                                  <p:stCondLst>
                                    <p:cond delay="2000"/>
                                  </p:stCondLst>
                                  <p:childTnLst>
                                    <p:animEffect transition="out" filter="fade">
                                      <p:cBhvr>
                                        <p:cTn id="28" dur="1000"/>
                                        <p:tgtEl>
                                          <p:spTgt spid="31"/>
                                        </p:tgtEl>
                                      </p:cBhvr>
                                    </p:animEffect>
                                    <p:set>
                                      <p:cBhvr>
                                        <p:cTn id="29" dur="1" fill="hold">
                                          <p:stCondLst>
                                            <p:cond delay="999"/>
                                          </p:stCondLst>
                                        </p:cTn>
                                        <p:tgtEl>
                                          <p:spTgt spid="31"/>
                                        </p:tgtEl>
                                        <p:attrNameLst>
                                          <p:attrName>style.visibility</p:attrName>
                                        </p:attrNameLst>
                                      </p:cBhvr>
                                      <p:to>
                                        <p:strVal val="hidden"/>
                                      </p:to>
                                    </p:set>
                                  </p:childTnLst>
                                </p:cTn>
                              </p:par>
                              <p:par>
                                <p:cTn id="30" presetID="10" presetClass="exit" presetSubtype="0" fill="hold" grpId="1" nodeType="withEffect">
                                  <p:stCondLst>
                                    <p:cond delay="2000"/>
                                  </p:stCondLst>
                                  <p:childTnLst>
                                    <p:animEffect transition="out" filter="fade">
                                      <p:cBhvr>
                                        <p:cTn id="31" dur="1000"/>
                                        <p:tgtEl>
                                          <p:spTgt spid="14"/>
                                        </p:tgtEl>
                                      </p:cBhvr>
                                    </p:animEffect>
                                    <p:set>
                                      <p:cBhvr>
                                        <p:cTn id="32" dur="1" fill="hold">
                                          <p:stCondLst>
                                            <p:cond delay="999"/>
                                          </p:stCondLst>
                                        </p:cTn>
                                        <p:tgtEl>
                                          <p:spTgt spid="14"/>
                                        </p:tgtEl>
                                        <p:attrNameLst>
                                          <p:attrName>style.visibility</p:attrName>
                                        </p:attrNameLst>
                                      </p:cBhvr>
                                      <p:to>
                                        <p:strVal val="hidden"/>
                                      </p:to>
                                    </p:set>
                                  </p:childTnLst>
                                </p:cTn>
                              </p:par>
                              <p:par>
                                <p:cTn id="33" presetID="10" presetClass="exit" presetSubtype="0" fill="hold" grpId="1" nodeType="withEffect">
                                  <p:stCondLst>
                                    <p:cond delay="2000"/>
                                  </p:stCondLst>
                                  <p:childTnLst>
                                    <p:animEffect transition="out" filter="fade">
                                      <p:cBhvr>
                                        <p:cTn id="34" dur="1000"/>
                                        <p:tgtEl>
                                          <p:spTgt spid="6"/>
                                        </p:tgtEl>
                                      </p:cBhvr>
                                    </p:animEffect>
                                    <p:set>
                                      <p:cBhvr>
                                        <p:cTn id="35" dur="1" fill="hold">
                                          <p:stCondLst>
                                            <p:cond delay="999"/>
                                          </p:stCondLst>
                                        </p:cTn>
                                        <p:tgtEl>
                                          <p:spTgt spid="6"/>
                                        </p:tgtEl>
                                        <p:attrNameLst>
                                          <p:attrName>style.visibility</p:attrName>
                                        </p:attrNameLst>
                                      </p:cBhvr>
                                      <p:to>
                                        <p:strVal val="hidden"/>
                                      </p:to>
                                    </p:set>
                                  </p:childTnLst>
                                </p:cTn>
                              </p:par>
                              <p:par>
                                <p:cTn id="36" presetID="10" presetClass="exit" presetSubtype="0" fill="hold" grpId="1" nodeType="withEffect">
                                  <p:stCondLst>
                                    <p:cond delay="2000"/>
                                  </p:stCondLst>
                                  <p:childTnLst>
                                    <p:animEffect transition="out" filter="fade">
                                      <p:cBhvr>
                                        <p:cTn id="37" dur="1000"/>
                                        <p:tgtEl>
                                          <p:spTgt spid="5"/>
                                        </p:tgtEl>
                                      </p:cBhvr>
                                    </p:animEffect>
                                    <p:set>
                                      <p:cBhvr>
                                        <p:cTn id="3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1" grpId="0" animBg="1"/>
      <p:bldP spid="31" grpId="1" animBg="1"/>
      <p:bldP spid="14" grpId="0" animBg="1"/>
      <p:bldP spid="14" grpId="1" animBg="1"/>
      <p:bldP spid="6" grpId="0" animBg="1"/>
      <p:bldP spid="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RABAJO\02-LUGARES\02-GIJON\01-JC1\05-PRESENTACIÓN\fondo.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extLst>
            <a:ext uri="{909E8E84-426E-40DD-AFC4-6F175D3DCCD1}">
              <a14:hiddenFill xmlns:a14="http://schemas.microsoft.com/office/drawing/2010/main">
                <a:solidFill>
                  <a:srgbClr val="FFFFFF"/>
                </a:solidFill>
              </a14:hiddenFill>
            </a:ext>
          </a:extLst>
        </p:spPr>
      </p:pic>
      <p:pic>
        <p:nvPicPr>
          <p:cNvPr id="19" name="Picture 2" descr="D:\TRABAJO\02-LUGARES\02-GIJON\01-JC1\05-PRESENTACIÓN\plantas 2\planta baja definitivacort.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001" y="2484450"/>
            <a:ext cx="6361953" cy="2754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899592" y="1288505"/>
            <a:ext cx="8244408" cy="324000"/>
          </a:xfrm>
          <a:solidFill>
            <a:srgbClr val="00009E"/>
          </a:solidFill>
        </p:spPr>
        <p:txBody>
          <a:bodyPr>
            <a:noAutofit/>
          </a:bodyPr>
          <a:lstStyle/>
          <a:p>
            <a:pPr algn="l"/>
            <a:r>
              <a:rPr lang="es-ES" sz="2200" b="1" dirty="0">
                <a:solidFill>
                  <a:schemeClr val="bg1"/>
                </a:solidFill>
              </a:rPr>
              <a:t>EDIFICIO ADMINISTRATIVO DE SERVICIOS MULTIPLES                  </a:t>
            </a:r>
          </a:p>
        </p:txBody>
      </p:sp>
      <p:sp>
        <p:nvSpPr>
          <p:cNvPr id="3" name="2 CuadroTexto"/>
          <p:cNvSpPr txBox="1"/>
          <p:nvPr/>
        </p:nvSpPr>
        <p:spPr>
          <a:xfrm>
            <a:off x="899592" y="980729"/>
            <a:ext cx="5040560" cy="307777"/>
          </a:xfrm>
          <a:prstGeom prst="rect">
            <a:avLst/>
          </a:prstGeom>
          <a:noFill/>
        </p:spPr>
        <p:txBody>
          <a:bodyPr wrap="square" rtlCol="0">
            <a:spAutoFit/>
          </a:bodyPr>
          <a:lstStyle/>
          <a:p>
            <a:r>
              <a:rPr lang="es-ES" sz="1400" dirty="0">
                <a:solidFill>
                  <a:srgbClr val="00009E"/>
                </a:solidFill>
                <a:latin typeface="Asturica" pitchFamily="2" charset="0"/>
              </a:rPr>
              <a:t>Gobierno del Principado de Asturias</a:t>
            </a:r>
          </a:p>
        </p:txBody>
      </p:sp>
      <p:pic>
        <p:nvPicPr>
          <p:cNvPr id="4" name="Picture 2" descr="D:\TRABAJO\02-LUGARES\02-GIJON\01-JC1\05-PRESENTACIÓN\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1" y="980728"/>
            <a:ext cx="576065" cy="659420"/>
          </a:xfrm>
          <a:prstGeom prst="rect">
            <a:avLst/>
          </a:prstGeom>
          <a:solidFill>
            <a:schemeClr val="accent1">
              <a:alpha val="0"/>
            </a:schemeClr>
          </a:solidFill>
          <a:ln w="3175">
            <a:noFill/>
          </a:ln>
          <a:effectLst>
            <a:glow>
              <a:schemeClr val="accent1"/>
            </a:glow>
            <a:outerShdw sx="1000" sy="1000" algn="ctr" rotWithShape="0">
              <a:srgbClr val="000000"/>
            </a:outerShdw>
            <a:reflection endPos="0" dir="5400000" sy="-100000" algn="bl" rotWithShape="0"/>
          </a:effectLst>
          <a:extLst/>
        </p:spPr>
      </p:pic>
      <p:sp>
        <p:nvSpPr>
          <p:cNvPr id="5" name="4 CuadroTexto"/>
          <p:cNvSpPr txBox="1"/>
          <p:nvPr/>
        </p:nvSpPr>
        <p:spPr>
          <a:xfrm>
            <a:off x="2051721" y="1771650"/>
            <a:ext cx="6354443" cy="400110"/>
          </a:xfrm>
          <a:prstGeom prst="rect">
            <a:avLst/>
          </a:prstGeom>
          <a:noFill/>
        </p:spPr>
        <p:txBody>
          <a:bodyPr wrap="square" rtlCol="0">
            <a:spAutoFit/>
          </a:bodyPr>
          <a:lstStyle/>
          <a:p>
            <a:pPr algn="ctr"/>
            <a:r>
              <a:rPr lang="es-ES" sz="2000" b="1" cap="small" dirty="0"/>
              <a:t>Zona Espera Ente Público de Servicios Tributarios</a:t>
            </a:r>
          </a:p>
        </p:txBody>
      </p:sp>
      <p:sp>
        <p:nvSpPr>
          <p:cNvPr id="15" name="1 Título"/>
          <p:cNvSpPr txBox="1">
            <a:spLocks/>
          </p:cNvSpPr>
          <p:nvPr/>
        </p:nvSpPr>
        <p:spPr>
          <a:xfrm>
            <a:off x="0" y="5537250"/>
            <a:ext cx="9144000" cy="324000"/>
          </a:xfrm>
          <a:prstGeom prst="rect">
            <a:avLst/>
          </a:prstGeom>
          <a:solidFill>
            <a:srgbClr val="00009E"/>
          </a:solidFill>
        </p:spPr>
        <p:txBody>
          <a:bodyPr vert="horz" lIns="91440" tIns="45720" rIns="27000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200" b="1" dirty="0">
                <a:solidFill>
                  <a:schemeClr val="bg1"/>
                </a:solidFill>
              </a:rPr>
              <a:t>PLANTA BAJA            </a:t>
            </a:r>
          </a:p>
        </p:txBody>
      </p:sp>
      <p:sp>
        <p:nvSpPr>
          <p:cNvPr id="16" name="1 Título"/>
          <p:cNvSpPr txBox="1">
            <a:spLocks/>
          </p:cNvSpPr>
          <p:nvPr/>
        </p:nvSpPr>
        <p:spPr>
          <a:xfrm>
            <a:off x="899592" y="1288506"/>
            <a:ext cx="8244408" cy="349547"/>
          </a:xfrm>
          <a:prstGeom prst="rect">
            <a:avLst/>
          </a:prstGeom>
          <a:solidFill>
            <a:srgbClr val="00009E"/>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200" b="1" dirty="0">
                <a:solidFill>
                  <a:schemeClr val="bg1"/>
                </a:solidFill>
              </a:rPr>
              <a:t>EDIFICIO ADMINISTRATIVO DE SERVICIOS MÚLTIPLES                  </a:t>
            </a:r>
          </a:p>
        </p:txBody>
      </p:sp>
      <p:sp>
        <p:nvSpPr>
          <p:cNvPr id="31" name="30 Rectángulo"/>
          <p:cNvSpPr/>
          <p:nvPr/>
        </p:nvSpPr>
        <p:spPr>
          <a:xfrm>
            <a:off x="2051721" y="1800450"/>
            <a:ext cx="6354444" cy="338554"/>
          </a:xfrm>
          <a:prstGeom prst="rect">
            <a:avLst/>
          </a:prstGeom>
          <a:solidFill>
            <a:srgbClr val="707372">
              <a:alpha val="20000"/>
            </a:srgbClr>
          </a:solidFill>
          <a:ln>
            <a:solidFill>
              <a:srgbClr val="707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12 CuadroTexto"/>
          <p:cNvSpPr txBox="1"/>
          <p:nvPr/>
        </p:nvSpPr>
        <p:spPr>
          <a:xfrm>
            <a:off x="4657411" y="2307679"/>
            <a:ext cx="1592062" cy="246221"/>
          </a:xfrm>
          <a:prstGeom prst="rect">
            <a:avLst/>
          </a:prstGeom>
          <a:noFill/>
        </p:spPr>
        <p:txBody>
          <a:bodyPr wrap="square" rtlCol="0">
            <a:spAutoFit/>
          </a:bodyPr>
          <a:lstStyle/>
          <a:p>
            <a:r>
              <a:rPr lang="es-ES" sz="1000" b="1" dirty="0">
                <a:solidFill>
                  <a:schemeClr val="bg1">
                    <a:lumMod val="65000"/>
                  </a:schemeClr>
                </a:solidFill>
              </a:rPr>
              <a:t>VIAS</a:t>
            </a:r>
          </a:p>
        </p:txBody>
      </p:sp>
      <p:sp>
        <p:nvSpPr>
          <p:cNvPr id="17" name="16 CuadroTexto"/>
          <p:cNvSpPr txBox="1"/>
          <p:nvPr/>
        </p:nvSpPr>
        <p:spPr>
          <a:xfrm>
            <a:off x="4670731" y="5210959"/>
            <a:ext cx="1592062" cy="246221"/>
          </a:xfrm>
          <a:prstGeom prst="rect">
            <a:avLst/>
          </a:prstGeom>
          <a:noFill/>
        </p:spPr>
        <p:txBody>
          <a:bodyPr wrap="square" rtlCol="0">
            <a:spAutoFit/>
          </a:bodyPr>
          <a:lstStyle/>
          <a:p>
            <a:r>
              <a:rPr lang="es-ES" sz="1000" b="1" dirty="0">
                <a:solidFill>
                  <a:schemeClr val="bg1">
                    <a:lumMod val="65000"/>
                  </a:schemeClr>
                </a:solidFill>
              </a:rPr>
              <a:t>PLAYA</a:t>
            </a:r>
          </a:p>
        </p:txBody>
      </p:sp>
      <p:pic>
        <p:nvPicPr>
          <p:cNvPr id="18" name="Picture 2" descr="D:\TRABAJO\02-LUGARES\02-GIJON\01-JC1\05-PRESENTACIÓN\tributaria\descarg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001" y="1800450"/>
            <a:ext cx="681391" cy="338554"/>
          </a:xfrm>
          <a:prstGeom prst="rect">
            <a:avLst/>
          </a:prstGeom>
          <a:noFill/>
          <a:extLst>
            <a:ext uri="{909E8E84-426E-40DD-AFC4-6F175D3DCCD1}">
              <a14:hiddenFill xmlns:a14="http://schemas.microsoft.com/office/drawing/2010/main">
                <a:solidFill>
                  <a:srgbClr val="FFFFFF"/>
                </a:solidFill>
              </a14:hiddenFill>
            </a:ext>
          </a:extLst>
        </p:spPr>
      </p:pic>
      <p:sp>
        <p:nvSpPr>
          <p:cNvPr id="21" name="20 CuadroTexto"/>
          <p:cNvSpPr txBox="1"/>
          <p:nvPr/>
        </p:nvSpPr>
        <p:spPr>
          <a:xfrm>
            <a:off x="491206" y="2163970"/>
            <a:ext cx="1224136" cy="3170099"/>
          </a:xfrm>
          <a:prstGeom prst="rect">
            <a:avLst/>
          </a:prstGeom>
          <a:noFill/>
        </p:spPr>
        <p:txBody>
          <a:bodyPr wrap="square" rtlCol="0">
            <a:spAutoFit/>
          </a:bodyPr>
          <a:lstStyle/>
          <a:p>
            <a:pPr algn="ctr"/>
            <a:r>
              <a:rPr lang="es-ES" sz="20000" b="1" dirty="0">
                <a:solidFill>
                  <a:schemeClr val="tx2">
                    <a:lumMod val="20000"/>
                    <a:lumOff val="80000"/>
                  </a:schemeClr>
                </a:solidFill>
                <a:latin typeface="Arial" panose="020B0604020202020204" pitchFamily="34" charset="0"/>
                <a:cs typeface="Arial" panose="020B0604020202020204" pitchFamily="34" charset="0"/>
              </a:rPr>
              <a:t>B</a:t>
            </a:r>
          </a:p>
        </p:txBody>
      </p:sp>
      <p:sp>
        <p:nvSpPr>
          <p:cNvPr id="7" name="6 Rectángulo"/>
          <p:cNvSpPr/>
          <p:nvPr/>
        </p:nvSpPr>
        <p:spPr>
          <a:xfrm>
            <a:off x="4860032" y="3757093"/>
            <a:ext cx="1728192" cy="671825"/>
          </a:xfrm>
          <a:prstGeom prst="rect">
            <a:avLst/>
          </a:prstGeom>
          <a:solidFill>
            <a:srgbClr val="707372">
              <a:alpha val="20000"/>
            </a:srgbClr>
          </a:solidFill>
          <a:ln>
            <a:solidFill>
              <a:srgbClr val="707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0" name="19 Grupo"/>
          <p:cNvGrpSpPr/>
          <p:nvPr/>
        </p:nvGrpSpPr>
        <p:grpSpPr>
          <a:xfrm>
            <a:off x="3203848" y="3925792"/>
            <a:ext cx="288024" cy="259200"/>
            <a:chOff x="3203848" y="3068542"/>
            <a:chExt cx="288024" cy="259200"/>
          </a:xfrm>
        </p:grpSpPr>
        <p:sp>
          <p:nvSpPr>
            <p:cNvPr id="22" name="21 Elipse"/>
            <p:cNvSpPr>
              <a:spLocks noChangeAspect="1"/>
            </p:cNvSpPr>
            <p:nvPr/>
          </p:nvSpPr>
          <p:spPr>
            <a:xfrm>
              <a:off x="3419872" y="325574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3" name="22 Conector recto"/>
            <p:cNvCxnSpPr>
              <a:endCxn id="24" idx="2"/>
            </p:cNvCxnSpPr>
            <p:nvPr/>
          </p:nvCxnSpPr>
          <p:spPr>
            <a:xfrm flipH="1" flipV="1">
              <a:off x="3203848" y="3068542"/>
              <a:ext cx="255636" cy="22373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4" name="23 CuadroTexto"/>
          <p:cNvSpPr txBox="1"/>
          <p:nvPr/>
        </p:nvSpPr>
        <p:spPr>
          <a:xfrm>
            <a:off x="2699792" y="3766330"/>
            <a:ext cx="1008112" cy="159462"/>
          </a:xfrm>
          <a:prstGeom prst="rect">
            <a:avLst/>
          </a:prstGeom>
          <a:noFill/>
        </p:spPr>
        <p:txBody>
          <a:bodyPr wrap="square" tIns="18000" bIns="18000" rtlCol="0">
            <a:spAutoFit/>
          </a:bodyPr>
          <a:lstStyle/>
          <a:p>
            <a:r>
              <a:rPr lang="es-ES" sz="800" b="1" dirty="0">
                <a:solidFill>
                  <a:srgbClr val="FF0000"/>
                </a:solidFill>
              </a:rPr>
              <a:t>USTED ESTÁ AQUÍ</a:t>
            </a:r>
          </a:p>
        </p:txBody>
      </p:sp>
    </p:spTree>
    <p:extLst>
      <p:ext uri="{BB962C8B-B14F-4D97-AF65-F5344CB8AC3E}">
        <p14:creationId xmlns:p14="http://schemas.microsoft.com/office/powerpoint/2010/main" val="5999152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500"/>
                            </p:stCondLst>
                            <p:childTnLst>
                              <p:par>
                                <p:cTn id="9" presetID="2" presetClass="entr" presetSubtype="2"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1+#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10" presetClass="exit" presetSubtype="0" fill="hold" grpId="1" nodeType="afterEffect">
                                  <p:stCondLst>
                                    <p:cond delay="2000"/>
                                  </p:stCondLst>
                                  <p:childTnLst>
                                    <p:animEffect transition="out" filter="fade">
                                      <p:cBhvr>
                                        <p:cTn id="20" dur="1000"/>
                                        <p:tgtEl>
                                          <p:spTgt spid="31"/>
                                        </p:tgtEl>
                                      </p:cBhvr>
                                    </p:animEffect>
                                    <p:set>
                                      <p:cBhvr>
                                        <p:cTn id="21" dur="1" fill="hold">
                                          <p:stCondLst>
                                            <p:cond delay="999"/>
                                          </p:stCondLst>
                                        </p:cTn>
                                        <p:tgtEl>
                                          <p:spTgt spid="31"/>
                                        </p:tgtEl>
                                        <p:attrNameLst>
                                          <p:attrName>style.visibility</p:attrName>
                                        </p:attrNameLst>
                                      </p:cBhvr>
                                      <p:to>
                                        <p:strVal val="hidden"/>
                                      </p:to>
                                    </p:set>
                                  </p:childTnLst>
                                </p:cTn>
                              </p:par>
                              <p:par>
                                <p:cTn id="22" presetID="10" presetClass="exit" presetSubtype="0" fill="hold" grpId="1" nodeType="withEffect">
                                  <p:stCondLst>
                                    <p:cond delay="2000"/>
                                  </p:stCondLst>
                                  <p:childTnLst>
                                    <p:animEffect transition="out" filter="fade">
                                      <p:cBhvr>
                                        <p:cTn id="23" dur="1000"/>
                                        <p:tgtEl>
                                          <p:spTgt spid="7"/>
                                        </p:tgtEl>
                                      </p:cBhvr>
                                    </p:animEffect>
                                    <p:set>
                                      <p:cBhvr>
                                        <p:cTn id="24" dur="1" fill="hold">
                                          <p:stCondLst>
                                            <p:cond delay="999"/>
                                          </p:stCondLst>
                                        </p:cTn>
                                        <p:tgtEl>
                                          <p:spTgt spid="7"/>
                                        </p:tgtEl>
                                        <p:attrNameLst>
                                          <p:attrName>style.visibility</p:attrName>
                                        </p:attrNameLst>
                                      </p:cBhvr>
                                      <p:to>
                                        <p:strVal val="hidden"/>
                                      </p:to>
                                    </p:set>
                                  </p:childTnLst>
                                </p:cTn>
                              </p:par>
                              <p:par>
                                <p:cTn id="25" presetID="10" presetClass="exit" presetSubtype="0" fill="hold" grpId="1" nodeType="withEffect">
                                  <p:stCondLst>
                                    <p:cond delay="2000"/>
                                  </p:stCondLst>
                                  <p:childTnLst>
                                    <p:animEffect transition="out" filter="fade">
                                      <p:cBhvr>
                                        <p:cTn id="26" dur="1000"/>
                                        <p:tgtEl>
                                          <p:spTgt spid="5"/>
                                        </p:tgtEl>
                                      </p:cBhvr>
                                    </p:animEffect>
                                    <p:set>
                                      <p:cBhvr>
                                        <p:cTn id="27" dur="1" fill="hold">
                                          <p:stCondLst>
                                            <p:cond delay="999"/>
                                          </p:stCondLst>
                                        </p:cTn>
                                        <p:tgtEl>
                                          <p:spTgt spid="5"/>
                                        </p:tgtEl>
                                        <p:attrNameLst>
                                          <p:attrName>style.visibility</p:attrName>
                                        </p:attrNameLst>
                                      </p:cBhvr>
                                      <p:to>
                                        <p:strVal val="hidden"/>
                                      </p:to>
                                    </p:set>
                                  </p:childTnLst>
                                </p:cTn>
                              </p:par>
                              <p:par>
                                <p:cTn id="28" presetID="10" presetClass="exit" presetSubtype="0" fill="hold" nodeType="withEffect">
                                  <p:stCondLst>
                                    <p:cond delay="2000"/>
                                  </p:stCondLst>
                                  <p:childTnLst>
                                    <p:animEffect transition="out" filter="fade">
                                      <p:cBhvr>
                                        <p:cTn id="29" dur="1000"/>
                                        <p:tgtEl>
                                          <p:spTgt spid="18"/>
                                        </p:tgtEl>
                                      </p:cBhvr>
                                    </p:animEffect>
                                    <p:set>
                                      <p:cBhvr>
                                        <p:cTn id="30"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1" grpId="0" animBg="1"/>
      <p:bldP spid="31" grpId="1" animBg="1"/>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0" y="-10633"/>
            <a:ext cx="9157341" cy="593753"/>
            <a:chOff x="0" y="-10633"/>
            <a:chExt cx="9157341" cy="593753"/>
          </a:xfrm>
        </p:grpSpPr>
        <p:sp>
          <p:nvSpPr>
            <p:cNvPr id="8" name="7 CuadroTexto"/>
            <p:cNvSpPr txBox="1"/>
            <p:nvPr/>
          </p:nvSpPr>
          <p:spPr>
            <a:xfrm>
              <a:off x="0" y="93882"/>
              <a:ext cx="7285133" cy="415498"/>
            </a:xfrm>
            <a:prstGeom prst="rect">
              <a:avLst/>
            </a:prstGeom>
            <a:solidFill>
              <a:srgbClr val="0000CC"/>
            </a:solidFill>
          </p:spPr>
          <p:txBody>
            <a:bodyPr wrap="square" rtlCol="0">
              <a:spAutoFit/>
            </a:bodyPr>
            <a:lstStyle/>
            <a:p>
              <a:r>
                <a:rPr lang="es-ES" sz="2100" b="1" dirty="0" smtClean="0">
                  <a:solidFill>
                    <a:schemeClr val="bg1"/>
                  </a:solidFill>
                </a:rPr>
                <a:t>EDIFICIO ADMINISTRATIVO DE SERVICIOS MÚLTIPLES DE GIJÓN </a:t>
              </a:r>
              <a:endParaRPr lang="es-ES" sz="2100" b="1" dirty="0">
                <a:solidFill>
                  <a:schemeClr val="bg1"/>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5133" y="-10633"/>
              <a:ext cx="1872208" cy="59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6 CuadroTexto"/>
          <p:cNvSpPr txBox="1"/>
          <p:nvPr/>
        </p:nvSpPr>
        <p:spPr>
          <a:xfrm>
            <a:off x="142055" y="594821"/>
            <a:ext cx="8229600" cy="461665"/>
          </a:xfrm>
          <a:prstGeom prst="rect">
            <a:avLst/>
          </a:prstGeom>
          <a:noFill/>
        </p:spPr>
        <p:txBody>
          <a:bodyPr wrap="square" rtlCol="0">
            <a:spAutoFit/>
          </a:bodyPr>
          <a:lstStyle/>
          <a:p>
            <a:pPr algn="just"/>
            <a:r>
              <a:rPr lang="es-ES" sz="2400" b="1" dirty="0" smtClean="0">
                <a:solidFill>
                  <a:srgbClr val="C00000"/>
                </a:solidFill>
              </a:rPr>
              <a:t>UBICACIÓN </a:t>
            </a:r>
            <a:endParaRPr lang="es-ES" sz="2400" b="1" dirty="0">
              <a:solidFill>
                <a:srgbClr val="C00000"/>
              </a:solidFill>
            </a:endParaRPr>
          </a:p>
        </p:txBody>
      </p:sp>
      <p:sp>
        <p:nvSpPr>
          <p:cNvPr id="15" name="Rectángulo 14"/>
          <p:cNvSpPr/>
          <p:nvPr/>
        </p:nvSpPr>
        <p:spPr>
          <a:xfrm>
            <a:off x="709583" y="2386912"/>
            <a:ext cx="6575550" cy="461665"/>
          </a:xfrm>
          <a:prstGeom prst="rect">
            <a:avLst/>
          </a:prstGeom>
        </p:spPr>
        <p:txBody>
          <a:bodyPr wrap="square">
            <a:spAutoFit/>
          </a:bodyPr>
          <a:lstStyle/>
          <a:p>
            <a:pPr algn="just"/>
            <a:endParaRPr lang="es-ES" sz="2400" dirty="0"/>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41" y="1068187"/>
            <a:ext cx="9144000" cy="3277625"/>
          </a:xfrm>
          <a:prstGeom prst="rect">
            <a:avLst/>
          </a:prstGeom>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2524" y="4486230"/>
            <a:ext cx="4731476" cy="2371770"/>
          </a:xfrm>
          <a:prstGeom prst="rect">
            <a:avLst/>
          </a:prstGeom>
          <a:solidFill>
            <a:srgbClr val="C00000"/>
          </a:solidFill>
          <a:ln>
            <a:noFill/>
          </a:ln>
          <a:extLst/>
        </p:spPr>
      </p:pic>
      <p:sp>
        <p:nvSpPr>
          <p:cNvPr id="16" name="Rectángulo 15"/>
          <p:cNvSpPr/>
          <p:nvPr/>
        </p:nvSpPr>
        <p:spPr>
          <a:xfrm>
            <a:off x="13341" y="4345812"/>
            <a:ext cx="4608512" cy="2939266"/>
          </a:xfrm>
          <a:prstGeom prst="rect">
            <a:avLst/>
          </a:prstGeom>
        </p:spPr>
        <p:txBody>
          <a:bodyPr wrap="square">
            <a:spAutoFit/>
          </a:bodyPr>
          <a:lstStyle/>
          <a:p>
            <a:pPr marL="342900" indent="-342900" algn="just">
              <a:spcAft>
                <a:spcPts val="600"/>
              </a:spcAft>
              <a:buFont typeface="Arial" panose="020B0604020202020204" pitchFamily="34" charset="0"/>
              <a:buChar char="•"/>
            </a:pPr>
            <a:r>
              <a:rPr lang="es-ES" sz="2000" dirty="0"/>
              <a:t>Situado en Gijón (Asturias), el municipio más poblado, con 272.202 </a:t>
            </a:r>
            <a:r>
              <a:rPr lang="es-ES" sz="2000" dirty="0" smtClean="0"/>
              <a:t>habitantes</a:t>
            </a:r>
          </a:p>
          <a:p>
            <a:pPr marL="342900" indent="-342900" algn="just">
              <a:spcAft>
                <a:spcPts val="600"/>
              </a:spcAft>
              <a:buFont typeface="Arial" panose="020B0604020202020204" pitchFamily="34" charset="0"/>
              <a:buChar char="•"/>
            </a:pPr>
            <a:r>
              <a:rPr lang="es-ES" sz="2000" dirty="0" smtClean="0"/>
              <a:t>Zona oeste de la ciudad</a:t>
            </a:r>
          </a:p>
          <a:p>
            <a:pPr marL="342900" indent="-342900" algn="just">
              <a:spcAft>
                <a:spcPts val="600"/>
              </a:spcAft>
              <a:buFont typeface="Arial" panose="020B0604020202020204" pitchFamily="34" charset="0"/>
              <a:buChar char="•"/>
            </a:pPr>
            <a:r>
              <a:rPr lang="es-ES" sz="2000" dirty="0" smtClean="0"/>
              <a:t>Parcela</a:t>
            </a:r>
            <a:r>
              <a:rPr lang="es-ES" sz="2000" dirty="0"/>
              <a:t>: </a:t>
            </a:r>
            <a:r>
              <a:rPr lang="es-ES" sz="2000" dirty="0" smtClean="0"/>
              <a:t>1.149 m</a:t>
            </a:r>
            <a:r>
              <a:rPr lang="es-ES" sz="2000" baseline="30000" dirty="0" smtClean="0"/>
              <a:t>2</a:t>
            </a:r>
            <a:endParaRPr lang="es-ES" sz="2000" dirty="0" smtClean="0"/>
          </a:p>
          <a:p>
            <a:pPr marL="342900" indent="-342900" algn="just">
              <a:spcAft>
                <a:spcPts val="600"/>
              </a:spcAft>
              <a:buFont typeface="Arial" panose="020B0604020202020204" pitchFamily="34" charset="0"/>
              <a:buChar char="•"/>
            </a:pPr>
            <a:r>
              <a:rPr lang="es-ES" sz="2000" dirty="0" smtClean="0"/>
              <a:t>Superficie </a:t>
            </a:r>
            <a:r>
              <a:rPr lang="es-ES" sz="2000" dirty="0"/>
              <a:t>construida: </a:t>
            </a:r>
            <a:r>
              <a:rPr lang="es-ES" sz="2000" dirty="0" smtClean="0"/>
              <a:t>6.448,33m</a:t>
            </a:r>
            <a:r>
              <a:rPr lang="es-ES" sz="2000" baseline="30000" dirty="0" smtClean="0"/>
              <a:t>2</a:t>
            </a:r>
          </a:p>
          <a:p>
            <a:pPr marL="342900" indent="-342900" algn="just">
              <a:spcAft>
                <a:spcPts val="600"/>
              </a:spcAft>
              <a:buFont typeface="Arial" panose="020B0604020202020204" pitchFamily="34" charset="0"/>
              <a:buChar char="•"/>
            </a:pPr>
            <a:r>
              <a:rPr lang="es-ES" sz="2000" dirty="0" smtClean="0"/>
              <a:t>Planta Sótano, Baja, 4 plantas y ático</a:t>
            </a:r>
            <a:endParaRPr lang="es-ES" sz="2000" dirty="0"/>
          </a:p>
          <a:p>
            <a:pPr marL="342900" indent="-342900" algn="just">
              <a:buFont typeface="Arial" panose="020B0604020202020204" pitchFamily="34" charset="0"/>
              <a:buChar char="•"/>
            </a:pPr>
            <a:endParaRPr lang="es-ES" sz="2000" dirty="0"/>
          </a:p>
        </p:txBody>
      </p:sp>
      <p:sp>
        <p:nvSpPr>
          <p:cNvPr id="4" name="Acorde 3"/>
          <p:cNvSpPr/>
          <p:nvPr/>
        </p:nvSpPr>
        <p:spPr>
          <a:xfrm rot="7905251">
            <a:off x="5491575" y="5444515"/>
            <a:ext cx="1409090" cy="372502"/>
          </a:xfrm>
          <a:prstGeom prst="chord">
            <a:avLst>
              <a:gd name="adj1" fmla="val 2108825"/>
              <a:gd name="adj2" fmla="val 1672770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6">
                  <a:lumMod val="75000"/>
                </a:schemeClr>
              </a:solidFill>
            </a:endParaRPr>
          </a:p>
        </p:txBody>
      </p:sp>
      <p:cxnSp>
        <p:nvCxnSpPr>
          <p:cNvPr id="19" name="Conector recto 18"/>
          <p:cNvCxnSpPr/>
          <p:nvPr/>
        </p:nvCxnSpPr>
        <p:spPr>
          <a:xfrm>
            <a:off x="6596608" y="3509392"/>
            <a:ext cx="0" cy="1872208"/>
          </a:xfrm>
          <a:prstGeom prst="line">
            <a:avLst/>
          </a:prstGeom>
          <a:ln w="38100">
            <a:solidFill>
              <a:srgbClr val="C00000"/>
            </a:solidFill>
            <a:headEnd type="ova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4256855" y="3977814"/>
            <a:ext cx="1611289" cy="2043474"/>
          </a:xfrm>
          <a:prstGeom prst="line">
            <a:avLst/>
          </a:prstGeom>
          <a:ln w="38100">
            <a:solidFill>
              <a:srgbClr val="C00000"/>
            </a:solidFill>
            <a:headEnd type="ova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flipH="1">
            <a:off x="7596336" y="3108929"/>
            <a:ext cx="360040" cy="1544207"/>
          </a:xfrm>
          <a:prstGeom prst="line">
            <a:avLst/>
          </a:prstGeom>
          <a:ln w="38100">
            <a:solidFill>
              <a:srgbClr val="C00000"/>
            </a:solidFill>
            <a:headEnd type="oval"/>
          </a:ln>
        </p:spPr>
        <p:style>
          <a:lnRef idx="1">
            <a:schemeClr val="accent1"/>
          </a:lnRef>
          <a:fillRef idx="0">
            <a:schemeClr val="accent1"/>
          </a:fillRef>
          <a:effectRef idx="0">
            <a:schemeClr val="accent1"/>
          </a:effectRef>
          <a:fontRef idx="minor">
            <a:schemeClr val="tx1"/>
          </a:fontRef>
        </p:style>
      </p:cxnSp>
      <p:sp>
        <p:nvSpPr>
          <p:cNvPr id="27" name="Rectángulo 26"/>
          <p:cNvSpPr/>
          <p:nvPr/>
        </p:nvSpPr>
        <p:spPr>
          <a:xfrm>
            <a:off x="6906726" y="4654759"/>
            <a:ext cx="2137069" cy="177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0000CC"/>
                </a:solidFill>
              </a:rPr>
              <a:t>Playa de Poniente</a:t>
            </a:r>
            <a:endParaRPr lang="es-ES" b="1" dirty="0">
              <a:solidFill>
                <a:srgbClr val="0000CC"/>
              </a:solidFill>
            </a:endParaRPr>
          </a:p>
        </p:txBody>
      </p:sp>
      <p:sp>
        <p:nvSpPr>
          <p:cNvPr id="29" name="Rectángulo 28"/>
          <p:cNvSpPr/>
          <p:nvPr/>
        </p:nvSpPr>
        <p:spPr>
          <a:xfrm>
            <a:off x="5494895" y="4873184"/>
            <a:ext cx="2137069" cy="177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0000CC"/>
                </a:solidFill>
              </a:rPr>
              <a:t>Edificio Residencial</a:t>
            </a:r>
            <a:endParaRPr lang="es-ES" b="1" dirty="0">
              <a:solidFill>
                <a:srgbClr val="0000CC"/>
              </a:solidFill>
            </a:endParaRPr>
          </a:p>
        </p:txBody>
      </p:sp>
      <p:sp>
        <p:nvSpPr>
          <p:cNvPr id="30" name="Rectángulo 29"/>
          <p:cNvSpPr/>
          <p:nvPr/>
        </p:nvSpPr>
        <p:spPr>
          <a:xfrm>
            <a:off x="3209613" y="3747670"/>
            <a:ext cx="2307342" cy="159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0000CC"/>
                </a:solidFill>
              </a:rPr>
              <a:t>Edificio administrativo</a:t>
            </a:r>
            <a:endParaRPr lang="es-ES" b="1" dirty="0">
              <a:solidFill>
                <a:srgbClr val="0000CC"/>
              </a:solidFill>
            </a:endParaRPr>
          </a:p>
        </p:txBody>
      </p:sp>
      <p:sp>
        <p:nvSpPr>
          <p:cNvPr id="31" name="Rectángulo 30"/>
          <p:cNvSpPr/>
          <p:nvPr/>
        </p:nvSpPr>
        <p:spPr>
          <a:xfrm rot="20944246">
            <a:off x="5664608" y="5936953"/>
            <a:ext cx="836823" cy="236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50837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RABAJO\02-LUGARES\02-GIJON\01-JC1\05-PRESENTACIÓN\fondo.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 y="857250"/>
            <a:ext cx="9144000" cy="5143500"/>
          </a:xfrm>
          <a:prstGeom prst="rect">
            <a:avLst/>
          </a:prstGeom>
          <a:extLst>
            <a:ext uri="{909E8E84-426E-40DD-AFC4-6F175D3DCCD1}">
              <a14:hiddenFill xmlns:a14="http://schemas.microsoft.com/office/drawing/2010/main">
                <a:solidFill>
                  <a:srgbClr val="FFFFFF"/>
                </a:solidFill>
              </a14:hiddenFill>
            </a:ext>
          </a:extLst>
        </p:spPr>
      </p:pic>
      <p:pic>
        <p:nvPicPr>
          <p:cNvPr id="17" name="Picture 2" descr="D:\TRABAJO\02-LUGARES\02-GIJON\01-JC1\05-PRESENTACIÓN\plantas 2\planta baja definitivacort.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001" y="2484450"/>
            <a:ext cx="6361953" cy="2754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899592" y="1288505"/>
            <a:ext cx="8244408" cy="324000"/>
          </a:xfrm>
          <a:solidFill>
            <a:srgbClr val="00009E"/>
          </a:solidFill>
        </p:spPr>
        <p:txBody>
          <a:bodyPr>
            <a:noAutofit/>
          </a:bodyPr>
          <a:lstStyle/>
          <a:p>
            <a:pPr algn="l"/>
            <a:r>
              <a:rPr lang="es-ES" sz="2200" b="1" dirty="0">
                <a:solidFill>
                  <a:schemeClr val="bg1"/>
                </a:solidFill>
              </a:rPr>
              <a:t>EDIFICIO ADMINISTRATIVO DE SERVICIOS MULTIPLES                  </a:t>
            </a:r>
          </a:p>
        </p:txBody>
      </p:sp>
      <p:sp>
        <p:nvSpPr>
          <p:cNvPr id="3" name="2 CuadroTexto"/>
          <p:cNvSpPr txBox="1"/>
          <p:nvPr/>
        </p:nvSpPr>
        <p:spPr>
          <a:xfrm>
            <a:off x="899592" y="980729"/>
            <a:ext cx="5040560" cy="307777"/>
          </a:xfrm>
          <a:prstGeom prst="rect">
            <a:avLst/>
          </a:prstGeom>
          <a:noFill/>
        </p:spPr>
        <p:txBody>
          <a:bodyPr wrap="square" rtlCol="0">
            <a:spAutoFit/>
          </a:bodyPr>
          <a:lstStyle/>
          <a:p>
            <a:r>
              <a:rPr lang="es-ES" sz="1400" dirty="0">
                <a:solidFill>
                  <a:srgbClr val="00009E"/>
                </a:solidFill>
                <a:latin typeface="Asturica" pitchFamily="2" charset="0"/>
              </a:rPr>
              <a:t>Gobierno del Principado de Asturias</a:t>
            </a:r>
          </a:p>
        </p:txBody>
      </p:sp>
      <p:pic>
        <p:nvPicPr>
          <p:cNvPr id="4" name="Picture 2" descr="D:\TRABAJO\02-LUGARES\02-GIJON\01-JC1\05-PRESENTACIÓN\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1" y="980728"/>
            <a:ext cx="576065" cy="659420"/>
          </a:xfrm>
          <a:prstGeom prst="rect">
            <a:avLst/>
          </a:prstGeom>
          <a:solidFill>
            <a:schemeClr val="accent1">
              <a:alpha val="0"/>
            </a:schemeClr>
          </a:solidFill>
          <a:ln w="3175">
            <a:noFill/>
          </a:ln>
          <a:effectLst>
            <a:glow>
              <a:schemeClr val="accent1"/>
            </a:glow>
            <a:outerShdw sx="1000" sy="1000" algn="ctr" rotWithShape="0">
              <a:srgbClr val="000000"/>
            </a:outerShdw>
            <a:reflection endPos="0" dir="5400000" sy="-100000" algn="bl" rotWithShape="0"/>
          </a:effectLst>
          <a:extLst/>
        </p:spPr>
      </p:pic>
      <p:sp>
        <p:nvSpPr>
          <p:cNvPr id="5" name="4 CuadroTexto"/>
          <p:cNvSpPr txBox="1"/>
          <p:nvPr/>
        </p:nvSpPr>
        <p:spPr>
          <a:xfrm>
            <a:off x="2051721" y="1772639"/>
            <a:ext cx="6354444" cy="369332"/>
          </a:xfrm>
          <a:prstGeom prst="rect">
            <a:avLst/>
          </a:prstGeom>
          <a:noFill/>
        </p:spPr>
        <p:txBody>
          <a:bodyPr wrap="square" rtlCol="0">
            <a:spAutoFit/>
          </a:bodyPr>
          <a:lstStyle/>
          <a:p>
            <a:pPr algn="ctr"/>
            <a:r>
              <a:rPr lang="es-ES" b="1" cap="small" dirty="0"/>
              <a:t>Servicio de Atención Ciudadana  (S.A.C.)</a:t>
            </a:r>
          </a:p>
        </p:txBody>
      </p:sp>
      <p:sp>
        <p:nvSpPr>
          <p:cNvPr id="15" name="1 Título"/>
          <p:cNvSpPr txBox="1">
            <a:spLocks/>
          </p:cNvSpPr>
          <p:nvPr/>
        </p:nvSpPr>
        <p:spPr>
          <a:xfrm>
            <a:off x="0" y="5537250"/>
            <a:ext cx="9144000" cy="324000"/>
          </a:xfrm>
          <a:prstGeom prst="rect">
            <a:avLst/>
          </a:prstGeom>
          <a:solidFill>
            <a:srgbClr val="00009E"/>
          </a:solidFill>
        </p:spPr>
        <p:txBody>
          <a:bodyPr vert="horz" lIns="91440" tIns="45720" rIns="27000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200" b="1" dirty="0">
                <a:solidFill>
                  <a:schemeClr val="bg1"/>
                </a:solidFill>
              </a:rPr>
              <a:t>PLANTA BAJA            </a:t>
            </a:r>
          </a:p>
        </p:txBody>
      </p:sp>
      <p:sp>
        <p:nvSpPr>
          <p:cNvPr id="16" name="1 Título"/>
          <p:cNvSpPr txBox="1">
            <a:spLocks/>
          </p:cNvSpPr>
          <p:nvPr/>
        </p:nvSpPr>
        <p:spPr>
          <a:xfrm>
            <a:off x="899592" y="1288506"/>
            <a:ext cx="8244408" cy="349547"/>
          </a:xfrm>
          <a:prstGeom prst="rect">
            <a:avLst/>
          </a:prstGeom>
          <a:solidFill>
            <a:srgbClr val="00009E"/>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200" b="1" dirty="0">
                <a:solidFill>
                  <a:schemeClr val="bg1"/>
                </a:solidFill>
              </a:rPr>
              <a:t>EDIFICIO ADMINISTRATIVO DE SERVICIOS MÚLTIPLES                  </a:t>
            </a:r>
          </a:p>
        </p:txBody>
      </p:sp>
      <p:sp>
        <p:nvSpPr>
          <p:cNvPr id="31" name="30 Rectángulo"/>
          <p:cNvSpPr/>
          <p:nvPr/>
        </p:nvSpPr>
        <p:spPr>
          <a:xfrm>
            <a:off x="2051721" y="1800450"/>
            <a:ext cx="6354444" cy="338554"/>
          </a:xfrm>
          <a:prstGeom prst="rect">
            <a:avLst/>
          </a:prstGeom>
          <a:solidFill>
            <a:srgbClr val="00009E">
              <a:alpha val="20000"/>
            </a:srgbClr>
          </a:solidFill>
          <a:ln>
            <a:solidFill>
              <a:srgbClr val="000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Forma libre"/>
          <p:cNvSpPr/>
          <p:nvPr/>
        </p:nvSpPr>
        <p:spPr>
          <a:xfrm>
            <a:off x="3171293" y="4286665"/>
            <a:ext cx="1360734" cy="792803"/>
          </a:xfrm>
          <a:custGeom>
            <a:avLst/>
            <a:gdLst>
              <a:gd name="connsiteX0" fmla="*/ 2176354 w 2176354"/>
              <a:gd name="connsiteY0" fmla="*/ 0 h 645459"/>
              <a:gd name="connsiteX1" fmla="*/ 1386081 w 2176354"/>
              <a:gd name="connsiteY1" fmla="*/ 0 h 645459"/>
              <a:gd name="connsiteX2" fmla="*/ 1386081 w 2176354"/>
              <a:gd name="connsiteY2" fmla="*/ 173778 h 645459"/>
              <a:gd name="connsiteX3" fmla="*/ 12412 w 2176354"/>
              <a:gd name="connsiteY3" fmla="*/ 173778 h 645459"/>
              <a:gd name="connsiteX4" fmla="*/ 0 w 2176354"/>
              <a:gd name="connsiteY4" fmla="*/ 628909 h 645459"/>
              <a:gd name="connsiteX5" fmla="*/ 2176354 w 2176354"/>
              <a:gd name="connsiteY5" fmla="*/ 645459 h 645459"/>
              <a:gd name="connsiteX6" fmla="*/ 2176354 w 2176354"/>
              <a:gd name="connsiteY6" fmla="*/ 0 h 645459"/>
              <a:gd name="connsiteX0" fmla="*/ 2163942 w 2163942"/>
              <a:gd name="connsiteY0" fmla="*/ 0 h 645459"/>
              <a:gd name="connsiteX1" fmla="*/ 1373669 w 2163942"/>
              <a:gd name="connsiteY1" fmla="*/ 0 h 645459"/>
              <a:gd name="connsiteX2" fmla="*/ 1373669 w 2163942"/>
              <a:gd name="connsiteY2" fmla="*/ 173778 h 645459"/>
              <a:gd name="connsiteX3" fmla="*/ 0 w 2163942"/>
              <a:gd name="connsiteY3" fmla="*/ 173778 h 645459"/>
              <a:gd name="connsiteX4" fmla="*/ 6525 w 2163942"/>
              <a:gd name="connsiteY4" fmla="*/ 628909 h 645459"/>
              <a:gd name="connsiteX5" fmla="*/ 2163942 w 2163942"/>
              <a:gd name="connsiteY5" fmla="*/ 645459 h 645459"/>
              <a:gd name="connsiteX6" fmla="*/ 2163942 w 2163942"/>
              <a:gd name="connsiteY6" fmla="*/ 0 h 645459"/>
              <a:gd name="connsiteX0" fmla="*/ 2163942 w 2163942"/>
              <a:gd name="connsiteY0" fmla="*/ 0 h 645459"/>
              <a:gd name="connsiteX1" fmla="*/ 1373669 w 2163942"/>
              <a:gd name="connsiteY1" fmla="*/ 0 h 645459"/>
              <a:gd name="connsiteX2" fmla="*/ 1373669 w 2163942"/>
              <a:gd name="connsiteY2" fmla="*/ 173778 h 645459"/>
              <a:gd name="connsiteX3" fmla="*/ 0 w 2163942"/>
              <a:gd name="connsiteY3" fmla="*/ 173778 h 645459"/>
              <a:gd name="connsiteX4" fmla="*/ 3820 w 2163942"/>
              <a:gd name="connsiteY4" fmla="*/ 628909 h 645459"/>
              <a:gd name="connsiteX5" fmla="*/ 2163942 w 2163942"/>
              <a:gd name="connsiteY5" fmla="*/ 645459 h 645459"/>
              <a:gd name="connsiteX6" fmla="*/ 2163942 w 2163942"/>
              <a:gd name="connsiteY6" fmla="*/ 0 h 645459"/>
              <a:gd name="connsiteX0" fmla="*/ 2163942 w 2163942"/>
              <a:gd name="connsiteY0" fmla="*/ 0 h 645459"/>
              <a:gd name="connsiteX1" fmla="*/ 1373669 w 2163942"/>
              <a:gd name="connsiteY1" fmla="*/ 0 h 645459"/>
              <a:gd name="connsiteX2" fmla="*/ 1373669 w 2163942"/>
              <a:gd name="connsiteY2" fmla="*/ 173778 h 645459"/>
              <a:gd name="connsiteX3" fmla="*/ 0 w 2163942"/>
              <a:gd name="connsiteY3" fmla="*/ 173778 h 645459"/>
              <a:gd name="connsiteX4" fmla="*/ 3820 w 2163942"/>
              <a:gd name="connsiteY4" fmla="*/ 639730 h 645459"/>
              <a:gd name="connsiteX5" fmla="*/ 2163942 w 2163942"/>
              <a:gd name="connsiteY5" fmla="*/ 645459 h 645459"/>
              <a:gd name="connsiteX6" fmla="*/ 2163942 w 2163942"/>
              <a:gd name="connsiteY6" fmla="*/ 0 h 645459"/>
              <a:gd name="connsiteX0" fmla="*/ 2163942 w 2163942"/>
              <a:gd name="connsiteY0" fmla="*/ 0 h 639730"/>
              <a:gd name="connsiteX1" fmla="*/ 1373669 w 2163942"/>
              <a:gd name="connsiteY1" fmla="*/ 0 h 639730"/>
              <a:gd name="connsiteX2" fmla="*/ 1373669 w 2163942"/>
              <a:gd name="connsiteY2" fmla="*/ 173778 h 639730"/>
              <a:gd name="connsiteX3" fmla="*/ 0 w 2163942"/>
              <a:gd name="connsiteY3" fmla="*/ 173778 h 639730"/>
              <a:gd name="connsiteX4" fmla="*/ 3820 w 2163942"/>
              <a:gd name="connsiteY4" fmla="*/ 639730 h 639730"/>
              <a:gd name="connsiteX5" fmla="*/ 2163942 w 2163942"/>
              <a:gd name="connsiteY5" fmla="*/ 637343 h 639730"/>
              <a:gd name="connsiteX6" fmla="*/ 2163942 w 2163942"/>
              <a:gd name="connsiteY6" fmla="*/ 0 h 639730"/>
              <a:gd name="connsiteX0" fmla="*/ 2160369 w 2160369"/>
              <a:gd name="connsiteY0" fmla="*/ 0 h 639730"/>
              <a:gd name="connsiteX1" fmla="*/ 1370096 w 2160369"/>
              <a:gd name="connsiteY1" fmla="*/ 0 h 639730"/>
              <a:gd name="connsiteX2" fmla="*/ 1370096 w 2160369"/>
              <a:gd name="connsiteY2" fmla="*/ 173778 h 639730"/>
              <a:gd name="connsiteX3" fmla="*/ 1838 w 2160369"/>
              <a:gd name="connsiteY3" fmla="*/ 171073 h 639730"/>
              <a:gd name="connsiteX4" fmla="*/ 247 w 2160369"/>
              <a:gd name="connsiteY4" fmla="*/ 639730 h 639730"/>
              <a:gd name="connsiteX5" fmla="*/ 2160369 w 2160369"/>
              <a:gd name="connsiteY5" fmla="*/ 637343 h 639730"/>
              <a:gd name="connsiteX6" fmla="*/ 2160369 w 2160369"/>
              <a:gd name="connsiteY6" fmla="*/ 0 h 639730"/>
              <a:gd name="connsiteX0" fmla="*/ 2163942 w 2163942"/>
              <a:gd name="connsiteY0" fmla="*/ 0 h 639730"/>
              <a:gd name="connsiteX1" fmla="*/ 1373669 w 2163942"/>
              <a:gd name="connsiteY1" fmla="*/ 0 h 639730"/>
              <a:gd name="connsiteX2" fmla="*/ 1373669 w 2163942"/>
              <a:gd name="connsiteY2" fmla="*/ 173778 h 639730"/>
              <a:gd name="connsiteX3" fmla="*/ 0 w 2163942"/>
              <a:gd name="connsiteY3" fmla="*/ 179189 h 639730"/>
              <a:gd name="connsiteX4" fmla="*/ 3820 w 2163942"/>
              <a:gd name="connsiteY4" fmla="*/ 639730 h 639730"/>
              <a:gd name="connsiteX5" fmla="*/ 2163942 w 2163942"/>
              <a:gd name="connsiteY5" fmla="*/ 637343 h 639730"/>
              <a:gd name="connsiteX6" fmla="*/ 2163942 w 2163942"/>
              <a:gd name="connsiteY6" fmla="*/ 0 h 639730"/>
              <a:gd name="connsiteX0" fmla="*/ 2169353 w 2169353"/>
              <a:gd name="connsiteY0" fmla="*/ 0 h 639730"/>
              <a:gd name="connsiteX1" fmla="*/ 1379080 w 2169353"/>
              <a:gd name="connsiteY1" fmla="*/ 0 h 639730"/>
              <a:gd name="connsiteX2" fmla="*/ 1379080 w 2169353"/>
              <a:gd name="connsiteY2" fmla="*/ 173778 h 639730"/>
              <a:gd name="connsiteX3" fmla="*/ 0 w 2169353"/>
              <a:gd name="connsiteY3" fmla="*/ 173778 h 639730"/>
              <a:gd name="connsiteX4" fmla="*/ 9231 w 2169353"/>
              <a:gd name="connsiteY4" fmla="*/ 639730 h 639730"/>
              <a:gd name="connsiteX5" fmla="*/ 2169353 w 2169353"/>
              <a:gd name="connsiteY5" fmla="*/ 637343 h 639730"/>
              <a:gd name="connsiteX6" fmla="*/ 2169353 w 2169353"/>
              <a:gd name="connsiteY6" fmla="*/ 0 h 639730"/>
              <a:gd name="connsiteX0" fmla="*/ 2166648 w 2166648"/>
              <a:gd name="connsiteY0" fmla="*/ 0 h 639730"/>
              <a:gd name="connsiteX1" fmla="*/ 1376375 w 2166648"/>
              <a:gd name="connsiteY1" fmla="*/ 0 h 639730"/>
              <a:gd name="connsiteX2" fmla="*/ 1376375 w 2166648"/>
              <a:gd name="connsiteY2" fmla="*/ 173778 h 639730"/>
              <a:gd name="connsiteX3" fmla="*/ 0 w 2166648"/>
              <a:gd name="connsiteY3" fmla="*/ 179189 h 639730"/>
              <a:gd name="connsiteX4" fmla="*/ 6526 w 2166648"/>
              <a:gd name="connsiteY4" fmla="*/ 639730 h 639730"/>
              <a:gd name="connsiteX5" fmla="*/ 2166648 w 2166648"/>
              <a:gd name="connsiteY5" fmla="*/ 637343 h 639730"/>
              <a:gd name="connsiteX6" fmla="*/ 2166648 w 2166648"/>
              <a:gd name="connsiteY6" fmla="*/ 0 h 639730"/>
              <a:gd name="connsiteX0" fmla="*/ 2163943 w 2163943"/>
              <a:gd name="connsiteY0" fmla="*/ 0 h 639730"/>
              <a:gd name="connsiteX1" fmla="*/ 1373670 w 2163943"/>
              <a:gd name="connsiteY1" fmla="*/ 0 h 639730"/>
              <a:gd name="connsiteX2" fmla="*/ 1373670 w 2163943"/>
              <a:gd name="connsiteY2" fmla="*/ 173778 h 639730"/>
              <a:gd name="connsiteX3" fmla="*/ 0 w 2163943"/>
              <a:gd name="connsiteY3" fmla="*/ 176484 h 639730"/>
              <a:gd name="connsiteX4" fmla="*/ 3821 w 2163943"/>
              <a:gd name="connsiteY4" fmla="*/ 639730 h 639730"/>
              <a:gd name="connsiteX5" fmla="*/ 2163943 w 2163943"/>
              <a:gd name="connsiteY5" fmla="*/ 637343 h 639730"/>
              <a:gd name="connsiteX6" fmla="*/ 2163943 w 2163943"/>
              <a:gd name="connsiteY6" fmla="*/ 0 h 639730"/>
              <a:gd name="connsiteX0" fmla="*/ 2163943 w 2163943"/>
              <a:gd name="connsiteY0" fmla="*/ 0 h 639730"/>
              <a:gd name="connsiteX1" fmla="*/ 1373670 w 2163943"/>
              <a:gd name="connsiteY1" fmla="*/ 0 h 639730"/>
              <a:gd name="connsiteX2" fmla="*/ 1373670 w 2163943"/>
              <a:gd name="connsiteY2" fmla="*/ 173778 h 639730"/>
              <a:gd name="connsiteX3" fmla="*/ 0 w 2163943"/>
              <a:gd name="connsiteY3" fmla="*/ 176484 h 639730"/>
              <a:gd name="connsiteX4" fmla="*/ 1116 w 2163943"/>
              <a:gd name="connsiteY4" fmla="*/ 639730 h 639730"/>
              <a:gd name="connsiteX5" fmla="*/ 2163943 w 2163943"/>
              <a:gd name="connsiteY5" fmla="*/ 637343 h 639730"/>
              <a:gd name="connsiteX6" fmla="*/ 2163943 w 2163943"/>
              <a:gd name="connsiteY6" fmla="*/ 0 h 639730"/>
              <a:gd name="connsiteX0" fmla="*/ 2163092 w 2163092"/>
              <a:gd name="connsiteY0" fmla="*/ 0 h 639730"/>
              <a:gd name="connsiteX1" fmla="*/ 1372819 w 2163092"/>
              <a:gd name="connsiteY1" fmla="*/ 0 h 639730"/>
              <a:gd name="connsiteX2" fmla="*/ 1372819 w 2163092"/>
              <a:gd name="connsiteY2" fmla="*/ 173778 h 639730"/>
              <a:gd name="connsiteX3" fmla="*/ 1530 w 2163092"/>
              <a:gd name="connsiteY3" fmla="*/ 171721 h 639730"/>
              <a:gd name="connsiteX4" fmla="*/ 265 w 2163092"/>
              <a:gd name="connsiteY4" fmla="*/ 639730 h 639730"/>
              <a:gd name="connsiteX5" fmla="*/ 2163092 w 2163092"/>
              <a:gd name="connsiteY5" fmla="*/ 637343 h 639730"/>
              <a:gd name="connsiteX6" fmla="*/ 2163092 w 2163092"/>
              <a:gd name="connsiteY6" fmla="*/ 0 h 639730"/>
              <a:gd name="connsiteX0" fmla="*/ 2163943 w 2163943"/>
              <a:gd name="connsiteY0" fmla="*/ 0 h 639730"/>
              <a:gd name="connsiteX1" fmla="*/ 1373670 w 2163943"/>
              <a:gd name="connsiteY1" fmla="*/ 0 h 639730"/>
              <a:gd name="connsiteX2" fmla="*/ 1373670 w 2163943"/>
              <a:gd name="connsiteY2" fmla="*/ 173778 h 639730"/>
              <a:gd name="connsiteX3" fmla="*/ 0 w 2163943"/>
              <a:gd name="connsiteY3" fmla="*/ 176484 h 639730"/>
              <a:gd name="connsiteX4" fmla="*/ 1116 w 2163943"/>
              <a:gd name="connsiteY4" fmla="*/ 639730 h 639730"/>
              <a:gd name="connsiteX5" fmla="*/ 2163943 w 2163943"/>
              <a:gd name="connsiteY5" fmla="*/ 637343 h 639730"/>
              <a:gd name="connsiteX6" fmla="*/ 2163943 w 2163943"/>
              <a:gd name="connsiteY6" fmla="*/ 0 h 639730"/>
              <a:gd name="connsiteX0" fmla="*/ 2163092 w 2163092"/>
              <a:gd name="connsiteY0" fmla="*/ 0 h 639730"/>
              <a:gd name="connsiteX1" fmla="*/ 1372819 w 2163092"/>
              <a:gd name="connsiteY1" fmla="*/ 0 h 639730"/>
              <a:gd name="connsiteX2" fmla="*/ 1372819 w 2163092"/>
              <a:gd name="connsiteY2" fmla="*/ 173778 h 639730"/>
              <a:gd name="connsiteX3" fmla="*/ 1530 w 2163092"/>
              <a:gd name="connsiteY3" fmla="*/ 174102 h 639730"/>
              <a:gd name="connsiteX4" fmla="*/ 265 w 2163092"/>
              <a:gd name="connsiteY4" fmla="*/ 639730 h 639730"/>
              <a:gd name="connsiteX5" fmla="*/ 2163092 w 2163092"/>
              <a:gd name="connsiteY5" fmla="*/ 637343 h 639730"/>
              <a:gd name="connsiteX6" fmla="*/ 2163092 w 2163092"/>
              <a:gd name="connsiteY6" fmla="*/ 0 h 639730"/>
              <a:gd name="connsiteX0" fmla="*/ 2163092 w 2163092"/>
              <a:gd name="connsiteY0" fmla="*/ 0 h 639730"/>
              <a:gd name="connsiteX1" fmla="*/ 1372819 w 2163092"/>
              <a:gd name="connsiteY1" fmla="*/ 0 h 639730"/>
              <a:gd name="connsiteX2" fmla="*/ 1369828 w 2163092"/>
              <a:gd name="connsiteY2" fmla="*/ 72375 h 639730"/>
              <a:gd name="connsiteX3" fmla="*/ 1372819 w 2163092"/>
              <a:gd name="connsiteY3" fmla="*/ 173778 h 639730"/>
              <a:gd name="connsiteX4" fmla="*/ 1530 w 2163092"/>
              <a:gd name="connsiteY4" fmla="*/ 174102 h 639730"/>
              <a:gd name="connsiteX5" fmla="*/ 265 w 2163092"/>
              <a:gd name="connsiteY5" fmla="*/ 639730 h 639730"/>
              <a:gd name="connsiteX6" fmla="*/ 2163092 w 2163092"/>
              <a:gd name="connsiteY6" fmla="*/ 637343 h 639730"/>
              <a:gd name="connsiteX7" fmla="*/ 2163092 w 2163092"/>
              <a:gd name="connsiteY7" fmla="*/ 0 h 639730"/>
              <a:gd name="connsiteX0" fmla="*/ 2163092 w 2163092"/>
              <a:gd name="connsiteY0" fmla="*/ 0 h 639730"/>
              <a:gd name="connsiteX1" fmla="*/ 1355727 w 2163092"/>
              <a:gd name="connsiteY1" fmla="*/ 0 h 639730"/>
              <a:gd name="connsiteX2" fmla="*/ 1369828 w 2163092"/>
              <a:gd name="connsiteY2" fmla="*/ 72375 h 639730"/>
              <a:gd name="connsiteX3" fmla="*/ 1372819 w 2163092"/>
              <a:gd name="connsiteY3" fmla="*/ 173778 h 639730"/>
              <a:gd name="connsiteX4" fmla="*/ 1530 w 2163092"/>
              <a:gd name="connsiteY4" fmla="*/ 174102 h 639730"/>
              <a:gd name="connsiteX5" fmla="*/ 265 w 2163092"/>
              <a:gd name="connsiteY5" fmla="*/ 639730 h 639730"/>
              <a:gd name="connsiteX6" fmla="*/ 2163092 w 2163092"/>
              <a:gd name="connsiteY6" fmla="*/ 637343 h 639730"/>
              <a:gd name="connsiteX7" fmla="*/ 2163092 w 2163092"/>
              <a:gd name="connsiteY7" fmla="*/ 0 h 639730"/>
              <a:gd name="connsiteX0" fmla="*/ 2163092 w 2163092"/>
              <a:gd name="connsiteY0" fmla="*/ 135573 h 775303"/>
              <a:gd name="connsiteX1" fmla="*/ 1355727 w 2163092"/>
              <a:gd name="connsiteY1" fmla="*/ 135573 h 775303"/>
              <a:gd name="connsiteX2" fmla="*/ 1347039 w 2163092"/>
              <a:gd name="connsiteY2" fmla="*/ 0 h 775303"/>
              <a:gd name="connsiteX3" fmla="*/ 1372819 w 2163092"/>
              <a:gd name="connsiteY3" fmla="*/ 309351 h 775303"/>
              <a:gd name="connsiteX4" fmla="*/ 1530 w 2163092"/>
              <a:gd name="connsiteY4" fmla="*/ 309675 h 775303"/>
              <a:gd name="connsiteX5" fmla="*/ 265 w 2163092"/>
              <a:gd name="connsiteY5" fmla="*/ 775303 h 775303"/>
              <a:gd name="connsiteX6" fmla="*/ 2163092 w 2163092"/>
              <a:gd name="connsiteY6" fmla="*/ 772916 h 775303"/>
              <a:gd name="connsiteX7" fmla="*/ 2163092 w 2163092"/>
              <a:gd name="connsiteY7" fmla="*/ 135573 h 775303"/>
              <a:gd name="connsiteX0" fmla="*/ 2163092 w 2163092"/>
              <a:gd name="connsiteY0" fmla="*/ 135573 h 775303"/>
              <a:gd name="connsiteX1" fmla="*/ 1355727 w 2163092"/>
              <a:gd name="connsiteY1" fmla="*/ 135573 h 775303"/>
              <a:gd name="connsiteX2" fmla="*/ 1347039 w 2163092"/>
              <a:gd name="connsiteY2" fmla="*/ 0 h 775303"/>
              <a:gd name="connsiteX3" fmla="*/ 808796 w 2163092"/>
              <a:gd name="connsiteY3" fmla="*/ 306502 h 775303"/>
              <a:gd name="connsiteX4" fmla="*/ 1530 w 2163092"/>
              <a:gd name="connsiteY4" fmla="*/ 309675 h 775303"/>
              <a:gd name="connsiteX5" fmla="*/ 265 w 2163092"/>
              <a:gd name="connsiteY5" fmla="*/ 775303 h 775303"/>
              <a:gd name="connsiteX6" fmla="*/ 2163092 w 2163092"/>
              <a:gd name="connsiteY6" fmla="*/ 772916 h 775303"/>
              <a:gd name="connsiteX7" fmla="*/ 2163092 w 2163092"/>
              <a:gd name="connsiteY7" fmla="*/ 135573 h 775303"/>
              <a:gd name="connsiteX0" fmla="*/ 2163092 w 2163092"/>
              <a:gd name="connsiteY0" fmla="*/ 135573 h 775303"/>
              <a:gd name="connsiteX1" fmla="*/ 1355727 w 2163092"/>
              <a:gd name="connsiteY1" fmla="*/ 135573 h 775303"/>
              <a:gd name="connsiteX2" fmla="*/ 1347039 w 2163092"/>
              <a:gd name="connsiteY2" fmla="*/ 0 h 775303"/>
              <a:gd name="connsiteX3" fmla="*/ 1042239 w 2163092"/>
              <a:gd name="connsiteY3" fmla="*/ 170917 h 775303"/>
              <a:gd name="connsiteX4" fmla="*/ 808796 w 2163092"/>
              <a:gd name="connsiteY4" fmla="*/ 306502 h 775303"/>
              <a:gd name="connsiteX5" fmla="*/ 1530 w 2163092"/>
              <a:gd name="connsiteY5" fmla="*/ 309675 h 775303"/>
              <a:gd name="connsiteX6" fmla="*/ 265 w 2163092"/>
              <a:gd name="connsiteY6" fmla="*/ 775303 h 775303"/>
              <a:gd name="connsiteX7" fmla="*/ 2163092 w 2163092"/>
              <a:gd name="connsiteY7" fmla="*/ 772916 h 775303"/>
              <a:gd name="connsiteX8" fmla="*/ 2163092 w 2163092"/>
              <a:gd name="connsiteY8" fmla="*/ 135573 h 775303"/>
              <a:gd name="connsiteX0" fmla="*/ 2163092 w 2163092"/>
              <a:gd name="connsiteY0" fmla="*/ 138420 h 778150"/>
              <a:gd name="connsiteX1" fmla="*/ 1355727 w 2163092"/>
              <a:gd name="connsiteY1" fmla="*/ 138420 h 778150"/>
              <a:gd name="connsiteX2" fmla="*/ 1347039 w 2163092"/>
              <a:gd name="connsiteY2" fmla="*/ 2847 h 778150"/>
              <a:gd name="connsiteX3" fmla="*/ 811503 w 2163092"/>
              <a:gd name="connsiteY3" fmla="*/ 0 h 778150"/>
              <a:gd name="connsiteX4" fmla="*/ 808796 w 2163092"/>
              <a:gd name="connsiteY4" fmla="*/ 309349 h 778150"/>
              <a:gd name="connsiteX5" fmla="*/ 1530 w 2163092"/>
              <a:gd name="connsiteY5" fmla="*/ 312522 h 778150"/>
              <a:gd name="connsiteX6" fmla="*/ 265 w 2163092"/>
              <a:gd name="connsiteY6" fmla="*/ 778150 h 778150"/>
              <a:gd name="connsiteX7" fmla="*/ 2163092 w 2163092"/>
              <a:gd name="connsiteY7" fmla="*/ 775763 h 778150"/>
              <a:gd name="connsiteX8" fmla="*/ 2163092 w 2163092"/>
              <a:gd name="connsiteY8" fmla="*/ 138420 h 778150"/>
              <a:gd name="connsiteX0" fmla="*/ 2163092 w 2163092"/>
              <a:gd name="connsiteY0" fmla="*/ 138420 h 778150"/>
              <a:gd name="connsiteX1" fmla="*/ 1355727 w 2163092"/>
              <a:gd name="connsiteY1" fmla="*/ 138420 h 778150"/>
              <a:gd name="connsiteX2" fmla="*/ 1355585 w 2163092"/>
              <a:gd name="connsiteY2" fmla="*/ 5696 h 778150"/>
              <a:gd name="connsiteX3" fmla="*/ 811503 w 2163092"/>
              <a:gd name="connsiteY3" fmla="*/ 0 h 778150"/>
              <a:gd name="connsiteX4" fmla="*/ 808796 w 2163092"/>
              <a:gd name="connsiteY4" fmla="*/ 309349 h 778150"/>
              <a:gd name="connsiteX5" fmla="*/ 1530 w 2163092"/>
              <a:gd name="connsiteY5" fmla="*/ 312522 h 778150"/>
              <a:gd name="connsiteX6" fmla="*/ 265 w 2163092"/>
              <a:gd name="connsiteY6" fmla="*/ 778150 h 778150"/>
              <a:gd name="connsiteX7" fmla="*/ 2163092 w 2163092"/>
              <a:gd name="connsiteY7" fmla="*/ 775763 h 778150"/>
              <a:gd name="connsiteX8" fmla="*/ 2163092 w 2163092"/>
              <a:gd name="connsiteY8" fmla="*/ 138420 h 778150"/>
              <a:gd name="connsiteX0" fmla="*/ 2163092 w 2163092"/>
              <a:gd name="connsiteY0" fmla="*/ 132724 h 772454"/>
              <a:gd name="connsiteX1" fmla="*/ 1355727 w 2163092"/>
              <a:gd name="connsiteY1" fmla="*/ 132724 h 772454"/>
              <a:gd name="connsiteX2" fmla="*/ 1355585 w 2163092"/>
              <a:gd name="connsiteY2" fmla="*/ 0 h 772454"/>
              <a:gd name="connsiteX3" fmla="*/ 811503 w 2163092"/>
              <a:gd name="connsiteY3" fmla="*/ 2850 h 772454"/>
              <a:gd name="connsiteX4" fmla="*/ 808796 w 2163092"/>
              <a:gd name="connsiteY4" fmla="*/ 303653 h 772454"/>
              <a:gd name="connsiteX5" fmla="*/ 1530 w 2163092"/>
              <a:gd name="connsiteY5" fmla="*/ 306826 h 772454"/>
              <a:gd name="connsiteX6" fmla="*/ 265 w 2163092"/>
              <a:gd name="connsiteY6" fmla="*/ 772454 h 772454"/>
              <a:gd name="connsiteX7" fmla="*/ 2163092 w 2163092"/>
              <a:gd name="connsiteY7" fmla="*/ 770067 h 772454"/>
              <a:gd name="connsiteX8" fmla="*/ 2163092 w 2163092"/>
              <a:gd name="connsiteY8" fmla="*/ 132724 h 772454"/>
              <a:gd name="connsiteX0" fmla="*/ 2163092 w 2163092"/>
              <a:gd name="connsiteY0" fmla="*/ 138420 h 778150"/>
              <a:gd name="connsiteX1" fmla="*/ 1355727 w 2163092"/>
              <a:gd name="connsiteY1" fmla="*/ 138420 h 778150"/>
              <a:gd name="connsiteX2" fmla="*/ 1355585 w 2163092"/>
              <a:gd name="connsiteY2" fmla="*/ 5696 h 778150"/>
              <a:gd name="connsiteX3" fmla="*/ 805805 w 2163092"/>
              <a:gd name="connsiteY3" fmla="*/ 0 h 778150"/>
              <a:gd name="connsiteX4" fmla="*/ 808796 w 2163092"/>
              <a:gd name="connsiteY4" fmla="*/ 309349 h 778150"/>
              <a:gd name="connsiteX5" fmla="*/ 1530 w 2163092"/>
              <a:gd name="connsiteY5" fmla="*/ 312522 h 778150"/>
              <a:gd name="connsiteX6" fmla="*/ 265 w 2163092"/>
              <a:gd name="connsiteY6" fmla="*/ 778150 h 778150"/>
              <a:gd name="connsiteX7" fmla="*/ 2163092 w 2163092"/>
              <a:gd name="connsiteY7" fmla="*/ 775763 h 778150"/>
              <a:gd name="connsiteX8" fmla="*/ 2163092 w 2163092"/>
              <a:gd name="connsiteY8" fmla="*/ 138420 h 778150"/>
              <a:gd name="connsiteX0" fmla="*/ 2163092 w 2163092"/>
              <a:gd name="connsiteY0" fmla="*/ 132724 h 772454"/>
              <a:gd name="connsiteX1" fmla="*/ 1355727 w 2163092"/>
              <a:gd name="connsiteY1" fmla="*/ 132724 h 772454"/>
              <a:gd name="connsiteX2" fmla="*/ 1355585 w 2163092"/>
              <a:gd name="connsiteY2" fmla="*/ 0 h 772454"/>
              <a:gd name="connsiteX3" fmla="*/ 805805 w 2163092"/>
              <a:gd name="connsiteY3" fmla="*/ 5699 h 772454"/>
              <a:gd name="connsiteX4" fmla="*/ 808796 w 2163092"/>
              <a:gd name="connsiteY4" fmla="*/ 303653 h 772454"/>
              <a:gd name="connsiteX5" fmla="*/ 1530 w 2163092"/>
              <a:gd name="connsiteY5" fmla="*/ 306826 h 772454"/>
              <a:gd name="connsiteX6" fmla="*/ 265 w 2163092"/>
              <a:gd name="connsiteY6" fmla="*/ 772454 h 772454"/>
              <a:gd name="connsiteX7" fmla="*/ 2163092 w 2163092"/>
              <a:gd name="connsiteY7" fmla="*/ 770067 h 772454"/>
              <a:gd name="connsiteX8" fmla="*/ 2163092 w 2163092"/>
              <a:gd name="connsiteY8" fmla="*/ 132724 h 772454"/>
              <a:gd name="connsiteX0" fmla="*/ 2163092 w 2163092"/>
              <a:gd name="connsiteY0" fmla="*/ 138420 h 778150"/>
              <a:gd name="connsiteX1" fmla="*/ 1355727 w 2163092"/>
              <a:gd name="connsiteY1" fmla="*/ 138420 h 778150"/>
              <a:gd name="connsiteX2" fmla="*/ 1355585 w 2163092"/>
              <a:gd name="connsiteY2" fmla="*/ 5696 h 778150"/>
              <a:gd name="connsiteX3" fmla="*/ 811502 w 2163092"/>
              <a:gd name="connsiteY3" fmla="*/ 0 h 778150"/>
              <a:gd name="connsiteX4" fmla="*/ 808796 w 2163092"/>
              <a:gd name="connsiteY4" fmla="*/ 309349 h 778150"/>
              <a:gd name="connsiteX5" fmla="*/ 1530 w 2163092"/>
              <a:gd name="connsiteY5" fmla="*/ 312522 h 778150"/>
              <a:gd name="connsiteX6" fmla="*/ 265 w 2163092"/>
              <a:gd name="connsiteY6" fmla="*/ 778150 h 778150"/>
              <a:gd name="connsiteX7" fmla="*/ 2163092 w 2163092"/>
              <a:gd name="connsiteY7" fmla="*/ 775763 h 778150"/>
              <a:gd name="connsiteX8" fmla="*/ 2163092 w 2163092"/>
              <a:gd name="connsiteY8" fmla="*/ 138420 h 778150"/>
              <a:gd name="connsiteX0" fmla="*/ 2163092 w 2163092"/>
              <a:gd name="connsiteY0" fmla="*/ 138421 h 778151"/>
              <a:gd name="connsiteX1" fmla="*/ 1355727 w 2163092"/>
              <a:gd name="connsiteY1" fmla="*/ 138421 h 778151"/>
              <a:gd name="connsiteX2" fmla="*/ 1349888 w 2163092"/>
              <a:gd name="connsiteY2" fmla="*/ 0 h 778151"/>
              <a:gd name="connsiteX3" fmla="*/ 811502 w 2163092"/>
              <a:gd name="connsiteY3" fmla="*/ 1 h 778151"/>
              <a:gd name="connsiteX4" fmla="*/ 808796 w 2163092"/>
              <a:gd name="connsiteY4" fmla="*/ 309350 h 778151"/>
              <a:gd name="connsiteX5" fmla="*/ 1530 w 2163092"/>
              <a:gd name="connsiteY5" fmla="*/ 312523 h 778151"/>
              <a:gd name="connsiteX6" fmla="*/ 265 w 2163092"/>
              <a:gd name="connsiteY6" fmla="*/ 778151 h 778151"/>
              <a:gd name="connsiteX7" fmla="*/ 2163092 w 2163092"/>
              <a:gd name="connsiteY7" fmla="*/ 775764 h 778151"/>
              <a:gd name="connsiteX8" fmla="*/ 2163092 w 2163092"/>
              <a:gd name="connsiteY8" fmla="*/ 138421 h 778151"/>
              <a:gd name="connsiteX0" fmla="*/ 2163092 w 2163092"/>
              <a:gd name="connsiteY0" fmla="*/ 138421 h 778151"/>
              <a:gd name="connsiteX1" fmla="*/ 1347181 w 2163092"/>
              <a:gd name="connsiteY1" fmla="*/ 138421 h 778151"/>
              <a:gd name="connsiteX2" fmla="*/ 1349888 w 2163092"/>
              <a:gd name="connsiteY2" fmla="*/ 0 h 778151"/>
              <a:gd name="connsiteX3" fmla="*/ 811502 w 2163092"/>
              <a:gd name="connsiteY3" fmla="*/ 1 h 778151"/>
              <a:gd name="connsiteX4" fmla="*/ 808796 w 2163092"/>
              <a:gd name="connsiteY4" fmla="*/ 309350 h 778151"/>
              <a:gd name="connsiteX5" fmla="*/ 1530 w 2163092"/>
              <a:gd name="connsiteY5" fmla="*/ 312523 h 778151"/>
              <a:gd name="connsiteX6" fmla="*/ 265 w 2163092"/>
              <a:gd name="connsiteY6" fmla="*/ 778151 h 778151"/>
              <a:gd name="connsiteX7" fmla="*/ 2163092 w 2163092"/>
              <a:gd name="connsiteY7" fmla="*/ 775764 h 778151"/>
              <a:gd name="connsiteX8" fmla="*/ 2163092 w 2163092"/>
              <a:gd name="connsiteY8" fmla="*/ 138421 h 778151"/>
              <a:gd name="connsiteX0" fmla="*/ 2163092 w 2163092"/>
              <a:gd name="connsiteY0" fmla="*/ 138421 h 778151"/>
              <a:gd name="connsiteX1" fmla="*/ 1350030 w 2163092"/>
              <a:gd name="connsiteY1" fmla="*/ 138421 h 778151"/>
              <a:gd name="connsiteX2" fmla="*/ 1349888 w 2163092"/>
              <a:gd name="connsiteY2" fmla="*/ 0 h 778151"/>
              <a:gd name="connsiteX3" fmla="*/ 811502 w 2163092"/>
              <a:gd name="connsiteY3" fmla="*/ 1 h 778151"/>
              <a:gd name="connsiteX4" fmla="*/ 808796 w 2163092"/>
              <a:gd name="connsiteY4" fmla="*/ 309350 h 778151"/>
              <a:gd name="connsiteX5" fmla="*/ 1530 w 2163092"/>
              <a:gd name="connsiteY5" fmla="*/ 312523 h 778151"/>
              <a:gd name="connsiteX6" fmla="*/ 265 w 2163092"/>
              <a:gd name="connsiteY6" fmla="*/ 778151 h 778151"/>
              <a:gd name="connsiteX7" fmla="*/ 2163092 w 2163092"/>
              <a:gd name="connsiteY7" fmla="*/ 775764 h 778151"/>
              <a:gd name="connsiteX8" fmla="*/ 2163092 w 2163092"/>
              <a:gd name="connsiteY8" fmla="*/ 138421 h 778151"/>
              <a:gd name="connsiteX0" fmla="*/ 1701619 w 2163092"/>
              <a:gd name="connsiteY0" fmla="*/ 138421 h 778151"/>
              <a:gd name="connsiteX1" fmla="*/ 1350030 w 2163092"/>
              <a:gd name="connsiteY1" fmla="*/ 138421 h 778151"/>
              <a:gd name="connsiteX2" fmla="*/ 1349888 w 2163092"/>
              <a:gd name="connsiteY2" fmla="*/ 0 h 778151"/>
              <a:gd name="connsiteX3" fmla="*/ 811502 w 2163092"/>
              <a:gd name="connsiteY3" fmla="*/ 1 h 778151"/>
              <a:gd name="connsiteX4" fmla="*/ 808796 w 2163092"/>
              <a:gd name="connsiteY4" fmla="*/ 309350 h 778151"/>
              <a:gd name="connsiteX5" fmla="*/ 1530 w 2163092"/>
              <a:gd name="connsiteY5" fmla="*/ 312523 h 778151"/>
              <a:gd name="connsiteX6" fmla="*/ 265 w 2163092"/>
              <a:gd name="connsiteY6" fmla="*/ 778151 h 778151"/>
              <a:gd name="connsiteX7" fmla="*/ 2163092 w 2163092"/>
              <a:gd name="connsiteY7" fmla="*/ 775764 h 778151"/>
              <a:gd name="connsiteX8" fmla="*/ 1701619 w 2163092"/>
              <a:gd name="connsiteY8" fmla="*/ 138421 h 778151"/>
              <a:gd name="connsiteX0" fmla="*/ 1701619 w 1707316"/>
              <a:gd name="connsiteY0" fmla="*/ 138421 h 778151"/>
              <a:gd name="connsiteX1" fmla="*/ 1350030 w 1707316"/>
              <a:gd name="connsiteY1" fmla="*/ 138421 h 778151"/>
              <a:gd name="connsiteX2" fmla="*/ 1349888 w 1707316"/>
              <a:gd name="connsiteY2" fmla="*/ 0 h 778151"/>
              <a:gd name="connsiteX3" fmla="*/ 811502 w 1707316"/>
              <a:gd name="connsiteY3" fmla="*/ 1 h 778151"/>
              <a:gd name="connsiteX4" fmla="*/ 808796 w 1707316"/>
              <a:gd name="connsiteY4" fmla="*/ 309350 h 778151"/>
              <a:gd name="connsiteX5" fmla="*/ 1530 w 1707316"/>
              <a:gd name="connsiteY5" fmla="*/ 312523 h 778151"/>
              <a:gd name="connsiteX6" fmla="*/ 265 w 1707316"/>
              <a:gd name="connsiteY6" fmla="*/ 778151 h 778151"/>
              <a:gd name="connsiteX7" fmla="*/ 1707316 w 1707316"/>
              <a:gd name="connsiteY7" fmla="*/ 775764 h 778151"/>
              <a:gd name="connsiteX8" fmla="*/ 1701619 w 1707316"/>
              <a:gd name="connsiteY8" fmla="*/ 138421 h 778151"/>
              <a:gd name="connsiteX0" fmla="*/ 1701619 w 1701619"/>
              <a:gd name="connsiteY0" fmla="*/ 138421 h 778151"/>
              <a:gd name="connsiteX1" fmla="*/ 1350030 w 1701619"/>
              <a:gd name="connsiteY1" fmla="*/ 138421 h 778151"/>
              <a:gd name="connsiteX2" fmla="*/ 1349888 w 1701619"/>
              <a:gd name="connsiteY2" fmla="*/ 0 h 778151"/>
              <a:gd name="connsiteX3" fmla="*/ 811502 w 1701619"/>
              <a:gd name="connsiteY3" fmla="*/ 1 h 778151"/>
              <a:gd name="connsiteX4" fmla="*/ 808796 w 1701619"/>
              <a:gd name="connsiteY4" fmla="*/ 309350 h 778151"/>
              <a:gd name="connsiteX5" fmla="*/ 1530 w 1701619"/>
              <a:gd name="connsiteY5" fmla="*/ 312523 h 778151"/>
              <a:gd name="connsiteX6" fmla="*/ 265 w 1701619"/>
              <a:gd name="connsiteY6" fmla="*/ 778151 h 778151"/>
              <a:gd name="connsiteX7" fmla="*/ 1695922 w 1701619"/>
              <a:gd name="connsiteY7" fmla="*/ 772916 h 778151"/>
              <a:gd name="connsiteX8" fmla="*/ 1701619 w 1701619"/>
              <a:gd name="connsiteY8" fmla="*/ 138421 h 778151"/>
              <a:gd name="connsiteX0" fmla="*/ 1701619 w 1704468"/>
              <a:gd name="connsiteY0" fmla="*/ 138421 h 778151"/>
              <a:gd name="connsiteX1" fmla="*/ 1350030 w 1704468"/>
              <a:gd name="connsiteY1" fmla="*/ 138421 h 778151"/>
              <a:gd name="connsiteX2" fmla="*/ 1349888 w 1704468"/>
              <a:gd name="connsiteY2" fmla="*/ 0 h 778151"/>
              <a:gd name="connsiteX3" fmla="*/ 811502 w 1704468"/>
              <a:gd name="connsiteY3" fmla="*/ 1 h 778151"/>
              <a:gd name="connsiteX4" fmla="*/ 808796 w 1704468"/>
              <a:gd name="connsiteY4" fmla="*/ 309350 h 778151"/>
              <a:gd name="connsiteX5" fmla="*/ 1530 w 1704468"/>
              <a:gd name="connsiteY5" fmla="*/ 312523 h 778151"/>
              <a:gd name="connsiteX6" fmla="*/ 265 w 1704468"/>
              <a:gd name="connsiteY6" fmla="*/ 778151 h 778151"/>
              <a:gd name="connsiteX7" fmla="*/ 1704468 w 1704468"/>
              <a:gd name="connsiteY7" fmla="*/ 772916 h 778151"/>
              <a:gd name="connsiteX8" fmla="*/ 1701619 w 1704468"/>
              <a:gd name="connsiteY8" fmla="*/ 138421 h 778151"/>
              <a:gd name="connsiteX0" fmla="*/ 1701619 w 1701893"/>
              <a:gd name="connsiteY0" fmla="*/ 138421 h 778151"/>
              <a:gd name="connsiteX1" fmla="*/ 1350030 w 1701893"/>
              <a:gd name="connsiteY1" fmla="*/ 138421 h 778151"/>
              <a:gd name="connsiteX2" fmla="*/ 1349888 w 1701893"/>
              <a:gd name="connsiteY2" fmla="*/ 0 h 778151"/>
              <a:gd name="connsiteX3" fmla="*/ 811502 w 1701893"/>
              <a:gd name="connsiteY3" fmla="*/ 1 h 778151"/>
              <a:gd name="connsiteX4" fmla="*/ 808796 w 1701893"/>
              <a:gd name="connsiteY4" fmla="*/ 309350 h 778151"/>
              <a:gd name="connsiteX5" fmla="*/ 1530 w 1701893"/>
              <a:gd name="connsiteY5" fmla="*/ 312523 h 778151"/>
              <a:gd name="connsiteX6" fmla="*/ 265 w 1701893"/>
              <a:gd name="connsiteY6" fmla="*/ 778151 h 778151"/>
              <a:gd name="connsiteX7" fmla="*/ 1701619 w 1701893"/>
              <a:gd name="connsiteY7" fmla="*/ 772916 h 778151"/>
              <a:gd name="connsiteX8" fmla="*/ 1701619 w 1701893"/>
              <a:gd name="connsiteY8" fmla="*/ 138421 h 778151"/>
              <a:gd name="connsiteX0" fmla="*/ 1701356 w 1701630"/>
              <a:gd name="connsiteY0" fmla="*/ 138421 h 778151"/>
              <a:gd name="connsiteX1" fmla="*/ 1349767 w 1701630"/>
              <a:gd name="connsiteY1" fmla="*/ 138421 h 778151"/>
              <a:gd name="connsiteX2" fmla="*/ 1349625 w 1701630"/>
              <a:gd name="connsiteY2" fmla="*/ 0 h 778151"/>
              <a:gd name="connsiteX3" fmla="*/ 811239 w 1701630"/>
              <a:gd name="connsiteY3" fmla="*/ 1 h 778151"/>
              <a:gd name="connsiteX4" fmla="*/ 808533 w 1701630"/>
              <a:gd name="connsiteY4" fmla="*/ 309350 h 778151"/>
              <a:gd name="connsiteX5" fmla="*/ 807382 w 1701630"/>
              <a:gd name="connsiteY5" fmla="*/ 304502 h 778151"/>
              <a:gd name="connsiteX6" fmla="*/ 2 w 1701630"/>
              <a:gd name="connsiteY6" fmla="*/ 778151 h 778151"/>
              <a:gd name="connsiteX7" fmla="*/ 1701356 w 1701630"/>
              <a:gd name="connsiteY7" fmla="*/ 772916 h 778151"/>
              <a:gd name="connsiteX8" fmla="*/ 1701356 w 1701630"/>
              <a:gd name="connsiteY8" fmla="*/ 138421 h 778151"/>
              <a:gd name="connsiteX0" fmla="*/ 970636 w 970910"/>
              <a:gd name="connsiteY0" fmla="*/ 138421 h 774140"/>
              <a:gd name="connsiteX1" fmla="*/ 619047 w 970910"/>
              <a:gd name="connsiteY1" fmla="*/ 138421 h 774140"/>
              <a:gd name="connsiteX2" fmla="*/ 618905 w 970910"/>
              <a:gd name="connsiteY2" fmla="*/ 0 h 774140"/>
              <a:gd name="connsiteX3" fmla="*/ 80519 w 970910"/>
              <a:gd name="connsiteY3" fmla="*/ 1 h 774140"/>
              <a:gd name="connsiteX4" fmla="*/ 77813 w 970910"/>
              <a:gd name="connsiteY4" fmla="*/ 309350 h 774140"/>
              <a:gd name="connsiteX5" fmla="*/ 76662 w 970910"/>
              <a:gd name="connsiteY5" fmla="*/ 304502 h 774140"/>
              <a:gd name="connsiteX6" fmla="*/ 79408 w 970910"/>
              <a:gd name="connsiteY6" fmla="*/ 774140 h 774140"/>
              <a:gd name="connsiteX7" fmla="*/ 970636 w 970910"/>
              <a:gd name="connsiteY7" fmla="*/ 772916 h 774140"/>
              <a:gd name="connsiteX8" fmla="*/ 970636 w 970910"/>
              <a:gd name="connsiteY8" fmla="*/ 138421 h 774140"/>
              <a:gd name="connsiteX0" fmla="*/ 970636 w 970910"/>
              <a:gd name="connsiteY0" fmla="*/ 138421 h 772916"/>
              <a:gd name="connsiteX1" fmla="*/ 619047 w 970910"/>
              <a:gd name="connsiteY1" fmla="*/ 138421 h 772916"/>
              <a:gd name="connsiteX2" fmla="*/ 618905 w 970910"/>
              <a:gd name="connsiteY2" fmla="*/ 0 h 772916"/>
              <a:gd name="connsiteX3" fmla="*/ 80519 w 970910"/>
              <a:gd name="connsiteY3" fmla="*/ 1 h 772916"/>
              <a:gd name="connsiteX4" fmla="*/ 77813 w 970910"/>
              <a:gd name="connsiteY4" fmla="*/ 309350 h 772916"/>
              <a:gd name="connsiteX5" fmla="*/ 76662 w 970910"/>
              <a:gd name="connsiteY5" fmla="*/ 304502 h 772916"/>
              <a:gd name="connsiteX6" fmla="*/ 75398 w 970910"/>
              <a:gd name="connsiteY6" fmla="*/ 770130 h 772916"/>
              <a:gd name="connsiteX7" fmla="*/ 970636 w 970910"/>
              <a:gd name="connsiteY7" fmla="*/ 772916 h 772916"/>
              <a:gd name="connsiteX8" fmla="*/ 970636 w 970910"/>
              <a:gd name="connsiteY8" fmla="*/ 138421 h 772916"/>
              <a:gd name="connsiteX0" fmla="*/ 970636 w 970910"/>
              <a:gd name="connsiteY0" fmla="*/ 138421 h 802214"/>
              <a:gd name="connsiteX1" fmla="*/ 619047 w 970910"/>
              <a:gd name="connsiteY1" fmla="*/ 138421 h 802214"/>
              <a:gd name="connsiteX2" fmla="*/ 618905 w 970910"/>
              <a:gd name="connsiteY2" fmla="*/ 0 h 802214"/>
              <a:gd name="connsiteX3" fmla="*/ 80519 w 970910"/>
              <a:gd name="connsiteY3" fmla="*/ 1 h 802214"/>
              <a:gd name="connsiteX4" fmla="*/ 77813 w 970910"/>
              <a:gd name="connsiteY4" fmla="*/ 309350 h 802214"/>
              <a:gd name="connsiteX5" fmla="*/ 76662 w 970910"/>
              <a:gd name="connsiteY5" fmla="*/ 304502 h 802214"/>
              <a:gd name="connsiteX6" fmla="*/ 83419 w 970910"/>
              <a:gd name="connsiteY6" fmla="*/ 802214 h 802214"/>
              <a:gd name="connsiteX7" fmla="*/ 970636 w 970910"/>
              <a:gd name="connsiteY7" fmla="*/ 772916 h 802214"/>
              <a:gd name="connsiteX8" fmla="*/ 970636 w 970910"/>
              <a:gd name="connsiteY8" fmla="*/ 138421 h 802214"/>
              <a:gd name="connsiteX0" fmla="*/ 970636 w 970910"/>
              <a:gd name="connsiteY0" fmla="*/ 138421 h 798204"/>
              <a:gd name="connsiteX1" fmla="*/ 619047 w 970910"/>
              <a:gd name="connsiteY1" fmla="*/ 138421 h 798204"/>
              <a:gd name="connsiteX2" fmla="*/ 618905 w 970910"/>
              <a:gd name="connsiteY2" fmla="*/ 0 h 798204"/>
              <a:gd name="connsiteX3" fmla="*/ 80519 w 970910"/>
              <a:gd name="connsiteY3" fmla="*/ 1 h 798204"/>
              <a:gd name="connsiteX4" fmla="*/ 77813 w 970910"/>
              <a:gd name="connsiteY4" fmla="*/ 309350 h 798204"/>
              <a:gd name="connsiteX5" fmla="*/ 76662 w 970910"/>
              <a:gd name="connsiteY5" fmla="*/ 304502 h 798204"/>
              <a:gd name="connsiteX6" fmla="*/ 75398 w 970910"/>
              <a:gd name="connsiteY6" fmla="*/ 798204 h 798204"/>
              <a:gd name="connsiteX7" fmla="*/ 970636 w 970910"/>
              <a:gd name="connsiteY7" fmla="*/ 772916 h 798204"/>
              <a:gd name="connsiteX8" fmla="*/ 970636 w 970910"/>
              <a:gd name="connsiteY8" fmla="*/ 138421 h 798204"/>
              <a:gd name="connsiteX0" fmla="*/ 970636 w 1435857"/>
              <a:gd name="connsiteY0" fmla="*/ 138421 h 805000"/>
              <a:gd name="connsiteX1" fmla="*/ 619047 w 1435857"/>
              <a:gd name="connsiteY1" fmla="*/ 138421 h 805000"/>
              <a:gd name="connsiteX2" fmla="*/ 618905 w 1435857"/>
              <a:gd name="connsiteY2" fmla="*/ 0 h 805000"/>
              <a:gd name="connsiteX3" fmla="*/ 80519 w 1435857"/>
              <a:gd name="connsiteY3" fmla="*/ 1 h 805000"/>
              <a:gd name="connsiteX4" fmla="*/ 77813 w 1435857"/>
              <a:gd name="connsiteY4" fmla="*/ 309350 h 805000"/>
              <a:gd name="connsiteX5" fmla="*/ 76662 w 1435857"/>
              <a:gd name="connsiteY5" fmla="*/ 304502 h 805000"/>
              <a:gd name="connsiteX6" fmla="*/ 75398 w 1435857"/>
              <a:gd name="connsiteY6" fmla="*/ 798204 h 805000"/>
              <a:gd name="connsiteX7" fmla="*/ 1435857 w 1435857"/>
              <a:gd name="connsiteY7" fmla="*/ 805000 h 805000"/>
              <a:gd name="connsiteX8" fmla="*/ 970636 w 1435857"/>
              <a:gd name="connsiteY8" fmla="*/ 138421 h 805000"/>
              <a:gd name="connsiteX0" fmla="*/ 1435857 w 1436131"/>
              <a:gd name="connsiteY0" fmla="*/ 150452 h 805000"/>
              <a:gd name="connsiteX1" fmla="*/ 619047 w 1436131"/>
              <a:gd name="connsiteY1" fmla="*/ 138421 h 805000"/>
              <a:gd name="connsiteX2" fmla="*/ 618905 w 1436131"/>
              <a:gd name="connsiteY2" fmla="*/ 0 h 805000"/>
              <a:gd name="connsiteX3" fmla="*/ 80519 w 1436131"/>
              <a:gd name="connsiteY3" fmla="*/ 1 h 805000"/>
              <a:gd name="connsiteX4" fmla="*/ 77813 w 1436131"/>
              <a:gd name="connsiteY4" fmla="*/ 309350 h 805000"/>
              <a:gd name="connsiteX5" fmla="*/ 76662 w 1436131"/>
              <a:gd name="connsiteY5" fmla="*/ 304502 h 805000"/>
              <a:gd name="connsiteX6" fmla="*/ 75398 w 1436131"/>
              <a:gd name="connsiteY6" fmla="*/ 798204 h 805000"/>
              <a:gd name="connsiteX7" fmla="*/ 1435857 w 1436131"/>
              <a:gd name="connsiteY7" fmla="*/ 805000 h 805000"/>
              <a:gd name="connsiteX8" fmla="*/ 1435857 w 1436131"/>
              <a:gd name="connsiteY8" fmla="*/ 150452 h 805000"/>
              <a:gd name="connsiteX0" fmla="*/ 1435857 w 1436131"/>
              <a:gd name="connsiteY0" fmla="*/ 150452 h 805000"/>
              <a:gd name="connsiteX1" fmla="*/ 623057 w 1436131"/>
              <a:gd name="connsiteY1" fmla="*/ 154463 h 805000"/>
              <a:gd name="connsiteX2" fmla="*/ 618905 w 1436131"/>
              <a:gd name="connsiteY2" fmla="*/ 0 h 805000"/>
              <a:gd name="connsiteX3" fmla="*/ 80519 w 1436131"/>
              <a:gd name="connsiteY3" fmla="*/ 1 h 805000"/>
              <a:gd name="connsiteX4" fmla="*/ 77813 w 1436131"/>
              <a:gd name="connsiteY4" fmla="*/ 309350 h 805000"/>
              <a:gd name="connsiteX5" fmla="*/ 76662 w 1436131"/>
              <a:gd name="connsiteY5" fmla="*/ 304502 h 805000"/>
              <a:gd name="connsiteX6" fmla="*/ 75398 w 1436131"/>
              <a:gd name="connsiteY6" fmla="*/ 798204 h 805000"/>
              <a:gd name="connsiteX7" fmla="*/ 1435857 w 1436131"/>
              <a:gd name="connsiteY7" fmla="*/ 805000 h 805000"/>
              <a:gd name="connsiteX8" fmla="*/ 1435857 w 1436131"/>
              <a:gd name="connsiteY8" fmla="*/ 150452 h 805000"/>
              <a:gd name="connsiteX0" fmla="*/ 1435857 w 1436131"/>
              <a:gd name="connsiteY0" fmla="*/ 150452 h 805000"/>
              <a:gd name="connsiteX1" fmla="*/ 623057 w 1436131"/>
              <a:gd name="connsiteY1" fmla="*/ 142432 h 805000"/>
              <a:gd name="connsiteX2" fmla="*/ 618905 w 1436131"/>
              <a:gd name="connsiteY2" fmla="*/ 0 h 805000"/>
              <a:gd name="connsiteX3" fmla="*/ 80519 w 1436131"/>
              <a:gd name="connsiteY3" fmla="*/ 1 h 805000"/>
              <a:gd name="connsiteX4" fmla="*/ 77813 w 1436131"/>
              <a:gd name="connsiteY4" fmla="*/ 309350 h 805000"/>
              <a:gd name="connsiteX5" fmla="*/ 76662 w 1436131"/>
              <a:gd name="connsiteY5" fmla="*/ 304502 h 805000"/>
              <a:gd name="connsiteX6" fmla="*/ 75398 w 1436131"/>
              <a:gd name="connsiteY6" fmla="*/ 798204 h 805000"/>
              <a:gd name="connsiteX7" fmla="*/ 1435857 w 1436131"/>
              <a:gd name="connsiteY7" fmla="*/ 805000 h 805000"/>
              <a:gd name="connsiteX8" fmla="*/ 1435857 w 1436131"/>
              <a:gd name="connsiteY8" fmla="*/ 150452 h 805000"/>
              <a:gd name="connsiteX0" fmla="*/ 1435857 w 1436131"/>
              <a:gd name="connsiteY0" fmla="*/ 150452 h 805000"/>
              <a:gd name="connsiteX1" fmla="*/ 623057 w 1436131"/>
              <a:gd name="connsiteY1" fmla="*/ 158474 h 805000"/>
              <a:gd name="connsiteX2" fmla="*/ 618905 w 1436131"/>
              <a:gd name="connsiteY2" fmla="*/ 0 h 805000"/>
              <a:gd name="connsiteX3" fmla="*/ 80519 w 1436131"/>
              <a:gd name="connsiteY3" fmla="*/ 1 h 805000"/>
              <a:gd name="connsiteX4" fmla="*/ 77813 w 1436131"/>
              <a:gd name="connsiteY4" fmla="*/ 309350 h 805000"/>
              <a:gd name="connsiteX5" fmla="*/ 76662 w 1436131"/>
              <a:gd name="connsiteY5" fmla="*/ 304502 h 805000"/>
              <a:gd name="connsiteX6" fmla="*/ 75398 w 1436131"/>
              <a:gd name="connsiteY6" fmla="*/ 798204 h 805000"/>
              <a:gd name="connsiteX7" fmla="*/ 1435857 w 1436131"/>
              <a:gd name="connsiteY7" fmla="*/ 805000 h 805000"/>
              <a:gd name="connsiteX8" fmla="*/ 1435857 w 1436131"/>
              <a:gd name="connsiteY8" fmla="*/ 150452 h 805000"/>
              <a:gd name="connsiteX0" fmla="*/ 1435857 w 1436131"/>
              <a:gd name="connsiteY0" fmla="*/ 150452 h 805000"/>
              <a:gd name="connsiteX1" fmla="*/ 627067 w 1436131"/>
              <a:gd name="connsiteY1" fmla="*/ 146443 h 805000"/>
              <a:gd name="connsiteX2" fmla="*/ 618905 w 1436131"/>
              <a:gd name="connsiteY2" fmla="*/ 0 h 805000"/>
              <a:gd name="connsiteX3" fmla="*/ 80519 w 1436131"/>
              <a:gd name="connsiteY3" fmla="*/ 1 h 805000"/>
              <a:gd name="connsiteX4" fmla="*/ 77813 w 1436131"/>
              <a:gd name="connsiteY4" fmla="*/ 309350 h 805000"/>
              <a:gd name="connsiteX5" fmla="*/ 76662 w 1436131"/>
              <a:gd name="connsiteY5" fmla="*/ 304502 h 805000"/>
              <a:gd name="connsiteX6" fmla="*/ 75398 w 1436131"/>
              <a:gd name="connsiteY6" fmla="*/ 798204 h 805000"/>
              <a:gd name="connsiteX7" fmla="*/ 1435857 w 1436131"/>
              <a:gd name="connsiteY7" fmla="*/ 805000 h 805000"/>
              <a:gd name="connsiteX8" fmla="*/ 1435857 w 1436131"/>
              <a:gd name="connsiteY8" fmla="*/ 150452 h 805000"/>
              <a:gd name="connsiteX0" fmla="*/ 1435857 w 1436131"/>
              <a:gd name="connsiteY0" fmla="*/ 150452 h 805000"/>
              <a:gd name="connsiteX1" fmla="*/ 627067 w 1436131"/>
              <a:gd name="connsiteY1" fmla="*/ 158474 h 805000"/>
              <a:gd name="connsiteX2" fmla="*/ 618905 w 1436131"/>
              <a:gd name="connsiteY2" fmla="*/ 0 h 805000"/>
              <a:gd name="connsiteX3" fmla="*/ 80519 w 1436131"/>
              <a:gd name="connsiteY3" fmla="*/ 1 h 805000"/>
              <a:gd name="connsiteX4" fmla="*/ 77813 w 1436131"/>
              <a:gd name="connsiteY4" fmla="*/ 309350 h 805000"/>
              <a:gd name="connsiteX5" fmla="*/ 76662 w 1436131"/>
              <a:gd name="connsiteY5" fmla="*/ 304502 h 805000"/>
              <a:gd name="connsiteX6" fmla="*/ 75398 w 1436131"/>
              <a:gd name="connsiteY6" fmla="*/ 798204 h 805000"/>
              <a:gd name="connsiteX7" fmla="*/ 1435857 w 1436131"/>
              <a:gd name="connsiteY7" fmla="*/ 805000 h 805000"/>
              <a:gd name="connsiteX8" fmla="*/ 1435857 w 1436131"/>
              <a:gd name="connsiteY8" fmla="*/ 150452 h 805000"/>
              <a:gd name="connsiteX0" fmla="*/ 1435857 w 1436131"/>
              <a:gd name="connsiteY0" fmla="*/ 150452 h 805000"/>
              <a:gd name="connsiteX1" fmla="*/ 627067 w 1436131"/>
              <a:gd name="connsiteY1" fmla="*/ 158474 h 805000"/>
              <a:gd name="connsiteX2" fmla="*/ 630937 w 1436131"/>
              <a:gd name="connsiteY2" fmla="*/ 0 h 805000"/>
              <a:gd name="connsiteX3" fmla="*/ 80519 w 1436131"/>
              <a:gd name="connsiteY3" fmla="*/ 1 h 805000"/>
              <a:gd name="connsiteX4" fmla="*/ 77813 w 1436131"/>
              <a:gd name="connsiteY4" fmla="*/ 309350 h 805000"/>
              <a:gd name="connsiteX5" fmla="*/ 76662 w 1436131"/>
              <a:gd name="connsiteY5" fmla="*/ 304502 h 805000"/>
              <a:gd name="connsiteX6" fmla="*/ 75398 w 1436131"/>
              <a:gd name="connsiteY6" fmla="*/ 798204 h 805000"/>
              <a:gd name="connsiteX7" fmla="*/ 1435857 w 1436131"/>
              <a:gd name="connsiteY7" fmla="*/ 805000 h 805000"/>
              <a:gd name="connsiteX8" fmla="*/ 1435857 w 1436131"/>
              <a:gd name="connsiteY8" fmla="*/ 150452 h 805000"/>
              <a:gd name="connsiteX0" fmla="*/ 1435857 w 1436131"/>
              <a:gd name="connsiteY0" fmla="*/ 150452 h 805000"/>
              <a:gd name="connsiteX1" fmla="*/ 627067 w 1436131"/>
              <a:gd name="connsiteY1" fmla="*/ 158474 h 805000"/>
              <a:gd name="connsiteX2" fmla="*/ 630937 w 1436131"/>
              <a:gd name="connsiteY2" fmla="*/ 0 h 805000"/>
              <a:gd name="connsiteX3" fmla="*/ 80519 w 1436131"/>
              <a:gd name="connsiteY3" fmla="*/ 12033 h 805000"/>
              <a:gd name="connsiteX4" fmla="*/ 77813 w 1436131"/>
              <a:gd name="connsiteY4" fmla="*/ 309350 h 805000"/>
              <a:gd name="connsiteX5" fmla="*/ 76662 w 1436131"/>
              <a:gd name="connsiteY5" fmla="*/ 304502 h 805000"/>
              <a:gd name="connsiteX6" fmla="*/ 75398 w 1436131"/>
              <a:gd name="connsiteY6" fmla="*/ 798204 h 805000"/>
              <a:gd name="connsiteX7" fmla="*/ 1435857 w 1436131"/>
              <a:gd name="connsiteY7" fmla="*/ 805000 h 805000"/>
              <a:gd name="connsiteX8" fmla="*/ 1435857 w 1436131"/>
              <a:gd name="connsiteY8" fmla="*/ 150452 h 805000"/>
              <a:gd name="connsiteX0" fmla="*/ 1435857 w 1436131"/>
              <a:gd name="connsiteY0" fmla="*/ 142431 h 796979"/>
              <a:gd name="connsiteX1" fmla="*/ 627067 w 1436131"/>
              <a:gd name="connsiteY1" fmla="*/ 150453 h 796979"/>
              <a:gd name="connsiteX2" fmla="*/ 630937 w 1436131"/>
              <a:gd name="connsiteY2" fmla="*/ 0 h 796979"/>
              <a:gd name="connsiteX3" fmla="*/ 80519 w 1436131"/>
              <a:gd name="connsiteY3" fmla="*/ 4012 h 796979"/>
              <a:gd name="connsiteX4" fmla="*/ 77813 w 1436131"/>
              <a:gd name="connsiteY4" fmla="*/ 301329 h 796979"/>
              <a:gd name="connsiteX5" fmla="*/ 76662 w 1436131"/>
              <a:gd name="connsiteY5" fmla="*/ 296481 h 796979"/>
              <a:gd name="connsiteX6" fmla="*/ 75398 w 1436131"/>
              <a:gd name="connsiteY6" fmla="*/ 790183 h 796979"/>
              <a:gd name="connsiteX7" fmla="*/ 1435857 w 1436131"/>
              <a:gd name="connsiteY7" fmla="*/ 796979 h 796979"/>
              <a:gd name="connsiteX8" fmla="*/ 1435857 w 1436131"/>
              <a:gd name="connsiteY8" fmla="*/ 142431 h 796979"/>
              <a:gd name="connsiteX0" fmla="*/ 1435857 w 1436131"/>
              <a:gd name="connsiteY0" fmla="*/ 146440 h 800988"/>
              <a:gd name="connsiteX1" fmla="*/ 627067 w 1436131"/>
              <a:gd name="connsiteY1" fmla="*/ 154462 h 800988"/>
              <a:gd name="connsiteX2" fmla="*/ 630937 w 1436131"/>
              <a:gd name="connsiteY2" fmla="*/ 4009 h 800988"/>
              <a:gd name="connsiteX3" fmla="*/ 84530 w 1436131"/>
              <a:gd name="connsiteY3" fmla="*/ 0 h 800988"/>
              <a:gd name="connsiteX4" fmla="*/ 77813 w 1436131"/>
              <a:gd name="connsiteY4" fmla="*/ 305338 h 800988"/>
              <a:gd name="connsiteX5" fmla="*/ 76662 w 1436131"/>
              <a:gd name="connsiteY5" fmla="*/ 300490 h 800988"/>
              <a:gd name="connsiteX6" fmla="*/ 75398 w 1436131"/>
              <a:gd name="connsiteY6" fmla="*/ 794192 h 800988"/>
              <a:gd name="connsiteX7" fmla="*/ 1435857 w 1436131"/>
              <a:gd name="connsiteY7" fmla="*/ 800988 h 800988"/>
              <a:gd name="connsiteX8" fmla="*/ 1435857 w 1436131"/>
              <a:gd name="connsiteY8" fmla="*/ 146440 h 800988"/>
              <a:gd name="connsiteX0" fmla="*/ 1435857 w 1436131"/>
              <a:gd name="connsiteY0" fmla="*/ 142431 h 796979"/>
              <a:gd name="connsiteX1" fmla="*/ 627067 w 1436131"/>
              <a:gd name="connsiteY1" fmla="*/ 150453 h 796979"/>
              <a:gd name="connsiteX2" fmla="*/ 630937 w 1436131"/>
              <a:gd name="connsiteY2" fmla="*/ 0 h 796979"/>
              <a:gd name="connsiteX3" fmla="*/ 84530 w 1436131"/>
              <a:gd name="connsiteY3" fmla="*/ 4012 h 796979"/>
              <a:gd name="connsiteX4" fmla="*/ 77813 w 1436131"/>
              <a:gd name="connsiteY4" fmla="*/ 301329 h 796979"/>
              <a:gd name="connsiteX5" fmla="*/ 76662 w 1436131"/>
              <a:gd name="connsiteY5" fmla="*/ 296481 h 796979"/>
              <a:gd name="connsiteX6" fmla="*/ 75398 w 1436131"/>
              <a:gd name="connsiteY6" fmla="*/ 790183 h 796979"/>
              <a:gd name="connsiteX7" fmla="*/ 1435857 w 1436131"/>
              <a:gd name="connsiteY7" fmla="*/ 796979 h 796979"/>
              <a:gd name="connsiteX8" fmla="*/ 1435857 w 1436131"/>
              <a:gd name="connsiteY8" fmla="*/ 142431 h 796979"/>
              <a:gd name="connsiteX0" fmla="*/ 1435857 w 1436131"/>
              <a:gd name="connsiteY0" fmla="*/ 142431 h 796979"/>
              <a:gd name="connsiteX1" fmla="*/ 627067 w 1436131"/>
              <a:gd name="connsiteY1" fmla="*/ 150453 h 796979"/>
              <a:gd name="connsiteX2" fmla="*/ 630937 w 1436131"/>
              <a:gd name="connsiteY2" fmla="*/ 0 h 796979"/>
              <a:gd name="connsiteX3" fmla="*/ 80520 w 1436131"/>
              <a:gd name="connsiteY3" fmla="*/ 1 h 796979"/>
              <a:gd name="connsiteX4" fmla="*/ 77813 w 1436131"/>
              <a:gd name="connsiteY4" fmla="*/ 301329 h 796979"/>
              <a:gd name="connsiteX5" fmla="*/ 76662 w 1436131"/>
              <a:gd name="connsiteY5" fmla="*/ 296481 h 796979"/>
              <a:gd name="connsiteX6" fmla="*/ 75398 w 1436131"/>
              <a:gd name="connsiteY6" fmla="*/ 790183 h 796979"/>
              <a:gd name="connsiteX7" fmla="*/ 1435857 w 1436131"/>
              <a:gd name="connsiteY7" fmla="*/ 796979 h 796979"/>
              <a:gd name="connsiteX8" fmla="*/ 1435857 w 1436131"/>
              <a:gd name="connsiteY8" fmla="*/ 142431 h 796979"/>
              <a:gd name="connsiteX0" fmla="*/ 1495438 w 1495712"/>
              <a:gd name="connsiteY0" fmla="*/ 142431 h 796979"/>
              <a:gd name="connsiteX1" fmla="*/ 686648 w 1495712"/>
              <a:gd name="connsiteY1" fmla="*/ 150453 h 796979"/>
              <a:gd name="connsiteX2" fmla="*/ 690518 w 1495712"/>
              <a:gd name="connsiteY2" fmla="*/ 0 h 796979"/>
              <a:gd name="connsiteX3" fmla="*/ 140101 w 1495712"/>
              <a:gd name="connsiteY3" fmla="*/ 1 h 796979"/>
              <a:gd name="connsiteX4" fmla="*/ 137394 w 1495712"/>
              <a:gd name="connsiteY4" fmla="*/ 301329 h 796979"/>
              <a:gd name="connsiteX5" fmla="*/ 0 w 1495712"/>
              <a:gd name="connsiteY5" fmla="*/ 354122 h 796979"/>
              <a:gd name="connsiteX6" fmla="*/ 134979 w 1495712"/>
              <a:gd name="connsiteY6" fmla="*/ 790183 h 796979"/>
              <a:gd name="connsiteX7" fmla="*/ 1495438 w 1495712"/>
              <a:gd name="connsiteY7" fmla="*/ 796979 h 796979"/>
              <a:gd name="connsiteX8" fmla="*/ 1495438 w 1495712"/>
              <a:gd name="connsiteY8" fmla="*/ 142431 h 796979"/>
              <a:gd name="connsiteX0" fmla="*/ 1471857 w 1472131"/>
              <a:gd name="connsiteY0" fmla="*/ 142431 h 796979"/>
              <a:gd name="connsiteX1" fmla="*/ 663067 w 1472131"/>
              <a:gd name="connsiteY1" fmla="*/ 150453 h 796979"/>
              <a:gd name="connsiteX2" fmla="*/ 666937 w 1472131"/>
              <a:gd name="connsiteY2" fmla="*/ 0 h 796979"/>
              <a:gd name="connsiteX3" fmla="*/ 116520 w 1472131"/>
              <a:gd name="connsiteY3" fmla="*/ 1 h 796979"/>
              <a:gd name="connsiteX4" fmla="*/ 113813 w 1472131"/>
              <a:gd name="connsiteY4" fmla="*/ 301329 h 796979"/>
              <a:gd name="connsiteX5" fmla="*/ 0 w 1472131"/>
              <a:gd name="connsiteY5" fmla="*/ 466784 h 796979"/>
              <a:gd name="connsiteX6" fmla="*/ 111398 w 1472131"/>
              <a:gd name="connsiteY6" fmla="*/ 790183 h 796979"/>
              <a:gd name="connsiteX7" fmla="*/ 1471857 w 1472131"/>
              <a:gd name="connsiteY7" fmla="*/ 796979 h 796979"/>
              <a:gd name="connsiteX8" fmla="*/ 1471857 w 1472131"/>
              <a:gd name="connsiteY8" fmla="*/ 142431 h 796979"/>
              <a:gd name="connsiteX0" fmla="*/ 1460621 w 1460895"/>
              <a:gd name="connsiteY0" fmla="*/ 142431 h 796979"/>
              <a:gd name="connsiteX1" fmla="*/ 651831 w 1460895"/>
              <a:gd name="connsiteY1" fmla="*/ 150453 h 796979"/>
              <a:gd name="connsiteX2" fmla="*/ 655701 w 1460895"/>
              <a:gd name="connsiteY2" fmla="*/ 0 h 796979"/>
              <a:gd name="connsiteX3" fmla="*/ 105284 w 1460895"/>
              <a:gd name="connsiteY3" fmla="*/ 1 h 796979"/>
              <a:gd name="connsiteX4" fmla="*/ 102577 w 1460895"/>
              <a:gd name="connsiteY4" fmla="*/ 301329 h 796979"/>
              <a:gd name="connsiteX5" fmla="*/ 100162 w 1460895"/>
              <a:gd name="connsiteY5" fmla="*/ 790183 h 796979"/>
              <a:gd name="connsiteX6" fmla="*/ 1460621 w 1460895"/>
              <a:gd name="connsiteY6" fmla="*/ 796979 h 796979"/>
              <a:gd name="connsiteX7" fmla="*/ 1460621 w 1460895"/>
              <a:gd name="connsiteY7" fmla="*/ 142431 h 796979"/>
              <a:gd name="connsiteX0" fmla="*/ 1467884 w 1468158"/>
              <a:gd name="connsiteY0" fmla="*/ 142431 h 796979"/>
              <a:gd name="connsiteX1" fmla="*/ 659094 w 1468158"/>
              <a:gd name="connsiteY1" fmla="*/ 150453 h 796979"/>
              <a:gd name="connsiteX2" fmla="*/ 662964 w 1468158"/>
              <a:gd name="connsiteY2" fmla="*/ 0 h 796979"/>
              <a:gd name="connsiteX3" fmla="*/ 112547 w 1468158"/>
              <a:gd name="connsiteY3" fmla="*/ 1 h 796979"/>
              <a:gd name="connsiteX4" fmla="*/ 109840 w 1468158"/>
              <a:gd name="connsiteY4" fmla="*/ 301329 h 796979"/>
              <a:gd name="connsiteX5" fmla="*/ 111641 w 1468158"/>
              <a:gd name="connsiteY5" fmla="*/ 521632 h 796979"/>
              <a:gd name="connsiteX6" fmla="*/ 107425 w 1468158"/>
              <a:gd name="connsiteY6" fmla="*/ 790183 h 796979"/>
              <a:gd name="connsiteX7" fmla="*/ 1467884 w 1468158"/>
              <a:gd name="connsiteY7" fmla="*/ 796979 h 796979"/>
              <a:gd name="connsiteX8" fmla="*/ 1467884 w 1468158"/>
              <a:gd name="connsiteY8" fmla="*/ 142431 h 796979"/>
              <a:gd name="connsiteX0" fmla="*/ 1460621 w 1460895"/>
              <a:gd name="connsiteY0" fmla="*/ 142431 h 796979"/>
              <a:gd name="connsiteX1" fmla="*/ 651831 w 1460895"/>
              <a:gd name="connsiteY1" fmla="*/ 150453 h 796979"/>
              <a:gd name="connsiteX2" fmla="*/ 655701 w 1460895"/>
              <a:gd name="connsiteY2" fmla="*/ 0 h 796979"/>
              <a:gd name="connsiteX3" fmla="*/ 105284 w 1460895"/>
              <a:gd name="connsiteY3" fmla="*/ 1 h 796979"/>
              <a:gd name="connsiteX4" fmla="*/ 102577 w 1460895"/>
              <a:gd name="connsiteY4" fmla="*/ 301329 h 796979"/>
              <a:gd name="connsiteX5" fmla="*/ 100162 w 1460895"/>
              <a:gd name="connsiteY5" fmla="*/ 790183 h 796979"/>
              <a:gd name="connsiteX6" fmla="*/ 1460621 w 1460895"/>
              <a:gd name="connsiteY6" fmla="*/ 796979 h 796979"/>
              <a:gd name="connsiteX7" fmla="*/ 1460621 w 1460895"/>
              <a:gd name="connsiteY7" fmla="*/ 142431 h 796979"/>
              <a:gd name="connsiteX0" fmla="*/ 1461298 w 1461572"/>
              <a:gd name="connsiteY0" fmla="*/ 142431 h 796979"/>
              <a:gd name="connsiteX1" fmla="*/ 652508 w 1461572"/>
              <a:gd name="connsiteY1" fmla="*/ 150453 h 796979"/>
              <a:gd name="connsiteX2" fmla="*/ 656378 w 1461572"/>
              <a:gd name="connsiteY2" fmla="*/ 0 h 796979"/>
              <a:gd name="connsiteX3" fmla="*/ 105961 w 1461572"/>
              <a:gd name="connsiteY3" fmla="*/ 1 h 796979"/>
              <a:gd name="connsiteX4" fmla="*/ 100634 w 1461572"/>
              <a:gd name="connsiteY4" fmla="*/ 568575 h 796979"/>
              <a:gd name="connsiteX5" fmla="*/ 100839 w 1461572"/>
              <a:gd name="connsiteY5" fmla="*/ 790183 h 796979"/>
              <a:gd name="connsiteX6" fmla="*/ 1461298 w 1461572"/>
              <a:gd name="connsiteY6" fmla="*/ 796979 h 796979"/>
              <a:gd name="connsiteX7" fmla="*/ 1461298 w 1461572"/>
              <a:gd name="connsiteY7" fmla="*/ 142431 h 796979"/>
              <a:gd name="connsiteX0" fmla="*/ 1482906 w 1483180"/>
              <a:gd name="connsiteY0" fmla="*/ 142431 h 796979"/>
              <a:gd name="connsiteX1" fmla="*/ 674116 w 1483180"/>
              <a:gd name="connsiteY1" fmla="*/ 150453 h 796979"/>
              <a:gd name="connsiteX2" fmla="*/ 677986 w 1483180"/>
              <a:gd name="connsiteY2" fmla="*/ 0 h 796979"/>
              <a:gd name="connsiteX3" fmla="*/ 127569 w 1483180"/>
              <a:gd name="connsiteY3" fmla="*/ 1 h 796979"/>
              <a:gd name="connsiteX4" fmla="*/ 122447 w 1483180"/>
              <a:gd name="connsiteY4" fmla="*/ 790183 h 796979"/>
              <a:gd name="connsiteX5" fmla="*/ 1482906 w 1483180"/>
              <a:gd name="connsiteY5" fmla="*/ 796979 h 796979"/>
              <a:gd name="connsiteX6" fmla="*/ 1482906 w 1483180"/>
              <a:gd name="connsiteY6" fmla="*/ 142431 h 796979"/>
              <a:gd name="connsiteX0" fmla="*/ 1397381 w 1397655"/>
              <a:gd name="connsiteY0" fmla="*/ 142431 h 796979"/>
              <a:gd name="connsiteX1" fmla="*/ 588591 w 1397655"/>
              <a:gd name="connsiteY1" fmla="*/ 150453 h 796979"/>
              <a:gd name="connsiteX2" fmla="*/ 592461 w 1397655"/>
              <a:gd name="connsiteY2" fmla="*/ 0 h 796979"/>
              <a:gd name="connsiteX3" fmla="*/ 42044 w 1397655"/>
              <a:gd name="connsiteY3" fmla="*/ 1 h 796979"/>
              <a:gd name="connsiteX4" fmla="*/ 36922 w 1397655"/>
              <a:gd name="connsiteY4" fmla="*/ 790183 h 796979"/>
              <a:gd name="connsiteX5" fmla="*/ 1397381 w 1397655"/>
              <a:gd name="connsiteY5" fmla="*/ 796979 h 796979"/>
              <a:gd name="connsiteX6" fmla="*/ 1397381 w 1397655"/>
              <a:gd name="connsiteY6" fmla="*/ 142431 h 796979"/>
              <a:gd name="connsiteX0" fmla="*/ 1360459 w 1360733"/>
              <a:gd name="connsiteY0" fmla="*/ 142431 h 796979"/>
              <a:gd name="connsiteX1" fmla="*/ 551669 w 1360733"/>
              <a:gd name="connsiteY1" fmla="*/ 150453 h 796979"/>
              <a:gd name="connsiteX2" fmla="*/ 555539 w 1360733"/>
              <a:gd name="connsiteY2" fmla="*/ 0 h 796979"/>
              <a:gd name="connsiteX3" fmla="*/ 5122 w 1360733"/>
              <a:gd name="connsiteY3" fmla="*/ 1 h 796979"/>
              <a:gd name="connsiteX4" fmla="*/ 0 w 1360733"/>
              <a:gd name="connsiteY4" fmla="*/ 790183 h 796979"/>
              <a:gd name="connsiteX5" fmla="*/ 1360459 w 1360733"/>
              <a:gd name="connsiteY5" fmla="*/ 796979 h 796979"/>
              <a:gd name="connsiteX6" fmla="*/ 1360459 w 1360733"/>
              <a:gd name="connsiteY6" fmla="*/ 142431 h 796979"/>
              <a:gd name="connsiteX0" fmla="*/ 1356038 w 1356312"/>
              <a:gd name="connsiteY0" fmla="*/ 142431 h 796979"/>
              <a:gd name="connsiteX1" fmla="*/ 547248 w 1356312"/>
              <a:gd name="connsiteY1" fmla="*/ 150453 h 796979"/>
              <a:gd name="connsiteX2" fmla="*/ 551118 w 1356312"/>
              <a:gd name="connsiteY2" fmla="*/ 0 h 796979"/>
              <a:gd name="connsiteX3" fmla="*/ 701 w 1356312"/>
              <a:gd name="connsiteY3" fmla="*/ 1 h 796979"/>
              <a:gd name="connsiteX4" fmla="*/ 6060 w 1356312"/>
              <a:gd name="connsiteY4" fmla="*/ 790183 h 796979"/>
              <a:gd name="connsiteX5" fmla="*/ 1356038 w 1356312"/>
              <a:gd name="connsiteY5" fmla="*/ 796979 h 796979"/>
              <a:gd name="connsiteX6" fmla="*/ 1356038 w 1356312"/>
              <a:gd name="connsiteY6" fmla="*/ 142431 h 796979"/>
              <a:gd name="connsiteX0" fmla="*/ 1357839 w 1358113"/>
              <a:gd name="connsiteY0" fmla="*/ 142431 h 796979"/>
              <a:gd name="connsiteX1" fmla="*/ 549049 w 1358113"/>
              <a:gd name="connsiteY1" fmla="*/ 150453 h 796979"/>
              <a:gd name="connsiteX2" fmla="*/ 552919 w 1358113"/>
              <a:gd name="connsiteY2" fmla="*/ 0 h 796979"/>
              <a:gd name="connsiteX3" fmla="*/ 2502 w 1358113"/>
              <a:gd name="connsiteY3" fmla="*/ 1 h 796979"/>
              <a:gd name="connsiteX4" fmla="*/ 0 w 1358113"/>
              <a:gd name="connsiteY4" fmla="*/ 790183 h 796979"/>
              <a:gd name="connsiteX5" fmla="*/ 1357839 w 1358113"/>
              <a:gd name="connsiteY5" fmla="*/ 796979 h 796979"/>
              <a:gd name="connsiteX6" fmla="*/ 1357839 w 1358113"/>
              <a:gd name="connsiteY6" fmla="*/ 142431 h 796979"/>
              <a:gd name="connsiteX0" fmla="*/ 1357839 w 1358113"/>
              <a:gd name="connsiteY0" fmla="*/ 142431 h 796979"/>
              <a:gd name="connsiteX1" fmla="*/ 549049 w 1358113"/>
              <a:gd name="connsiteY1" fmla="*/ 150453 h 796979"/>
              <a:gd name="connsiteX2" fmla="*/ 552919 w 1358113"/>
              <a:gd name="connsiteY2" fmla="*/ 0 h 796979"/>
              <a:gd name="connsiteX3" fmla="*/ 2502 w 1358113"/>
              <a:gd name="connsiteY3" fmla="*/ 1 h 796979"/>
              <a:gd name="connsiteX4" fmla="*/ 0 w 1358113"/>
              <a:gd name="connsiteY4" fmla="*/ 790183 h 796979"/>
              <a:gd name="connsiteX5" fmla="*/ 1357839 w 1358113"/>
              <a:gd name="connsiteY5" fmla="*/ 796979 h 796979"/>
              <a:gd name="connsiteX6" fmla="*/ 1357839 w 1358113"/>
              <a:gd name="connsiteY6" fmla="*/ 142431 h 796979"/>
              <a:gd name="connsiteX0" fmla="*/ 1355337 w 1355611"/>
              <a:gd name="connsiteY0" fmla="*/ 142431 h 796979"/>
              <a:gd name="connsiteX1" fmla="*/ 546547 w 1355611"/>
              <a:gd name="connsiteY1" fmla="*/ 150453 h 796979"/>
              <a:gd name="connsiteX2" fmla="*/ 550417 w 1355611"/>
              <a:gd name="connsiteY2" fmla="*/ 0 h 796979"/>
              <a:gd name="connsiteX3" fmla="*/ 0 w 1355611"/>
              <a:gd name="connsiteY3" fmla="*/ 1 h 796979"/>
              <a:gd name="connsiteX4" fmla="*/ 5358 w 1355611"/>
              <a:gd name="connsiteY4" fmla="*/ 790183 h 796979"/>
              <a:gd name="connsiteX5" fmla="*/ 1355337 w 1355611"/>
              <a:gd name="connsiteY5" fmla="*/ 796979 h 796979"/>
              <a:gd name="connsiteX6" fmla="*/ 1355337 w 1355611"/>
              <a:gd name="connsiteY6" fmla="*/ 142431 h 796979"/>
              <a:gd name="connsiteX0" fmla="*/ 1360460 w 1360734"/>
              <a:gd name="connsiteY0" fmla="*/ 142431 h 796979"/>
              <a:gd name="connsiteX1" fmla="*/ 551670 w 1360734"/>
              <a:gd name="connsiteY1" fmla="*/ 150453 h 796979"/>
              <a:gd name="connsiteX2" fmla="*/ 555540 w 1360734"/>
              <a:gd name="connsiteY2" fmla="*/ 0 h 796979"/>
              <a:gd name="connsiteX3" fmla="*/ 5123 w 1360734"/>
              <a:gd name="connsiteY3" fmla="*/ 1 h 796979"/>
              <a:gd name="connsiteX4" fmla="*/ 0 w 1360734"/>
              <a:gd name="connsiteY4" fmla="*/ 790183 h 796979"/>
              <a:gd name="connsiteX5" fmla="*/ 1360460 w 1360734"/>
              <a:gd name="connsiteY5" fmla="*/ 796979 h 796979"/>
              <a:gd name="connsiteX6" fmla="*/ 1360460 w 1360734"/>
              <a:gd name="connsiteY6" fmla="*/ 142431 h 796979"/>
              <a:gd name="connsiteX0" fmla="*/ 1360460 w 1360734"/>
              <a:gd name="connsiteY0" fmla="*/ 142431 h 796979"/>
              <a:gd name="connsiteX1" fmla="*/ 551670 w 1360734"/>
              <a:gd name="connsiteY1" fmla="*/ 150453 h 796979"/>
              <a:gd name="connsiteX2" fmla="*/ 555540 w 1360734"/>
              <a:gd name="connsiteY2" fmla="*/ 0 h 796979"/>
              <a:gd name="connsiteX3" fmla="*/ 5123 w 1360734"/>
              <a:gd name="connsiteY3" fmla="*/ 1 h 796979"/>
              <a:gd name="connsiteX4" fmla="*/ 0 w 1360734"/>
              <a:gd name="connsiteY4" fmla="*/ 790183 h 796979"/>
              <a:gd name="connsiteX5" fmla="*/ 1360460 w 1360734"/>
              <a:gd name="connsiteY5" fmla="*/ 796979 h 796979"/>
              <a:gd name="connsiteX6" fmla="*/ 1360460 w 1360734"/>
              <a:gd name="connsiteY6" fmla="*/ 142431 h 796979"/>
              <a:gd name="connsiteX0" fmla="*/ 1360460 w 1360734"/>
              <a:gd name="connsiteY0" fmla="*/ 142431 h 796979"/>
              <a:gd name="connsiteX1" fmla="*/ 551670 w 1360734"/>
              <a:gd name="connsiteY1" fmla="*/ 150453 h 796979"/>
              <a:gd name="connsiteX2" fmla="*/ 555540 w 1360734"/>
              <a:gd name="connsiteY2" fmla="*/ 0 h 796979"/>
              <a:gd name="connsiteX3" fmla="*/ 5123 w 1360734"/>
              <a:gd name="connsiteY3" fmla="*/ 1 h 796979"/>
              <a:gd name="connsiteX4" fmla="*/ 0 w 1360734"/>
              <a:gd name="connsiteY4" fmla="*/ 790183 h 796979"/>
              <a:gd name="connsiteX5" fmla="*/ 1360460 w 1360734"/>
              <a:gd name="connsiteY5" fmla="*/ 796979 h 796979"/>
              <a:gd name="connsiteX6" fmla="*/ 1360460 w 1360734"/>
              <a:gd name="connsiteY6" fmla="*/ 142431 h 796979"/>
              <a:gd name="connsiteX0" fmla="*/ 1360460 w 1360734"/>
              <a:gd name="connsiteY0" fmla="*/ 142431 h 796979"/>
              <a:gd name="connsiteX1" fmla="*/ 551670 w 1360734"/>
              <a:gd name="connsiteY1" fmla="*/ 150453 h 796979"/>
              <a:gd name="connsiteX2" fmla="*/ 555540 w 1360734"/>
              <a:gd name="connsiteY2" fmla="*/ 0 h 796979"/>
              <a:gd name="connsiteX3" fmla="*/ 5123 w 1360734"/>
              <a:gd name="connsiteY3" fmla="*/ 1 h 796979"/>
              <a:gd name="connsiteX4" fmla="*/ 0 w 1360734"/>
              <a:gd name="connsiteY4" fmla="*/ 790183 h 796979"/>
              <a:gd name="connsiteX5" fmla="*/ 1360460 w 1360734"/>
              <a:gd name="connsiteY5" fmla="*/ 796979 h 796979"/>
              <a:gd name="connsiteX6" fmla="*/ 1360460 w 1360734"/>
              <a:gd name="connsiteY6" fmla="*/ 142431 h 796979"/>
              <a:gd name="connsiteX0" fmla="*/ 1360460 w 1360734"/>
              <a:gd name="connsiteY0" fmla="*/ 142431 h 796979"/>
              <a:gd name="connsiteX1" fmla="*/ 551670 w 1360734"/>
              <a:gd name="connsiteY1" fmla="*/ 150453 h 796979"/>
              <a:gd name="connsiteX2" fmla="*/ 555540 w 1360734"/>
              <a:gd name="connsiteY2" fmla="*/ 0 h 796979"/>
              <a:gd name="connsiteX3" fmla="*/ 5123 w 1360734"/>
              <a:gd name="connsiteY3" fmla="*/ 1 h 796979"/>
              <a:gd name="connsiteX4" fmla="*/ 0 w 1360734"/>
              <a:gd name="connsiteY4" fmla="*/ 790183 h 796979"/>
              <a:gd name="connsiteX5" fmla="*/ 1360460 w 1360734"/>
              <a:gd name="connsiteY5" fmla="*/ 796979 h 796979"/>
              <a:gd name="connsiteX6" fmla="*/ 1360460 w 1360734"/>
              <a:gd name="connsiteY6" fmla="*/ 142431 h 796979"/>
              <a:gd name="connsiteX0" fmla="*/ 1504323 w 1504597"/>
              <a:gd name="connsiteY0" fmla="*/ 142431 h 796979"/>
              <a:gd name="connsiteX1" fmla="*/ 695533 w 1504597"/>
              <a:gd name="connsiteY1" fmla="*/ 150453 h 796979"/>
              <a:gd name="connsiteX2" fmla="*/ 699403 w 1504597"/>
              <a:gd name="connsiteY2" fmla="*/ 0 h 796979"/>
              <a:gd name="connsiteX3" fmla="*/ 148986 w 1504597"/>
              <a:gd name="connsiteY3" fmla="*/ 1 h 796979"/>
              <a:gd name="connsiteX4" fmla="*/ 143863 w 1504597"/>
              <a:gd name="connsiteY4" fmla="*/ 790183 h 796979"/>
              <a:gd name="connsiteX5" fmla="*/ 1504323 w 1504597"/>
              <a:gd name="connsiteY5" fmla="*/ 796979 h 796979"/>
              <a:gd name="connsiteX6" fmla="*/ 1504323 w 1504597"/>
              <a:gd name="connsiteY6" fmla="*/ 142431 h 796979"/>
              <a:gd name="connsiteX0" fmla="*/ 1460103 w 1460377"/>
              <a:gd name="connsiteY0" fmla="*/ 142431 h 796979"/>
              <a:gd name="connsiteX1" fmla="*/ 651313 w 1460377"/>
              <a:gd name="connsiteY1" fmla="*/ 150453 h 796979"/>
              <a:gd name="connsiteX2" fmla="*/ 655183 w 1460377"/>
              <a:gd name="connsiteY2" fmla="*/ 0 h 796979"/>
              <a:gd name="connsiteX3" fmla="*/ 104766 w 1460377"/>
              <a:gd name="connsiteY3" fmla="*/ 1 h 796979"/>
              <a:gd name="connsiteX4" fmla="*/ 99643 w 1460377"/>
              <a:gd name="connsiteY4" fmla="*/ 790183 h 796979"/>
              <a:gd name="connsiteX5" fmla="*/ 1460103 w 1460377"/>
              <a:gd name="connsiteY5" fmla="*/ 796979 h 796979"/>
              <a:gd name="connsiteX6" fmla="*/ 1460103 w 1460377"/>
              <a:gd name="connsiteY6" fmla="*/ 142431 h 796979"/>
              <a:gd name="connsiteX0" fmla="*/ 1498585 w 1498859"/>
              <a:gd name="connsiteY0" fmla="*/ 142431 h 796979"/>
              <a:gd name="connsiteX1" fmla="*/ 689795 w 1498859"/>
              <a:gd name="connsiteY1" fmla="*/ 150453 h 796979"/>
              <a:gd name="connsiteX2" fmla="*/ 693665 w 1498859"/>
              <a:gd name="connsiteY2" fmla="*/ 0 h 796979"/>
              <a:gd name="connsiteX3" fmla="*/ 143248 w 1498859"/>
              <a:gd name="connsiteY3" fmla="*/ 1 h 796979"/>
              <a:gd name="connsiteX4" fmla="*/ 138125 w 1498859"/>
              <a:gd name="connsiteY4" fmla="*/ 790183 h 796979"/>
              <a:gd name="connsiteX5" fmla="*/ 1498585 w 1498859"/>
              <a:gd name="connsiteY5" fmla="*/ 796979 h 796979"/>
              <a:gd name="connsiteX6" fmla="*/ 1498585 w 1498859"/>
              <a:gd name="connsiteY6" fmla="*/ 142431 h 796979"/>
              <a:gd name="connsiteX0" fmla="*/ 1397265 w 1397539"/>
              <a:gd name="connsiteY0" fmla="*/ 142431 h 796979"/>
              <a:gd name="connsiteX1" fmla="*/ 588475 w 1397539"/>
              <a:gd name="connsiteY1" fmla="*/ 150453 h 796979"/>
              <a:gd name="connsiteX2" fmla="*/ 592345 w 1397539"/>
              <a:gd name="connsiteY2" fmla="*/ 0 h 796979"/>
              <a:gd name="connsiteX3" fmla="*/ 41928 w 1397539"/>
              <a:gd name="connsiteY3" fmla="*/ 1 h 796979"/>
              <a:gd name="connsiteX4" fmla="*/ 36805 w 1397539"/>
              <a:gd name="connsiteY4" fmla="*/ 790183 h 796979"/>
              <a:gd name="connsiteX5" fmla="*/ 1397265 w 1397539"/>
              <a:gd name="connsiteY5" fmla="*/ 796979 h 796979"/>
              <a:gd name="connsiteX6" fmla="*/ 1397265 w 1397539"/>
              <a:gd name="connsiteY6" fmla="*/ 142431 h 796979"/>
              <a:gd name="connsiteX0" fmla="*/ 1360460 w 1360734"/>
              <a:gd name="connsiteY0" fmla="*/ 142431 h 796979"/>
              <a:gd name="connsiteX1" fmla="*/ 551670 w 1360734"/>
              <a:gd name="connsiteY1" fmla="*/ 150453 h 796979"/>
              <a:gd name="connsiteX2" fmla="*/ 555540 w 1360734"/>
              <a:gd name="connsiteY2" fmla="*/ 0 h 796979"/>
              <a:gd name="connsiteX3" fmla="*/ 5123 w 1360734"/>
              <a:gd name="connsiteY3" fmla="*/ 1 h 796979"/>
              <a:gd name="connsiteX4" fmla="*/ 0 w 1360734"/>
              <a:gd name="connsiteY4" fmla="*/ 790183 h 796979"/>
              <a:gd name="connsiteX5" fmla="*/ 1360460 w 1360734"/>
              <a:gd name="connsiteY5" fmla="*/ 796979 h 796979"/>
              <a:gd name="connsiteX6" fmla="*/ 1360460 w 1360734"/>
              <a:gd name="connsiteY6" fmla="*/ 142431 h 796979"/>
              <a:gd name="connsiteX0" fmla="*/ 1360460 w 1360734"/>
              <a:gd name="connsiteY0" fmla="*/ 142431 h 796979"/>
              <a:gd name="connsiteX1" fmla="*/ 551670 w 1360734"/>
              <a:gd name="connsiteY1" fmla="*/ 150453 h 796979"/>
              <a:gd name="connsiteX2" fmla="*/ 555540 w 1360734"/>
              <a:gd name="connsiteY2" fmla="*/ 0 h 796979"/>
              <a:gd name="connsiteX3" fmla="*/ 5123 w 1360734"/>
              <a:gd name="connsiteY3" fmla="*/ 1 h 796979"/>
              <a:gd name="connsiteX4" fmla="*/ 0 w 1360734"/>
              <a:gd name="connsiteY4" fmla="*/ 790183 h 796979"/>
              <a:gd name="connsiteX5" fmla="*/ 1360460 w 1360734"/>
              <a:gd name="connsiteY5" fmla="*/ 796979 h 796979"/>
              <a:gd name="connsiteX6" fmla="*/ 1360460 w 1360734"/>
              <a:gd name="connsiteY6" fmla="*/ 142431 h 796979"/>
              <a:gd name="connsiteX0" fmla="*/ 1360460 w 1360734"/>
              <a:gd name="connsiteY0" fmla="*/ 142431 h 796979"/>
              <a:gd name="connsiteX1" fmla="*/ 551670 w 1360734"/>
              <a:gd name="connsiteY1" fmla="*/ 150453 h 796979"/>
              <a:gd name="connsiteX2" fmla="*/ 555540 w 1360734"/>
              <a:gd name="connsiteY2" fmla="*/ 0 h 796979"/>
              <a:gd name="connsiteX3" fmla="*/ 5123 w 1360734"/>
              <a:gd name="connsiteY3" fmla="*/ 1 h 796979"/>
              <a:gd name="connsiteX4" fmla="*/ 0 w 1360734"/>
              <a:gd name="connsiteY4" fmla="*/ 790183 h 796979"/>
              <a:gd name="connsiteX5" fmla="*/ 1360460 w 1360734"/>
              <a:gd name="connsiteY5" fmla="*/ 796979 h 796979"/>
              <a:gd name="connsiteX6" fmla="*/ 1360460 w 1360734"/>
              <a:gd name="connsiteY6" fmla="*/ 142431 h 796979"/>
              <a:gd name="connsiteX0" fmla="*/ 1360460 w 1360734"/>
              <a:gd name="connsiteY0" fmla="*/ 142431 h 796979"/>
              <a:gd name="connsiteX1" fmla="*/ 551670 w 1360734"/>
              <a:gd name="connsiteY1" fmla="*/ 150453 h 796979"/>
              <a:gd name="connsiteX2" fmla="*/ 555540 w 1360734"/>
              <a:gd name="connsiteY2" fmla="*/ 0 h 796979"/>
              <a:gd name="connsiteX3" fmla="*/ 5123 w 1360734"/>
              <a:gd name="connsiteY3" fmla="*/ 1 h 796979"/>
              <a:gd name="connsiteX4" fmla="*/ 0 w 1360734"/>
              <a:gd name="connsiteY4" fmla="*/ 790183 h 796979"/>
              <a:gd name="connsiteX5" fmla="*/ 1360460 w 1360734"/>
              <a:gd name="connsiteY5" fmla="*/ 796979 h 796979"/>
              <a:gd name="connsiteX6" fmla="*/ 1360460 w 1360734"/>
              <a:gd name="connsiteY6" fmla="*/ 142431 h 796979"/>
              <a:gd name="connsiteX0" fmla="*/ 1360460 w 1360734"/>
              <a:gd name="connsiteY0" fmla="*/ 142431 h 796979"/>
              <a:gd name="connsiteX1" fmla="*/ 551670 w 1360734"/>
              <a:gd name="connsiteY1" fmla="*/ 150453 h 796979"/>
              <a:gd name="connsiteX2" fmla="*/ 555540 w 1360734"/>
              <a:gd name="connsiteY2" fmla="*/ 0 h 796979"/>
              <a:gd name="connsiteX3" fmla="*/ 5123 w 1360734"/>
              <a:gd name="connsiteY3" fmla="*/ 1 h 796979"/>
              <a:gd name="connsiteX4" fmla="*/ 0 w 1360734"/>
              <a:gd name="connsiteY4" fmla="*/ 790183 h 796979"/>
              <a:gd name="connsiteX5" fmla="*/ 1360460 w 1360734"/>
              <a:gd name="connsiteY5" fmla="*/ 796979 h 796979"/>
              <a:gd name="connsiteX6" fmla="*/ 1360460 w 1360734"/>
              <a:gd name="connsiteY6" fmla="*/ 142431 h 796979"/>
              <a:gd name="connsiteX0" fmla="*/ 1360460 w 1360734"/>
              <a:gd name="connsiteY0" fmla="*/ 142431 h 796979"/>
              <a:gd name="connsiteX1" fmla="*/ 551670 w 1360734"/>
              <a:gd name="connsiteY1" fmla="*/ 150453 h 796979"/>
              <a:gd name="connsiteX2" fmla="*/ 555540 w 1360734"/>
              <a:gd name="connsiteY2" fmla="*/ 0 h 796979"/>
              <a:gd name="connsiteX3" fmla="*/ 5123 w 1360734"/>
              <a:gd name="connsiteY3" fmla="*/ 1 h 796979"/>
              <a:gd name="connsiteX4" fmla="*/ 0 w 1360734"/>
              <a:gd name="connsiteY4" fmla="*/ 790183 h 796979"/>
              <a:gd name="connsiteX5" fmla="*/ 1360460 w 1360734"/>
              <a:gd name="connsiteY5" fmla="*/ 796979 h 796979"/>
              <a:gd name="connsiteX6" fmla="*/ 1360460 w 1360734"/>
              <a:gd name="connsiteY6" fmla="*/ 142431 h 796979"/>
              <a:gd name="connsiteX0" fmla="*/ 1360460 w 1360734"/>
              <a:gd name="connsiteY0" fmla="*/ 142431 h 796979"/>
              <a:gd name="connsiteX1" fmla="*/ 551670 w 1360734"/>
              <a:gd name="connsiteY1" fmla="*/ 150453 h 796979"/>
              <a:gd name="connsiteX2" fmla="*/ 555540 w 1360734"/>
              <a:gd name="connsiteY2" fmla="*/ 0 h 796979"/>
              <a:gd name="connsiteX3" fmla="*/ 5123 w 1360734"/>
              <a:gd name="connsiteY3" fmla="*/ 1 h 796979"/>
              <a:gd name="connsiteX4" fmla="*/ 0 w 1360734"/>
              <a:gd name="connsiteY4" fmla="*/ 790183 h 796979"/>
              <a:gd name="connsiteX5" fmla="*/ 1360460 w 1360734"/>
              <a:gd name="connsiteY5" fmla="*/ 796979 h 796979"/>
              <a:gd name="connsiteX6" fmla="*/ 1360460 w 1360734"/>
              <a:gd name="connsiteY6" fmla="*/ 142431 h 796979"/>
              <a:gd name="connsiteX0" fmla="*/ 1360460 w 1360734"/>
              <a:gd name="connsiteY0" fmla="*/ 142431 h 796979"/>
              <a:gd name="connsiteX1" fmla="*/ 559531 w 1360734"/>
              <a:gd name="connsiteY1" fmla="*/ 147833 h 796979"/>
              <a:gd name="connsiteX2" fmla="*/ 555540 w 1360734"/>
              <a:gd name="connsiteY2" fmla="*/ 0 h 796979"/>
              <a:gd name="connsiteX3" fmla="*/ 5123 w 1360734"/>
              <a:gd name="connsiteY3" fmla="*/ 1 h 796979"/>
              <a:gd name="connsiteX4" fmla="*/ 0 w 1360734"/>
              <a:gd name="connsiteY4" fmla="*/ 790183 h 796979"/>
              <a:gd name="connsiteX5" fmla="*/ 1360460 w 1360734"/>
              <a:gd name="connsiteY5" fmla="*/ 796979 h 796979"/>
              <a:gd name="connsiteX6" fmla="*/ 1360460 w 1360734"/>
              <a:gd name="connsiteY6" fmla="*/ 142431 h 796979"/>
              <a:gd name="connsiteX0" fmla="*/ 1360460 w 1360734"/>
              <a:gd name="connsiteY0" fmla="*/ 142431 h 796979"/>
              <a:gd name="connsiteX1" fmla="*/ 551670 w 1360734"/>
              <a:gd name="connsiteY1" fmla="*/ 147833 h 796979"/>
              <a:gd name="connsiteX2" fmla="*/ 555540 w 1360734"/>
              <a:gd name="connsiteY2" fmla="*/ 0 h 796979"/>
              <a:gd name="connsiteX3" fmla="*/ 5123 w 1360734"/>
              <a:gd name="connsiteY3" fmla="*/ 1 h 796979"/>
              <a:gd name="connsiteX4" fmla="*/ 0 w 1360734"/>
              <a:gd name="connsiteY4" fmla="*/ 790183 h 796979"/>
              <a:gd name="connsiteX5" fmla="*/ 1360460 w 1360734"/>
              <a:gd name="connsiteY5" fmla="*/ 796979 h 796979"/>
              <a:gd name="connsiteX6" fmla="*/ 1360460 w 1360734"/>
              <a:gd name="connsiteY6" fmla="*/ 142431 h 796979"/>
              <a:gd name="connsiteX0" fmla="*/ 1360460 w 1360734"/>
              <a:gd name="connsiteY0" fmla="*/ 142431 h 796979"/>
              <a:gd name="connsiteX1" fmla="*/ 559531 w 1360734"/>
              <a:gd name="connsiteY1" fmla="*/ 147833 h 796979"/>
              <a:gd name="connsiteX2" fmla="*/ 555540 w 1360734"/>
              <a:gd name="connsiteY2" fmla="*/ 0 h 796979"/>
              <a:gd name="connsiteX3" fmla="*/ 5123 w 1360734"/>
              <a:gd name="connsiteY3" fmla="*/ 1 h 796979"/>
              <a:gd name="connsiteX4" fmla="*/ 0 w 1360734"/>
              <a:gd name="connsiteY4" fmla="*/ 790183 h 796979"/>
              <a:gd name="connsiteX5" fmla="*/ 1360460 w 1360734"/>
              <a:gd name="connsiteY5" fmla="*/ 796979 h 796979"/>
              <a:gd name="connsiteX6" fmla="*/ 1360460 w 1360734"/>
              <a:gd name="connsiteY6" fmla="*/ 142431 h 796979"/>
              <a:gd name="connsiteX0" fmla="*/ 1360460 w 1360734"/>
              <a:gd name="connsiteY0" fmla="*/ 145051 h 799599"/>
              <a:gd name="connsiteX1" fmla="*/ 559531 w 1360734"/>
              <a:gd name="connsiteY1" fmla="*/ 150453 h 799599"/>
              <a:gd name="connsiteX2" fmla="*/ 560781 w 1360734"/>
              <a:gd name="connsiteY2" fmla="*/ 0 h 799599"/>
              <a:gd name="connsiteX3" fmla="*/ 5123 w 1360734"/>
              <a:gd name="connsiteY3" fmla="*/ 2621 h 799599"/>
              <a:gd name="connsiteX4" fmla="*/ 0 w 1360734"/>
              <a:gd name="connsiteY4" fmla="*/ 792803 h 799599"/>
              <a:gd name="connsiteX5" fmla="*/ 1360460 w 1360734"/>
              <a:gd name="connsiteY5" fmla="*/ 799599 h 799599"/>
              <a:gd name="connsiteX6" fmla="*/ 1360460 w 1360734"/>
              <a:gd name="connsiteY6" fmla="*/ 145051 h 799599"/>
              <a:gd name="connsiteX0" fmla="*/ 1360460 w 1360734"/>
              <a:gd name="connsiteY0" fmla="*/ 145051 h 799599"/>
              <a:gd name="connsiteX1" fmla="*/ 559531 w 1360734"/>
              <a:gd name="connsiteY1" fmla="*/ 150453 h 799599"/>
              <a:gd name="connsiteX2" fmla="*/ 560781 w 1360734"/>
              <a:gd name="connsiteY2" fmla="*/ 0 h 799599"/>
              <a:gd name="connsiteX3" fmla="*/ 5123 w 1360734"/>
              <a:gd name="connsiteY3" fmla="*/ 2621 h 799599"/>
              <a:gd name="connsiteX4" fmla="*/ 0 w 1360734"/>
              <a:gd name="connsiteY4" fmla="*/ 792803 h 799599"/>
              <a:gd name="connsiteX5" fmla="*/ 1360460 w 1360734"/>
              <a:gd name="connsiteY5" fmla="*/ 799599 h 799599"/>
              <a:gd name="connsiteX6" fmla="*/ 1360460 w 1360734"/>
              <a:gd name="connsiteY6" fmla="*/ 145051 h 799599"/>
              <a:gd name="connsiteX0" fmla="*/ 1360460 w 1360734"/>
              <a:gd name="connsiteY0" fmla="*/ 150291 h 799599"/>
              <a:gd name="connsiteX1" fmla="*/ 559531 w 1360734"/>
              <a:gd name="connsiteY1" fmla="*/ 150453 h 799599"/>
              <a:gd name="connsiteX2" fmla="*/ 560781 w 1360734"/>
              <a:gd name="connsiteY2" fmla="*/ 0 h 799599"/>
              <a:gd name="connsiteX3" fmla="*/ 5123 w 1360734"/>
              <a:gd name="connsiteY3" fmla="*/ 2621 h 799599"/>
              <a:gd name="connsiteX4" fmla="*/ 0 w 1360734"/>
              <a:gd name="connsiteY4" fmla="*/ 792803 h 799599"/>
              <a:gd name="connsiteX5" fmla="*/ 1360460 w 1360734"/>
              <a:gd name="connsiteY5" fmla="*/ 799599 h 799599"/>
              <a:gd name="connsiteX6" fmla="*/ 1360460 w 1360734"/>
              <a:gd name="connsiteY6" fmla="*/ 150291 h 799599"/>
              <a:gd name="connsiteX0" fmla="*/ 1360460 w 1360734"/>
              <a:gd name="connsiteY0" fmla="*/ 150291 h 792803"/>
              <a:gd name="connsiteX1" fmla="*/ 559531 w 1360734"/>
              <a:gd name="connsiteY1" fmla="*/ 150453 h 792803"/>
              <a:gd name="connsiteX2" fmla="*/ 560781 w 1360734"/>
              <a:gd name="connsiteY2" fmla="*/ 0 h 792803"/>
              <a:gd name="connsiteX3" fmla="*/ 5123 w 1360734"/>
              <a:gd name="connsiteY3" fmla="*/ 2621 h 792803"/>
              <a:gd name="connsiteX4" fmla="*/ 0 w 1360734"/>
              <a:gd name="connsiteY4" fmla="*/ 792803 h 792803"/>
              <a:gd name="connsiteX5" fmla="*/ 1360460 w 1360734"/>
              <a:gd name="connsiteY5" fmla="*/ 791739 h 792803"/>
              <a:gd name="connsiteX6" fmla="*/ 1360460 w 1360734"/>
              <a:gd name="connsiteY6" fmla="*/ 150291 h 792803"/>
              <a:gd name="connsiteX0" fmla="*/ 1360460 w 1360734"/>
              <a:gd name="connsiteY0" fmla="*/ 147670 h 790182"/>
              <a:gd name="connsiteX1" fmla="*/ 559531 w 1360734"/>
              <a:gd name="connsiteY1" fmla="*/ 147832 h 790182"/>
              <a:gd name="connsiteX2" fmla="*/ 560781 w 1360734"/>
              <a:gd name="connsiteY2" fmla="*/ 5239 h 790182"/>
              <a:gd name="connsiteX3" fmla="*/ 5123 w 1360734"/>
              <a:gd name="connsiteY3" fmla="*/ 0 h 790182"/>
              <a:gd name="connsiteX4" fmla="*/ 0 w 1360734"/>
              <a:gd name="connsiteY4" fmla="*/ 790182 h 790182"/>
              <a:gd name="connsiteX5" fmla="*/ 1360460 w 1360734"/>
              <a:gd name="connsiteY5" fmla="*/ 789118 h 790182"/>
              <a:gd name="connsiteX6" fmla="*/ 1360460 w 1360734"/>
              <a:gd name="connsiteY6" fmla="*/ 147670 h 790182"/>
              <a:gd name="connsiteX0" fmla="*/ 1360460 w 1360734"/>
              <a:gd name="connsiteY0" fmla="*/ 150291 h 792803"/>
              <a:gd name="connsiteX1" fmla="*/ 559531 w 1360734"/>
              <a:gd name="connsiteY1" fmla="*/ 150453 h 792803"/>
              <a:gd name="connsiteX2" fmla="*/ 560781 w 1360734"/>
              <a:gd name="connsiteY2" fmla="*/ 0 h 792803"/>
              <a:gd name="connsiteX3" fmla="*/ 5123 w 1360734"/>
              <a:gd name="connsiteY3" fmla="*/ 2621 h 792803"/>
              <a:gd name="connsiteX4" fmla="*/ 0 w 1360734"/>
              <a:gd name="connsiteY4" fmla="*/ 792803 h 792803"/>
              <a:gd name="connsiteX5" fmla="*/ 1360460 w 1360734"/>
              <a:gd name="connsiteY5" fmla="*/ 791739 h 792803"/>
              <a:gd name="connsiteX6" fmla="*/ 1360460 w 1360734"/>
              <a:gd name="connsiteY6" fmla="*/ 150291 h 79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0734" h="792803">
                <a:moveTo>
                  <a:pt x="1360460" y="150291"/>
                </a:moveTo>
                <a:lnTo>
                  <a:pt x="559531" y="150453"/>
                </a:lnTo>
                <a:cubicBezTo>
                  <a:pt x="559948" y="100302"/>
                  <a:pt x="560156" y="75226"/>
                  <a:pt x="560781" y="0"/>
                </a:cubicBezTo>
                <a:lnTo>
                  <a:pt x="5123" y="2621"/>
                </a:lnTo>
                <a:cubicBezTo>
                  <a:pt x="2561" y="397712"/>
                  <a:pt x="2561" y="397712"/>
                  <a:pt x="0" y="792803"/>
                </a:cubicBezTo>
                <a:lnTo>
                  <a:pt x="1360460" y="791739"/>
                </a:lnTo>
                <a:cubicBezTo>
                  <a:pt x="1359510" y="580241"/>
                  <a:pt x="1361410" y="361789"/>
                  <a:pt x="1360460" y="150291"/>
                </a:cubicBezTo>
                <a:close/>
              </a:path>
            </a:pathLst>
          </a:custGeom>
          <a:solidFill>
            <a:srgbClr val="00009E">
              <a:alpha val="20000"/>
            </a:srgbClr>
          </a:solidFill>
          <a:ln>
            <a:solidFill>
              <a:srgbClr val="000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CuadroTexto"/>
          <p:cNvSpPr txBox="1"/>
          <p:nvPr/>
        </p:nvSpPr>
        <p:spPr>
          <a:xfrm>
            <a:off x="4657411" y="2307679"/>
            <a:ext cx="1592062" cy="246221"/>
          </a:xfrm>
          <a:prstGeom prst="rect">
            <a:avLst/>
          </a:prstGeom>
          <a:noFill/>
        </p:spPr>
        <p:txBody>
          <a:bodyPr wrap="square" rtlCol="0">
            <a:spAutoFit/>
          </a:bodyPr>
          <a:lstStyle/>
          <a:p>
            <a:r>
              <a:rPr lang="es-ES" sz="1000" b="1" dirty="0">
                <a:solidFill>
                  <a:schemeClr val="bg1">
                    <a:lumMod val="65000"/>
                  </a:schemeClr>
                </a:solidFill>
              </a:rPr>
              <a:t>VIAS</a:t>
            </a:r>
          </a:p>
        </p:txBody>
      </p:sp>
      <p:sp>
        <p:nvSpPr>
          <p:cNvPr id="20" name="19 CuadroTexto"/>
          <p:cNvSpPr txBox="1"/>
          <p:nvPr/>
        </p:nvSpPr>
        <p:spPr>
          <a:xfrm>
            <a:off x="4670731" y="5210959"/>
            <a:ext cx="1592062" cy="246221"/>
          </a:xfrm>
          <a:prstGeom prst="rect">
            <a:avLst/>
          </a:prstGeom>
          <a:noFill/>
        </p:spPr>
        <p:txBody>
          <a:bodyPr wrap="square" rtlCol="0">
            <a:spAutoFit/>
          </a:bodyPr>
          <a:lstStyle/>
          <a:p>
            <a:r>
              <a:rPr lang="es-ES" sz="1000" b="1" dirty="0">
                <a:solidFill>
                  <a:schemeClr val="bg1">
                    <a:lumMod val="65000"/>
                  </a:schemeClr>
                </a:solidFill>
              </a:rPr>
              <a:t>PLAYA</a:t>
            </a:r>
          </a:p>
        </p:txBody>
      </p:sp>
      <p:sp>
        <p:nvSpPr>
          <p:cNvPr id="21" name="20 CuadroTexto"/>
          <p:cNvSpPr txBox="1"/>
          <p:nvPr/>
        </p:nvSpPr>
        <p:spPr>
          <a:xfrm>
            <a:off x="491206" y="2163970"/>
            <a:ext cx="1224136" cy="3170099"/>
          </a:xfrm>
          <a:prstGeom prst="rect">
            <a:avLst/>
          </a:prstGeom>
          <a:noFill/>
        </p:spPr>
        <p:txBody>
          <a:bodyPr wrap="square" rtlCol="0">
            <a:spAutoFit/>
          </a:bodyPr>
          <a:lstStyle/>
          <a:p>
            <a:pPr algn="ctr"/>
            <a:r>
              <a:rPr lang="es-ES" sz="20000" b="1" dirty="0">
                <a:solidFill>
                  <a:schemeClr val="tx2">
                    <a:lumMod val="20000"/>
                    <a:lumOff val="80000"/>
                  </a:schemeClr>
                </a:solidFill>
                <a:latin typeface="Arial" panose="020B0604020202020204" pitchFamily="34" charset="0"/>
                <a:cs typeface="Arial" panose="020B0604020202020204" pitchFamily="34" charset="0"/>
              </a:rPr>
              <a:t>B</a:t>
            </a:r>
          </a:p>
        </p:txBody>
      </p:sp>
      <p:grpSp>
        <p:nvGrpSpPr>
          <p:cNvPr id="18" name="17 Grupo"/>
          <p:cNvGrpSpPr/>
          <p:nvPr/>
        </p:nvGrpSpPr>
        <p:grpSpPr>
          <a:xfrm>
            <a:off x="3203848" y="3925792"/>
            <a:ext cx="288024" cy="259200"/>
            <a:chOff x="3203848" y="3068542"/>
            <a:chExt cx="288024" cy="259200"/>
          </a:xfrm>
        </p:grpSpPr>
        <p:sp>
          <p:nvSpPr>
            <p:cNvPr id="22" name="21 Elipse"/>
            <p:cNvSpPr>
              <a:spLocks noChangeAspect="1"/>
            </p:cNvSpPr>
            <p:nvPr/>
          </p:nvSpPr>
          <p:spPr>
            <a:xfrm>
              <a:off x="3419872" y="325574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3" name="22 Conector recto"/>
            <p:cNvCxnSpPr>
              <a:endCxn id="24" idx="2"/>
            </p:cNvCxnSpPr>
            <p:nvPr/>
          </p:nvCxnSpPr>
          <p:spPr>
            <a:xfrm flipH="1" flipV="1">
              <a:off x="3203848" y="3068542"/>
              <a:ext cx="255636" cy="22373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4" name="23 CuadroTexto"/>
          <p:cNvSpPr txBox="1"/>
          <p:nvPr/>
        </p:nvSpPr>
        <p:spPr>
          <a:xfrm>
            <a:off x="2699792" y="3766330"/>
            <a:ext cx="1008112" cy="159462"/>
          </a:xfrm>
          <a:prstGeom prst="rect">
            <a:avLst/>
          </a:prstGeom>
          <a:noFill/>
        </p:spPr>
        <p:txBody>
          <a:bodyPr wrap="square" tIns="18000" bIns="18000" rtlCol="0">
            <a:spAutoFit/>
          </a:bodyPr>
          <a:lstStyle/>
          <a:p>
            <a:r>
              <a:rPr lang="es-ES" sz="800" b="1" dirty="0">
                <a:solidFill>
                  <a:srgbClr val="FF0000"/>
                </a:solidFill>
              </a:rPr>
              <a:t>USTED ESTÁ AQUÍ</a:t>
            </a:r>
          </a:p>
        </p:txBody>
      </p:sp>
    </p:spTree>
    <p:extLst>
      <p:ext uri="{BB962C8B-B14F-4D97-AF65-F5344CB8AC3E}">
        <p14:creationId xmlns:p14="http://schemas.microsoft.com/office/powerpoint/2010/main" val="387603920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500"/>
                            </p:stCondLst>
                            <p:childTnLst>
                              <p:par>
                                <p:cTn id="9" presetID="2" presetClass="entr" presetSubtype="2"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1+#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10" presetClass="exit" presetSubtype="0" fill="hold" grpId="1" nodeType="afterEffect">
                                  <p:stCondLst>
                                    <p:cond delay="2000"/>
                                  </p:stCondLst>
                                  <p:childTnLst>
                                    <p:animEffect transition="out" filter="fade">
                                      <p:cBhvr>
                                        <p:cTn id="20" dur="1000"/>
                                        <p:tgtEl>
                                          <p:spTgt spid="31"/>
                                        </p:tgtEl>
                                      </p:cBhvr>
                                    </p:animEffect>
                                    <p:set>
                                      <p:cBhvr>
                                        <p:cTn id="21" dur="1" fill="hold">
                                          <p:stCondLst>
                                            <p:cond delay="999"/>
                                          </p:stCondLst>
                                        </p:cTn>
                                        <p:tgtEl>
                                          <p:spTgt spid="31"/>
                                        </p:tgtEl>
                                        <p:attrNameLst>
                                          <p:attrName>style.visibility</p:attrName>
                                        </p:attrNameLst>
                                      </p:cBhvr>
                                      <p:to>
                                        <p:strVal val="hidden"/>
                                      </p:to>
                                    </p:set>
                                  </p:childTnLst>
                                </p:cTn>
                              </p:par>
                              <p:par>
                                <p:cTn id="22" presetID="10" presetClass="exit" presetSubtype="0" fill="hold" grpId="1" nodeType="withEffect">
                                  <p:stCondLst>
                                    <p:cond delay="2000"/>
                                  </p:stCondLst>
                                  <p:childTnLst>
                                    <p:animEffect transition="out" filter="fade">
                                      <p:cBhvr>
                                        <p:cTn id="23" dur="1000"/>
                                        <p:tgtEl>
                                          <p:spTgt spid="6"/>
                                        </p:tgtEl>
                                      </p:cBhvr>
                                    </p:animEffect>
                                    <p:set>
                                      <p:cBhvr>
                                        <p:cTn id="24" dur="1" fill="hold">
                                          <p:stCondLst>
                                            <p:cond delay="999"/>
                                          </p:stCondLst>
                                        </p:cTn>
                                        <p:tgtEl>
                                          <p:spTgt spid="6"/>
                                        </p:tgtEl>
                                        <p:attrNameLst>
                                          <p:attrName>style.visibility</p:attrName>
                                        </p:attrNameLst>
                                      </p:cBhvr>
                                      <p:to>
                                        <p:strVal val="hidden"/>
                                      </p:to>
                                    </p:set>
                                  </p:childTnLst>
                                </p:cTn>
                              </p:par>
                              <p:par>
                                <p:cTn id="25" presetID="10" presetClass="exit" presetSubtype="0" fill="hold" grpId="1" nodeType="withEffect">
                                  <p:stCondLst>
                                    <p:cond delay="2000"/>
                                  </p:stCondLst>
                                  <p:childTnLst>
                                    <p:animEffect transition="out" filter="fade">
                                      <p:cBhvr>
                                        <p:cTn id="26" dur="1000"/>
                                        <p:tgtEl>
                                          <p:spTgt spid="5"/>
                                        </p:tgtEl>
                                      </p:cBhvr>
                                    </p:animEffect>
                                    <p:set>
                                      <p:cBhvr>
                                        <p:cTn id="2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1" grpId="0" animBg="1"/>
      <p:bldP spid="31" grpId="1" animBg="1"/>
      <p:bldP spid="6" grpId="0" animBg="1"/>
      <p:bldP spid="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RABAJO\02-LUGARES\02-GIJON\01-JC1\05-PRESENTACIÓN\fondo.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extLst>
            <a:ext uri="{909E8E84-426E-40DD-AFC4-6F175D3DCCD1}">
              <a14:hiddenFill xmlns:a14="http://schemas.microsoft.com/office/drawing/2010/main">
                <a:solidFill>
                  <a:srgbClr val="FFFFFF"/>
                </a:solidFill>
              </a14:hiddenFill>
            </a:ext>
          </a:extLst>
        </p:spPr>
      </p:pic>
      <p:pic>
        <p:nvPicPr>
          <p:cNvPr id="17" name="Picture 2" descr="D:\TRABAJO\02-LUGARES\02-GIJON\01-JC1\05-PRESENTACIÓN\plantas 2\planta baja definitivacort.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001" y="2484450"/>
            <a:ext cx="6361953" cy="2754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899592" y="1288505"/>
            <a:ext cx="8244408" cy="324000"/>
          </a:xfrm>
          <a:solidFill>
            <a:srgbClr val="00009E"/>
          </a:solidFill>
        </p:spPr>
        <p:txBody>
          <a:bodyPr>
            <a:noAutofit/>
          </a:bodyPr>
          <a:lstStyle/>
          <a:p>
            <a:pPr algn="l"/>
            <a:r>
              <a:rPr lang="es-ES" sz="2200" b="1" dirty="0">
                <a:solidFill>
                  <a:schemeClr val="bg1"/>
                </a:solidFill>
              </a:rPr>
              <a:t>EDIFICIO ADMINISTRATIVO DE SERVICIOS MULTIPLES                  </a:t>
            </a:r>
          </a:p>
        </p:txBody>
      </p:sp>
      <p:sp>
        <p:nvSpPr>
          <p:cNvPr id="3" name="2 CuadroTexto"/>
          <p:cNvSpPr txBox="1"/>
          <p:nvPr/>
        </p:nvSpPr>
        <p:spPr>
          <a:xfrm>
            <a:off x="899592" y="980729"/>
            <a:ext cx="5040560" cy="307777"/>
          </a:xfrm>
          <a:prstGeom prst="rect">
            <a:avLst/>
          </a:prstGeom>
          <a:noFill/>
        </p:spPr>
        <p:txBody>
          <a:bodyPr wrap="square" rtlCol="0">
            <a:spAutoFit/>
          </a:bodyPr>
          <a:lstStyle/>
          <a:p>
            <a:r>
              <a:rPr lang="es-ES" sz="1400" dirty="0">
                <a:solidFill>
                  <a:srgbClr val="00009E"/>
                </a:solidFill>
                <a:latin typeface="Asturica" pitchFamily="2" charset="0"/>
              </a:rPr>
              <a:t>Gobierno del Principado de Asturias</a:t>
            </a:r>
          </a:p>
        </p:txBody>
      </p:sp>
      <p:pic>
        <p:nvPicPr>
          <p:cNvPr id="4" name="Picture 2" descr="D:\TRABAJO\02-LUGARES\02-GIJON\01-JC1\05-PRESENTACIÓN\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1" y="980728"/>
            <a:ext cx="576065" cy="659420"/>
          </a:xfrm>
          <a:prstGeom prst="rect">
            <a:avLst/>
          </a:prstGeom>
          <a:solidFill>
            <a:schemeClr val="accent1">
              <a:alpha val="0"/>
            </a:schemeClr>
          </a:solidFill>
          <a:ln w="3175">
            <a:noFill/>
          </a:ln>
          <a:effectLst>
            <a:glow>
              <a:schemeClr val="accent1"/>
            </a:glow>
            <a:outerShdw sx="1000" sy="1000" algn="ctr" rotWithShape="0">
              <a:srgbClr val="000000"/>
            </a:outerShdw>
            <a:reflection endPos="0" dir="5400000" sy="-100000" algn="bl" rotWithShape="0"/>
          </a:effectLst>
          <a:extLst/>
        </p:spPr>
      </p:pic>
      <p:sp>
        <p:nvSpPr>
          <p:cNvPr id="5" name="4 CuadroTexto"/>
          <p:cNvSpPr txBox="1"/>
          <p:nvPr/>
        </p:nvSpPr>
        <p:spPr>
          <a:xfrm>
            <a:off x="2051721" y="1771650"/>
            <a:ext cx="6354443" cy="400110"/>
          </a:xfrm>
          <a:prstGeom prst="rect">
            <a:avLst/>
          </a:prstGeom>
          <a:noFill/>
        </p:spPr>
        <p:txBody>
          <a:bodyPr wrap="square" rtlCol="0">
            <a:spAutoFit/>
          </a:bodyPr>
          <a:lstStyle/>
          <a:p>
            <a:pPr algn="ctr"/>
            <a:r>
              <a:rPr lang="es-ES" sz="2000" b="1" cap="small" dirty="0"/>
              <a:t>Registro de la Consejería de Educación y Cultura</a:t>
            </a:r>
          </a:p>
        </p:txBody>
      </p:sp>
      <p:sp>
        <p:nvSpPr>
          <p:cNvPr id="15" name="1 Título"/>
          <p:cNvSpPr txBox="1">
            <a:spLocks/>
          </p:cNvSpPr>
          <p:nvPr/>
        </p:nvSpPr>
        <p:spPr>
          <a:xfrm>
            <a:off x="0" y="5537250"/>
            <a:ext cx="9144000" cy="324000"/>
          </a:xfrm>
          <a:prstGeom prst="rect">
            <a:avLst/>
          </a:prstGeom>
          <a:solidFill>
            <a:srgbClr val="00009E"/>
          </a:solidFill>
        </p:spPr>
        <p:txBody>
          <a:bodyPr vert="horz" lIns="91440" tIns="45720" rIns="27000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200" b="1" dirty="0">
                <a:solidFill>
                  <a:schemeClr val="bg1"/>
                </a:solidFill>
              </a:rPr>
              <a:t>PLANTA BAJA            </a:t>
            </a:r>
          </a:p>
        </p:txBody>
      </p:sp>
      <p:sp>
        <p:nvSpPr>
          <p:cNvPr id="16" name="1 Título"/>
          <p:cNvSpPr txBox="1">
            <a:spLocks/>
          </p:cNvSpPr>
          <p:nvPr/>
        </p:nvSpPr>
        <p:spPr>
          <a:xfrm>
            <a:off x="899592" y="1288506"/>
            <a:ext cx="8244408" cy="349547"/>
          </a:xfrm>
          <a:prstGeom prst="rect">
            <a:avLst/>
          </a:prstGeom>
          <a:solidFill>
            <a:srgbClr val="00009E"/>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200" b="1" dirty="0">
                <a:solidFill>
                  <a:schemeClr val="bg1"/>
                </a:solidFill>
              </a:rPr>
              <a:t>EDIFICIO ADMINISTRATIVO DE SERVICIOS MÚLTIPLES                  </a:t>
            </a:r>
          </a:p>
        </p:txBody>
      </p:sp>
      <p:sp>
        <p:nvSpPr>
          <p:cNvPr id="31" name="30 Rectángulo"/>
          <p:cNvSpPr/>
          <p:nvPr/>
        </p:nvSpPr>
        <p:spPr>
          <a:xfrm>
            <a:off x="2051721" y="1800450"/>
            <a:ext cx="6354444" cy="338554"/>
          </a:xfrm>
          <a:prstGeom prst="rect">
            <a:avLst/>
          </a:prstGeom>
          <a:solidFill>
            <a:srgbClr val="707372">
              <a:alpha val="20000"/>
            </a:srgbClr>
          </a:solidFill>
          <a:ln>
            <a:solidFill>
              <a:srgbClr val="707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Rectángulo"/>
          <p:cNvSpPr/>
          <p:nvPr/>
        </p:nvSpPr>
        <p:spPr>
          <a:xfrm>
            <a:off x="2363263" y="4601250"/>
            <a:ext cx="810000" cy="486000"/>
          </a:xfrm>
          <a:prstGeom prst="rect">
            <a:avLst/>
          </a:prstGeom>
          <a:solidFill>
            <a:srgbClr val="707372">
              <a:alpha val="20000"/>
            </a:srgbClr>
          </a:solidFill>
          <a:ln>
            <a:solidFill>
              <a:srgbClr val="707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CuadroTexto"/>
          <p:cNvSpPr txBox="1"/>
          <p:nvPr/>
        </p:nvSpPr>
        <p:spPr>
          <a:xfrm>
            <a:off x="4657411" y="2307679"/>
            <a:ext cx="1592062" cy="246221"/>
          </a:xfrm>
          <a:prstGeom prst="rect">
            <a:avLst/>
          </a:prstGeom>
          <a:noFill/>
        </p:spPr>
        <p:txBody>
          <a:bodyPr wrap="square" rtlCol="0">
            <a:spAutoFit/>
          </a:bodyPr>
          <a:lstStyle/>
          <a:p>
            <a:r>
              <a:rPr lang="es-ES" sz="1000" b="1" dirty="0">
                <a:solidFill>
                  <a:schemeClr val="bg1">
                    <a:lumMod val="65000"/>
                  </a:schemeClr>
                </a:solidFill>
              </a:rPr>
              <a:t>VIAS</a:t>
            </a:r>
          </a:p>
        </p:txBody>
      </p:sp>
      <p:sp>
        <p:nvSpPr>
          <p:cNvPr id="20" name="19 CuadroTexto"/>
          <p:cNvSpPr txBox="1"/>
          <p:nvPr/>
        </p:nvSpPr>
        <p:spPr>
          <a:xfrm>
            <a:off x="4670731" y="5210959"/>
            <a:ext cx="1592062" cy="246221"/>
          </a:xfrm>
          <a:prstGeom prst="rect">
            <a:avLst/>
          </a:prstGeom>
          <a:noFill/>
        </p:spPr>
        <p:txBody>
          <a:bodyPr wrap="square" rtlCol="0">
            <a:spAutoFit/>
          </a:bodyPr>
          <a:lstStyle/>
          <a:p>
            <a:r>
              <a:rPr lang="es-ES" sz="1000" b="1" dirty="0">
                <a:solidFill>
                  <a:schemeClr val="bg1">
                    <a:lumMod val="65000"/>
                  </a:schemeClr>
                </a:solidFill>
              </a:rPr>
              <a:t>PLAYA</a:t>
            </a:r>
          </a:p>
        </p:txBody>
      </p:sp>
      <p:sp>
        <p:nvSpPr>
          <p:cNvPr id="25" name="24 CuadroTexto"/>
          <p:cNvSpPr txBox="1"/>
          <p:nvPr/>
        </p:nvSpPr>
        <p:spPr>
          <a:xfrm>
            <a:off x="491206" y="2163970"/>
            <a:ext cx="1224136" cy="3170099"/>
          </a:xfrm>
          <a:prstGeom prst="rect">
            <a:avLst/>
          </a:prstGeom>
          <a:noFill/>
        </p:spPr>
        <p:txBody>
          <a:bodyPr wrap="square" rtlCol="0">
            <a:spAutoFit/>
          </a:bodyPr>
          <a:lstStyle/>
          <a:p>
            <a:pPr algn="ctr"/>
            <a:r>
              <a:rPr lang="es-ES" sz="20000" b="1" dirty="0">
                <a:solidFill>
                  <a:schemeClr val="tx2">
                    <a:lumMod val="20000"/>
                    <a:lumOff val="80000"/>
                  </a:schemeClr>
                </a:solidFill>
                <a:latin typeface="Arial" panose="020B0604020202020204" pitchFamily="34" charset="0"/>
                <a:cs typeface="Arial" panose="020B0604020202020204" pitchFamily="34" charset="0"/>
              </a:rPr>
              <a:t>B</a:t>
            </a:r>
          </a:p>
        </p:txBody>
      </p:sp>
      <p:grpSp>
        <p:nvGrpSpPr>
          <p:cNvPr id="18" name="17 Grupo"/>
          <p:cNvGrpSpPr/>
          <p:nvPr/>
        </p:nvGrpSpPr>
        <p:grpSpPr>
          <a:xfrm>
            <a:off x="3203848" y="3925792"/>
            <a:ext cx="288024" cy="259200"/>
            <a:chOff x="3203848" y="3068542"/>
            <a:chExt cx="288024" cy="259200"/>
          </a:xfrm>
        </p:grpSpPr>
        <p:sp>
          <p:nvSpPr>
            <p:cNvPr id="21" name="20 Elipse"/>
            <p:cNvSpPr>
              <a:spLocks noChangeAspect="1"/>
            </p:cNvSpPr>
            <p:nvPr/>
          </p:nvSpPr>
          <p:spPr>
            <a:xfrm>
              <a:off x="3419872" y="325574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2" name="21 Conector recto"/>
            <p:cNvCxnSpPr>
              <a:endCxn id="23" idx="2"/>
            </p:cNvCxnSpPr>
            <p:nvPr/>
          </p:nvCxnSpPr>
          <p:spPr>
            <a:xfrm flipH="1" flipV="1">
              <a:off x="3203848" y="3068542"/>
              <a:ext cx="255636" cy="22373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 name="22 CuadroTexto"/>
          <p:cNvSpPr txBox="1"/>
          <p:nvPr/>
        </p:nvSpPr>
        <p:spPr>
          <a:xfrm>
            <a:off x="2699792" y="3766330"/>
            <a:ext cx="1008112" cy="159462"/>
          </a:xfrm>
          <a:prstGeom prst="rect">
            <a:avLst/>
          </a:prstGeom>
          <a:noFill/>
        </p:spPr>
        <p:txBody>
          <a:bodyPr wrap="square" tIns="18000" bIns="18000" rtlCol="0">
            <a:spAutoFit/>
          </a:bodyPr>
          <a:lstStyle/>
          <a:p>
            <a:r>
              <a:rPr lang="es-ES" sz="800" b="1" dirty="0">
                <a:solidFill>
                  <a:srgbClr val="FF0000"/>
                </a:solidFill>
              </a:rPr>
              <a:t>USTED ESTÁ AQUÍ</a:t>
            </a:r>
          </a:p>
        </p:txBody>
      </p:sp>
    </p:spTree>
    <p:extLst>
      <p:ext uri="{BB962C8B-B14F-4D97-AF65-F5344CB8AC3E}">
        <p14:creationId xmlns:p14="http://schemas.microsoft.com/office/powerpoint/2010/main" val="248345521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500"/>
                            </p:stCondLst>
                            <p:childTnLst>
                              <p:par>
                                <p:cTn id="9" presetID="2" presetClass="entr" presetSubtype="2"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1+#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10" presetClass="exit" presetSubtype="0" fill="hold" grpId="1" nodeType="afterEffect">
                                  <p:stCondLst>
                                    <p:cond delay="2000"/>
                                  </p:stCondLst>
                                  <p:childTnLst>
                                    <p:animEffect transition="out" filter="fade">
                                      <p:cBhvr>
                                        <p:cTn id="20" dur="1000"/>
                                        <p:tgtEl>
                                          <p:spTgt spid="31"/>
                                        </p:tgtEl>
                                      </p:cBhvr>
                                    </p:animEffect>
                                    <p:set>
                                      <p:cBhvr>
                                        <p:cTn id="21" dur="1" fill="hold">
                                          <p:stCondLst>
                                            <p:cond delay="999"/>
                                          </p:stCondLst>
                                        </p:cTn>
                                        <p:tgtEl>
                                          <p:spTgt spid="31"/>
                                        </p:tgtEl>
                                        <p:attrNameLst>
                                          <p:attrName>style.visibility</p:attrName>
                                        </p:attrNameLst>
                                      </p:cBhvr>
                                      <p:to>
                                        <p:strVal val="hidden"/>
                                      </p:to>
                                    </p:set>
                                  </p:childTnLst>
                                </p:cTn>
                              </p:par>
                              <p:par>
                                <p:cTn id="22" presetID="10" presetClass="exit" presetSubtype="0" fill="hold" grpId="1" nodeType="withEffect">
                                  <p:stCondLst>
                                    <p:cond delay="2000"/>
                                  </p:stCondLst>
                                  <p:childTnLst>
                                    <p:animEffect transition="out" filter="fade">
                                      <p:cBhvr>
                                        <p:cTn id="23" dur="1000"/>
                                        <p:tgtEl>
                                          <p:spTgt spid="6"/>
                                        </p:tgtEl>
                                      </p:cBhvr>
                                    </p:animEffect>
                                    <p:set>
                                      <p:cBhvr>
                                        <p:cTn id="24" dur="1" fill="hold">
                                          <p:stCondLst>
                                            <p:cond delay="999"/>
                                          </p:stCondLst>
                                        </p:cTn>
                                        <p:tgtEl>
                                          <p:spTgt spid="6"/>
                                        </p:tgtEl>
                                        <p:attrNameLst>
                                          <p:attrName>style.visibility</p:attrName>
                                        </p:attrNameLst>
                                      </p:cBhvr>
                                      <p:to>
                                        <p:strVal val="hidden"/>
                                      </p:to>
                                    </p:set>
                                  </p:childTnLst>
                                </p:cTn>
                              </p:par>
                              <p:par>
                                <p:cTn id="25" presetID="10" presetClass="exit" presetSubtype="0" fill="hold" grpId="1" nodeType="withEffect">
                                  <p:stCondLst>
                                    <p:cond delay="2000"/>
                                  </p:stCondLst>
                                  <p:childTnLst>
                                    <p:animEffect transition="out" filter="fade">
                                      <p:cBhvr>
                                        <p:cTn id="26" dur="1000"/>
                                        <p:tgtEl>
                                          <p:spTgt spid="5"/>
                                        </p:tgtEl>
                                      </p:cBhvr>
                                    </p:animEffect>
                                    <p:set>
                                      <p:cBhvr>
                                        <p:cTn id="2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1" grpId="0" animBg="1"/>
      <p:bldP spid="31" grpId="1" animBg="1"/>
      <p:bldP spid="6" grpId="0" animBg="1"/>
      <p:bldP spid="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RABAJO\02-LUGARES\02-GIJON\01-JC1\05-PRESENTACIÓN\fondo.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extLst>
            <a:ext uri="{909E8E84-426E-40DD-AFC4-6F175D3DCCD1}">
              <a14:hiddenFill xmlns:a14="http://schemas.microsoft.com/office/drawing/2010/main">
                <a:solidFill>
                  <a:srgbClr val="FFFFFF"/>
                </a:solidFill>
              </a14:hiddenFill>
            </a:ext>
          </a:extLst>
        </p:spPr>
      </p:pic>
      <p:pic>
        <p:nvPicPr>
          <p:cNvPr id="17" name="Picture 2" descr="D:\TRABAJO\02-LUGARES\02-GIJON\01-JC1\05-PRESENTACIÓN\plantas 2\planta baja definitivacort.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001" y="2484450"/>
            <a:ext cx="6361953" cy="2754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899592" y="1288505"/>
            <a:ext cx="8244408" cy="324000"/>
          </a:xfrm>
          <a:solidFill>
            <a:srgbClr val="00009E"/>
          </a:solidFill>
        </p:spPr>
        <p:txBody>
          <a:bodyPr>
            <a:noAutofit/>
          </a:bodyPr>
          <a:lstStyle/>
          <a:p>
            <a:pPr algn="l"/>
            <a:r>
              <a:rPr lang="es-ES" sz="2200" b="1" dirty="0">
                <a:solidFill>
                  <a:schemeClr val="bg1"/>
                </a:solidFill>
              </a:rPr>
              <a:t>EDIFICIO ADMINISTRATIVO DE SERVICIOS MULTIPLES                  </a:t>
            </a:r>
          </a:p>
        </p:txBody>
      </p:sp>
      <p:sp>
        <p:nvSpPr>
          <p:cNvPr id="3" name="2 CuadroTexto"/>
          <p:cNvSpPr txBox="1"/>
          <p:nvPr/>
        </p:nvSpPr>
        <p:spPr>
          <a:xfrm>
            <a:off x="899592" y="980729"/>
            <a:ext cx="5040560" cy="307777"/>
          </a:xfrm>
          <a:prstGeom prst="rect">
            <a:avLst/>
          </a:prstGeom>
          <a:noFill/>
        </p:spPr>
        <p:txBody>
          <a:bodyPr wrap="square" rtlCol="0">
            <a:spAutoFit/>
          </a:bodyPr>
          <a:lstStyle/>
          <a:p>
            <a:r>
              <a:rPr lang="es-ES" sz="1400" dirty="0">
                <a:solidFill>
                  <a:srgbClr val="00009E"/>
                </a:solidFill>
                <a:latin typeface="Asturica" pitchFamily="2" charset="0"/>
              </a:rPr>
              <a:t>Gobierno del Principado de Asturias</a:t>
            </a:r>
          </a:p>
        </p:txBody>
      </p:sp>
      <p:pic>
        <p:nvPicPr>
          <p:cNvPr id="4" name="Picture 2" descr="D:\TRABAJO\02-LUGARES\02-GIJON\01-JC1\05-PRESENTACIÓN\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1" y="980728"/>
            <a:ext cx="576065" cy="659420"/>
          </a:xfrm>
          <a:prstGeom prst="rect">
            <a:avLst/>
          </a:prstGeom>
          <a:solidFill>
            <a:schemeClr val="accent1">
              <a:alpha val="0"/>
            </a:schemeClr>
          </a:solidFill>
          <a:ln w="3175">
            <a:noFill/>
          </a:ln>
          <a:effectLst>
            <a:glow>
              <a:schemeClr val="accent1"/>
            </a:glow>
            <a:outerShdw sx="1000" sy="1000" algn="ctr" rotWithShape="0">
              <a:srgbClr val="000000"/>
            </a:outerShdw>
            <a:reflection endPos="0" dir="5400000" sy="-100000" algn="bl" rotWithShape="0"/>
          </a:effectLst>
          <a:extLst/>
        </p:spPr>
      </p:pic>
      <p:sp>
        <p:nvSpPr>
          <p:cNvPr id="5" name="4 CuadroTexto"/>
          <p:cNvSpPr txBox="1"/>
          <p:nvPr/>
        </p:nvSpPr>
        <p:spPr>
          <a:xfrm>
            <a:off x="2051720" y="1771650"/>
            <a:ext cx="6351892" cy="400110"/>
          </a:xfrm>
          <a:prstGeom prst="rect">
            <a:avLst/>
          </a:prstGeom>
          <a:noFill/>
        </p:spPr>
        <p:txBody>
          <a:bodyPr wrap="square" rtlCol="0">
            <a:spAutoFit/>
          </a:bodyPr>
          <a:lstStyle/>
          <a:p>
            <a:pPr algn="ctr"/>
            <a:r>
              <a:rPr lang="es-ES" sz="2000" b="1" cap="small" dirty="0"/>
              <a:t>Zona Espera Registros</a:t>
            </a:r>
          </a:p>
        </p:txBody>
      </p:sp>
      <p:sp>
        <p:nvSpPr>
          <p:cNvPr id="15" name="1 Título"/>
          <p:cNvSpPr txBox="1">
            <a:spLocks/>
          </p:cNvSpPr>
          <p:nvPr/>
        </p:nvSpPr>
        <p:spPr>
          <a:xfrm>
            <a:off x="0" y="5537250"/>
            <a:ext cx="9144000" cy="324000"/>
          </a:xfrm>
          <a:prstGeom prst="rect">
            <a:avLst/>
          </a:prstGeom>
          <a:solidFill>
            <a:srgbClr val="00009E"/>
          </a:solidFill>
        </p:spPr>
        <p:txBody>
          <a:bodyPr vert="horz" lIns="91440" tIns="45720" rIns="27000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200" b="1" dirty="0">
                <a:solidFill>
                  <a:schemeClr val="bg1"/>
                </a:solidFill>
              </a:rPr>
              <a:t>PLANTA BAJA            </a:t>
            </a:r>
          </a:p>
        </p:txBody>
      </p:sp>
      <p:sp>
        <p:nvSpPr>
          <p:cNvPr id="16" name="1 Título"/>
          <p:cNvSpPr txBox="1">
            <a:spLocks/>
          </p:cNvSpPr>
          <p:nvPr/>
        </p:nvSpPr>
        <p:spPr>
          <a:xfrm>
            <a:off x="899592" y="1288506"/>
            <a:ext cx="8244408" cy="349547"/>
          </a:xfrm>
          <a:prstGeom prst="rect">
            <a:avLst/>
          </a:prstGeom>
          <a:solidFill>
            <a:srgbClr val="00009E"/>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200" b="1" dirty="0">
                <a:solidFill>
                  <a:schemeClr val="bg1"/>
                </a:solidFill>
              </a:rPr>
              <a:t>EDIFICIO ADMINISTRATIVO DE SERVICIOS MÚLTIPLES                  </a:t>
            </a:r>
          </a:p>
        </p:txBody>
      </p:sp>
      <p:sp>
        <p:nvSpPr>
          <p:cNvPr id="31" name="30 Rectángulo"/>
          <p:cNvSpPr/>
          <p:nvPr/>
        </p:nvSpPr>
        <p:spPr>
          <a:xfrm>
            <a:off x="2051721" y="1800450"/>
            <a:ext cx="6354444" cy="338554"/>
          </a:xfrm>
          <a:prstGeom prst="rect">
            <a:avLst/>
          </a:prstGeom>
          <a:solidFill>
            <a:srgbClr val="00009E">
              <a:alpha val="20000"/>
            </a:srgbClr>
          </a:solidFill>
          <a:ln>
            <a:solidFill>
              <a:srgbClr val="000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Rectángulo"/>
          <p:cNvSpPr/>
          <p:nvPr/>
        </p:nvSpPr>
        <p:spPr>
          <a:xfrm>
            <a:off x="4536000" y="4437112"/>
            <a:ext cx="756000" cy="648072"/>
          </a:xfrm>
          <a:prstGeom prst="rect">
            <a:avLst/>
          </a:prstGeom>
          <a:solidFill>
            <a:srgbClr val="00009E">
              <a:alpha val="20000"/>
            </a:srgbClr>
          </a:solidFill>
          <a:ln>
            <a:solidFill>
              <a:srgbClr val="000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CuadroTexto"/>
          <p:cNvSpPr txBox="1"/>
          <p:nvPr/>
        </p:nvSpPr>
        <p:spPr>
          <a:xfrm>
            <a:off x="4657411" y="2307679"/>
            <a:ext cx="1592062" cy="246221"/>
          </a:xfrm>
          <a:prstGeom prst="rect">
            <a:avLst/>
          </a:prstGeom>
          <a:noFill/>
        </p:spPr>
        <p:txBody>
          <a:bodyPr wrap="square" rtlCol="0">
            <a:spAutoFit/>
          </a:bodyPr>
          <a:lstStyle/>
          <a:p>
            <a:r>
              <a:rPr lang="es-ES" sz="1000" b="1" dirty="0">
                <a:solidFill>
                  <a:schemeClr val="bg1">
                    <a:lumMod val="65000"/>
                  </a:schemeClr>
                </a:solidFill>
              </a:rPr>
              <a:t>VIAS</a:t>
            </a:r>
          </a:p>
        </p:txBody>
      </p:sp>
      <p:sp>
        <p:nvSpPr>
          <p:cNvPr id="20" name="19 CuadroTexto"/>
          <p:cNvSpPr txBox="1"/>
          <p:nvPr/>
        </p:nvSpPr>
        <p:spPr>
          <a:xfrm>
            <a:off x="4670731" y="5210959"/>
            <a:ext cx="1592062" cy="246221"/>
          </a:xfrm>
          <a:prstGeom prst="rect">
            <a:avLst/>
          </a:prstGeom>
          <a:noFill/>
        </p:spPr>
        <p:txBody>
          <a:bodyPr wrap="square" rtlCol="0">
            <a:spAutoFit/>
          </a:bodyPr>
          <a:lstStyle/>
          <a:p>
            <a:r>
              <a:rPr lang="es-ES" sz="1000" b="1" dirty="0">
                <a:solidFill>
                  <a:schemeClr val="bg1">
                    <a:lumMod val="65000"/>
                  </a:schemeClr>
                </a:solidFill>
              </a:rPr>
              <a:t>PLAYA</a:t>
            </a:r>
          </a:p>
        </p:txBody>
      </p:sp>
      <p:sp>
        <p:nvSpPr>
          <p:cNvPr id="25" name="24 CuadroTexto"/>
          <p:cNvSpPr txBox="1"/>
          <p:nvPr/>
        </p:nvSpPr>
        <p:spPr>
          <a:xfrm>
            <a:off x="491206" y="2163970"/>
            <a:ext cx="1224136" cy="3170099"/>
          </a:xfrm>
          <a:prstGeom prst="rect">
            <a:avLst/>
          </a:prstGeom>
          <a:noFill/>
        </p:spPr>
        <p:txBody>
          <a:bodyPr wrap="square" rtlCol="0">
            <a:spAutoFit/>
          </a:bodyPr>
          <a:lstStyle/>
          <a:p>
            <a:pPr algn="ctr"/>
            <a:r>
              <a:rPr lang="es-ES" sz="20000" b="1" dirty="0">
                <a:solidFill>
                  <a:schemeClr val="tx2">
                    <a:lumMod val="20000"/>
                    <a:lumOff val="80000"/>
                  </a:schemeClr>
                </a:solidFill>
                <a:latin typeface="Arial" panose="020B0604020202020204" pitchFamily="34" charset="0"/>
                <a:cs typeface="Arial" panose="020B0604020202020204" pitchFamily="34" charset="0"/>
              </a:rPr>
              <a:t>B</a:t>
            </a:r>
          </a:p>
        </p:txBody>
      </p:sp>
      <p:grpSp>
        <p:nvGrpSpPr>
          <p:cNvPr id="18" name="17 Grupo"/>
          <p:cNvGrpSpPr/>
          <p:nvPr/>
        </p:nvGrpSpPr>
        <p:grpSpPr>
          <a:xfrm>
            <a:off x="3203848" y="3925792"/>
            <a:ext cx="288024" cy="259200"/>
            <a:chOff x="3203848" y="3068542"/>
            <a:chExt cx="288024" cy="259200"/>
          </a:xfrm>
        </p:grpSpPr>
        <p:sp>
          <p:nvSpPr>
            <p:cNvPr id="21" name="20 Elipse"/>
            <p:cNvSpPr>
              <a:spLocks noChangeAspect="1"/>
            </p:cNvSpPr>
            <p:nvPr/>
          </p:nvSpPr>
          <p:spPr>
            <a:xfrm>
              <a:off x="3419872" y="325574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2" name="21 Conector recto"/>
            <p:cNvCxnSpPr>
              <a:endCxn id="23" idx="2"/>
            </p:cNvCxnSpPr>
            <p:nvPr/>
          </p:nvCxnSpPr>
          <p:spPr>
            <a:xfrm flipH="1" flipV="1">
              <a:off x="3203848" y="3068542"/>
              <a:ext cx="255636" cy="22373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 name="22 CuadroTexto"/>
          <p:cNvSpPr txBox="1"/>
          <p:nvPr/>
        </p:nvSpPr>
        <p:spPr>
          <a:xfrm>
            <a:off x="2699792" y="3766330"/>
            <a:ext cx="1008112" cy="159462"/>
          </a:xfrm>
          <a:prstGeom prst="rect">
            <a:avLst/>
          </a:prstGeom>
          <a:noFill/>
        </p:spPr>
        <p:txBody>
          <a:bodyPr wrap="square" tIns="18000" bIns="18000" rtlCol="0">
            <a:spAutoFit/>
          </a:bodyPr>
          <a:lstStyle/>
          <a:p>
            <a:r>
              <a:rPr lang="es-ES" sz="800" b="1" dirty="0">
                <a:solidFill>
                  <a:srgbClr val="FF0000"/>
                </a:solidFill>
              </a:rPr>
              <a:t>USTED ESTÁ AQUÍ</a:t>
            </a:r>
          </a:p>
        </p:txBody>
      </p:sp>
    </p:spTree>
    <p:extLst>
      <p:ext uri="{BB962C8B-B14F-4D97-AF65-F5344CB8AC3E}">
        <p14:creationId xmlns:p14="http://schemas.microsoft.com/office/powerpoint/2010/main" val="327794009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500"/>
                            </p:stCondLst>
                            <p:childTnLst>
                              <p:par>
                                <p:cTn id="9" presetID="2" presetClass="entr" presetSubtype="2"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1+#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10" presetClass="exit" presetSubtype="0" fill="hold" grpId="1" nodeType="afterEffect">
                                  <p:stCondLst>
                                    <p:cond delay="2000"/>
                                  </p:stCondLst>
                                  <p:childTnLst>
                                    <p:animEffect transition="out" filter="fade">
                                      <p:cBhvr>
                                        <p:cTn id="20" dur="1000"/>
                                        <p:tgtEl>
                                          <p:spTgt spid="31"/>
                                        </p:tgtEl>
                                      </p:cBhvr>
                                    </p:animEffect>
                                    <p:set>
                                      <p:cBhvr>
                                        <p:cTn id="21" dur="1" fill="hold">
                                          <p:stCondLst>
                                            <p:cond delay="999"/>
                                          </p:stCondLst>
                                        </p:cTn>
                                        <p:tgtEl>
                                          <p:spTgt spid="31"/>
                                        </p:tgtEl>
                                        <p:attrNameLst>
                                          <p:attrName>style.visibility</p:attrName>
                                        </p:attrNameLst>
                                      </p:cBhvr>
                                      <p:to>
                                        <p:strVal val="hidden"/>
                                      </p:to>
                                    </p:set>
                                  </p:childTnLst>
                                </p:cTn>
                              </p:par>
                              <p:par>
                                <p:cTn id="22" presetID="10" presetClass="exit" presetSubtype="0" fill="hold" grpId="1" nodeType="withEffect">
                                  <p:stCondLst>
                                    <p:cond delay="2000"/>
                                  </p:stCondLst>
                                  <p:childTnLst>
                                    <p:animEffect transition="out" filter="fade">
                                      <p:cBhvr>
                                        <p:cTn id="23" dur="1000"/>
                                        <p:tgtEl>
                                          <p:spTgt spid="6"/>
                                        </p:tgtEl>
                                      </p:cBhvr>
                                    </p:animEffect>
                                    <p:set>
                                      <p:cBhvr>
                                        <p:cTn id="24" dur="1" fill="hold">
                                          <p:stCondLst>
                                            <p:cond delay="999"/>
                                          </p:stCondLst>
                                        </p:cTn>
                                        <p:tgtEl>
                                          <p:spTgt spid="6"/>
                                        </p:tgtEl>
                                        <p:attrNameLst>
                                          <p:attrName>style.visibility</p:attrName>
                                        </p:attrNameLst>
                                      </p:cBhvr>
                                      <p:to>
                                        <p:strVal val="hidden"/>
                                      </p:to>
                                    </p:set>
                                  </p:childTnLst>
                                </p:cTn>
                              </p:par>
                              <p:par>
                                <p:cTn id="25" presetID="10" presetClass="exit" presetSubtype="0" fill="hold" grpId="1" nodeType="withEffect">
                                  <p:stCondLst>
                                    <p:cond delay="2000"/>
                                  </p:stCondLst>
                                  <p:childTnLst>
                                    <p:animEffect transition="out" filter="fade">
                                      <p:cBhvr>
                                        <p:cTn id="26" dur="1000"/>
                                        <p:tgtEl>
                                          <p:spTgt spid="5"/>
                                        </p:tgtEl>
                                      </p:cBhvr>
                                    </p:animEffect>
                                    <p:set>
                                      <p:cBhvr>
                                        <p:cTn id="2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1" grpId="0" animBg="1"/>
      <p:bldP spid="31" grpId="1" animBg="1"/>
      <p:bldP spid="6" grpId="0" animBg="1"/>
      <p:bldP spid="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RABAJO\02-LUGARES\02-GIJON\01-JC1\05-PRESENTACIÓN\fondo.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extLst>
            <a:ext uri="{909E8E84-426E-40DD-AFC4-6F175D3DCCD1}">
              <a14:hiddenFill xmlns:a14="http://schemas.microsoft.com/office/drawing/2010/main">
                <a:solidFill>
                  <a:srgbClr val="FFFFFF"/>
                </a:solidFill>
              </a14:hiddenFill>
            </a:ext>
          </a:extLst>
        </p:spPr>
      </p:pic>
      <p:pic>
        <p:nvPicPr>
          <p:cNvPr id="14" name="Picture 2" descr="D:\TRABAJO\02-LUGARES\02-GIJON\01-JC1\05-PRESENTACIÓN\plantas 2\planta baja definitivacort.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001" y="2484450"/>
            <a:ext cx="6361953" cy="2754000"/>
          </a:xfrm>
          <a:prstGeom prst="rect">
            <a:avLst/>
          </a:prstGeom>
          <a:noFill/>
          <a:extLst>
            <a:ext uri="{909E8E84-426E-40DD-AFC4-6F175D3DCCD1}">
              <a14:hiddenFill xmlns:a14="http://schemas.microsoft.com/office/drawing/2010/main">
                <a:solidFill>
                  <a:srgbClr val="FFFFFF"/>
                </a:solidFill>
              </a14:hiddenFill>
            </a:ext>
          </a:extLst>
        </p:spPr>
      </p:pic>
      <p:sp>
        <p:nvSpPr>
          <p:cNvPr id="9" name="1 Título"/>
          <p:cNvSpPr txBox="1">
            <a:spLocks/>
          </p:cNvSpPr>
          <p:nvPr/>
        </p:nvSpPr>
        <p:spPr>
          <a:xfrm>
            <a:off x="0" y="5537250"/>
            <a:ext cx="9144000" cy="324000"/>
          </a:xfrm>
          <a:prstGeom prst="rect">
            <a:avLst/>
          </a:prstGeom>
          <a:solidFill>
            <a:srgbClr val="00009E"/>
          </a:solidFill>
        </p:spPr>
        <p:txBody>
          <a:bodyPr vert="horz" lIns="91440" tIns="45720" rIns="27000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2200" b="1" dirty="0">
              <a:solidFill>
                <a:schemeClr val="bg1"/>
              </a:solidFill>
            </a:endParaRPr>
          </a:p>
        </p:txBody>
      </p:sp>
      <p:sp>
        <p:nvSpPr>
          <p:cNvPr id="2" name="1 Título"/>
          <p:cNvSpPr>
            <a:spLocks noGrp="1"/>
          </p:cNvSpPr>
          <p:nvPr>
            <p:ph type="title"/>
          </p:nvPr>
        </p:nvSpPr>
        <p:spPr>
          <a:xfrm>
            <a:off x="899592" y="1288505"/>
            <a:ext cx="8244408" cy="324000"/>
          </a:xfrm>
          <a:solidFill>
            <a:srgbClr val="00009E"/>
          </a:solidFill>
        </p:spPr>
        <p:txBody>
          <a:bodyPr>
            <a:noAutofit/>
          </a:bodyPr>
          <a:lstStyle/>
          <a:p>
            <a:pPr algn="l"/>
            <a:r>
              <a:rPr lang="es-ES" sz="2200" b="1" dirty="0">
                <a:solidFill>
                  <a:schemeClr val="bg1"/>
                </a:solidFill>
              </a:rPr>
              <a:t>EDIFICIO ADMINISTRATIVO DE SERVICIOS MULTIPLES                  </a:t>
            </a:r>
          </a:p>
        </p:txBody>
      </p:sp>
      <p:sp>
        <p:nvSpPr>
          <p:cNvPr id="3" name="2 CuadroTexto"/>
          <p:cNvSpPr txBox="1"/>
          <p:nvPr/>
        </p:nvSpPr>
        <p:spPr>
          <a:xfrm>
            <a:off x="899592" y="980729"/>
            <a:ext cx="5040560" cy="307777"/>
          </a:xfrm>
          <a:prstGeom prst="rect">
            <a:avLst/>
          </a:prstGeom>
          <a:noFill/>
        </p:spPr>
        <p:txBody>
          <a:bodyPr wrap="square" rtlCol="0">
            <a:spAutoFit/>
          </a:bodyPr>
          <a:lstStyle/>
          <a:p>
            <a:r>
              <a:rPr lang="es-ES" sz="1400" dirty="0">
                <a:solidFill>
                  <a:srgbClr val="00009E"/>
                </a:solidFill>
                <a:latin typeface="Asturica" pitchFamily="2" charset="0"/>
              </a:rPr>
              <a:t>Gobierno del Principado de Asturias</a:t>
            </a:r>
          </a:p>
        </p:txBody>
      </p:sp>
      <p:pic>
        <p:nvPicPr>
          <p:cNvPr id="4" name="Picture 2" descr="D:\TRABAJO\02-LUGARES\02-GIJON\01-JC1\05-PRESENTACIÓN\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1" y="980728"/>
            <a:ext cx="576065" cy="659420"/>
          </a:xfrm>
          <a:prstGeom prst="rect">
            <a:avLst/>
          </a:prstGeom>
          <a:solidFill>
            <a:schemeClr val="accent1">
              <a:alpha val="0"/>
            </a:schemeClr>
          </a:solidFill>
          <a:ln w="3175">
            <a:noFill/>
          </a:ln>
          <a:effectLst>
            <a:glow>
              <a:schemeClr val="accent1"/>
            </a:glow>
            <a:outerShdw sx="1000" sy="1000" algn="ctr" rotWithShape="0">
              <a:srgbClr val="000000"/>
            </a:outerShdw>
            <a:reflection endPos="0" dir="5400000" sy="-100000" algn="bl" rotWithShape="0"/>
          </a:effectLst>
          <a:extLst/>
        </p:spPr>
      </p:pic>
      <p:sp>
        <p:nvSpPr>
          <p:cNvPr id="15" name="1 Título"/>
          <p:cNvSpPr txBox="1">
            <a:spLocks/>
          </p:cNvSpPr>
          <p:nvPr/>
        </p:nvSpPr>
        <p:spPr>
          <a:xfrm>
            <a:off x="5940152" y="5537250"/>
            <a:ext cx="3203848" cy="324000"/>
          </a:xfrm>
          <a:prstGeom prst="rect">
            <a:avLst/>
          </a:prstGeom>
          <a:noFill/>
        </p:spPr>
        <p:txBody>
          <a:bodyPr vert="horz" lIns="91440" tIns="45720" rIns="27000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200" b="1" dirty="0">
                <a:solidFill>
                  <a:schemeClr val="bg1"/>
                </a:solidFill>
              </a:rPr>
              <a:t>PLANTA BAJA            </a:t>
            </a:r>
          </a:p>
        </p:txBody>
      </p:sp>
      <p:sp>
        <p:nvSpPr>
          <p:cNvPr id="16" name="1 Título"/>
          <p:cNvSpPr txBox="1">
            <a:spLocks/>
          </p:cNvSpPr>
          <p:nvPr/>
        </p:nvSpPr>
        <p:spPr>
          <a:xfrm>
            <a:off x="899592" y="1288506"/>
            <a:ext cx="8244408" cy="349547"/>
          </a:xfrm>
          <a:prstGeom prst="rect">
            <a:avLst/>
          </a:prstGeom>
          <a:solidFill>
            <a:srgbClr val="00009E"/>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200" b="1" dirty="0">
                <a:solidFill>
                  <a:schemeClr val="bg1"/>
                </a:solidFill>
              </a:rPr>
              <a:t>EDIFICIO ADMINISTRATIVO DE SERVICIOS MÚLTIPLES                  </a:t>
            </a:r>
          </a:p>
        </p:txBody>
      </p:sp>
      <p:sp>
        <p:nvSpPr>
          <p:cNvPr id="11" name="10 CuadroTexto"/>
          <p:cNvSpPr txBox="1"/>
          <p:nvPr/>
        </p:nvSpPr>
        <p:spPr>
          <a:xfrm>
            <a:off x="4657411" y="2307679"/>
            <a:ext cx="1592062" cy="246221"/>
          </a:xfrm>
          <a:prstGeom prst="rect">
            <a:avLst/>
          </a:prstGeom>
          <a:noFill/>
        </p:spPr>
        <p:txBody>
          <a:bodyPr wrap="square" rtlCol="0">
            <a:spAutoFit/>
          </a:bodyPr>
          <a:lstStyle/>
          <a:p>
            <a:r>
              <a:rPr lang="es-ES" sz="1000" b="1" dirty="0">
                <a:solidFill>
                  <a:schemeClr val="bg1">
                    <a:lumMod val="65000"/>
                  </a:schemeClr>
                </a:solidFill>
              </a:rPr>
              <a:t>VIAS</a:t>
            </a:r>
          </a:p>
        </p:txBody>
      </p:sp>
      <p:sp>
        <p:nvSpPr>
          <p:cNvPr id="12" name="11 CuadroTexto"/>
          <p:cNvSpPr txBox="1"/>
          <p:nvPr/>
        </p:nvSpPr>
        <p:spPr>
          <a:xfrm>
            <a:off x="4670731" y="5210959"/>
            <a:ext cx="1592062" cy="246221"/>
          </a:xfrm>
          <a:prstGeom prst="rect">
            <a:avLst/>
          </a:prstGeom>
          <a:noFill/>
        </p:spPr>
        <p:txBody>
          <a:bodyPr wrap="square" rtlCol="0">
            <a:spAutoFit/>
          </a:bodyPr>
          <a:lstStyle/>
          <a:p>
            <a:r>
              <a:rPr lang="es-ES" sz="1000" b="1" dirty="0">
                <a:solidFill>
                  <a:schemeClr val="bg1">
                    <a:lumMod val="65000"/>
                  </a:schemeClr>
                </a:solidFill>
              </a:rPr>
              <a:t>PLAYA</a:t>
            </a:r>
          </a:p>
        </p:txBody>
      </p:sp>
      <p:sp>
        <p:nvSpPr>
          <p:cNvPr id="17" name="16 CuadroTexto"/>
          <p:cNvSpPr txBox="1"/>
          <p:nvPr/>
        </p:nvSpPr>
        <p:spPr>
          <a:xfrm>
            <a:off x="491206" y="2163970"/>
            <a:ext cx="1224136" cy="3170099"/>
          </a:xfrm>
          <a:prstGeom prst="rect">
            <a:avLst/>
          </a:prstGeom>
          <a:noFill/>
        </p:spPr>
        <p:txBody>
          <a:bodyPr wrap="square" rtlCol="0">
            <a:spAutoFit/>
          </a:bodyPr>
          <a:lstStyle/>
          <a:p>
            <a:pPr algn="ctr"/>
            <a:r>
              <a:rPr lang="es-ES" sz="20000" b="1" dirty="0">
                <a:solidFill>
                  <a:schemeClr val="tx2">
                    <a:lumMod val="20000"/>
                    <a:lumOff val="80000"/>
                  </a:schemeClr>
                </a:solidFill>
                <a:latin typeface="Arial" panose="020B0604020202020204" pitchFamily="34" charset="0"/>
                <a:cs typeface="Arial" panose="020B0604020202020204" pitchFamily="34" charset="0"/>
              </a:rPr>
              <a:t>B</a:t>
            </a:r>
          </a:p>
        </p:txBody>
      </p:sp>
      <p:grpSp>
        <p:nvGrpSpPr>
          <p:cNvPr id="13" name="12 Grupo"/>
          <p:cNvGrpSpPr/>
          <p:nvPr/>
        </p:nvGrpSpPr>
        <p:grpSpPr>
          <a:xfrm>
            <a:off x="3203848" y="3925792"/>
            <a:ext cx="288024" cy="259200"/>
            <a:chOff x="3203848" y="3068542"/>
            <a:chExt cx="288024" cy="259200"/>
          </a:xfrm>
        </p:grpSpPr>
        <p:sp>
          <p:nvSpPr>
            <p:cNvPr id="18" name="17 Elipse"/>
            <p:cNvSpPr>
              <a:spLocks noChangeAspect="1"/>
            </p:cNvSpPr>
            <p:nvPr/>
          </p:nvSpPr>
          <p:spPr>
            <a:xfrm>
              <a:off x="3419872" y="325574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9" name="18 Conector recto"/>
            <p:cNvCxnSpPr>
              <a:endCxn id="20" idx="2"/>
            </p:cNvCxnSpPr>
            <p:nvPr/>
          </p:nvCxnSpPr>
          <p:spPr>
            <a:xfrm flipH="1" flipV="1">
              <a:off x="3203848" y="3068542"/>
              <a:ext cx="255636" cy="22373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19 CuadroTexto"/>
          <p:cNvSpPr txBox="1"/>
          <p:nvPr/>
        </p:nvSpPr>
        <p:spPr>
          <a:xfrm>
            <a:off x="2699792" y="3766330"/>
            <a:ext cx="1008112" cy="159462"/>
          </a:xfrm>
          <a:prstGeom prst="rect">
            <a:avLst/>
          </a:prstGeom>
          <a:noFill/>
        </p:spPr>
        <p:txBody>
          <a:bodyPr wrap="square" tIns="18000" bIns="18000" rtlCol="0">
            <a:spAutoFit/>
          </a:bodyPr>
          <a:lstStyle/>
          <a:p>
            <a:r>
              <a:rPr lang="es-ES" sz="800" b="1" dirty="0">
                <a:solidFill>
                  <a:srgbClr val="FF0000"/>
                </a:solidFill>
              </a:rPr>
              <a:t>USTED ESTÁ AQUÍ</a:t>
            </a:r>
          </a:p>
        </p:txBody>
      </p:sp>
    </p:spTree>
    <p:extLst>
      <p:ext uri="{BB962C8B-B14F-4D97-AF65-F5344CB8AC3E}">
        <p14:creationId xmlns:p14="http://schemas.microsoft.com/office/powerpoint/2010/main" val="274683125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15">
                                            <p:txEl>
                                              <p:pRg st="0" end="0"/>
                                            </p:txEl>
                                          </p:spTgt>
                                        </p:tgtEl>
                                      </p:cBhvr>
                                    </p:animEffect>
                                    <p:set>
                                      <p:cBhvr>
                                        <p:cTn id="7" dur="1" fill="hold">
                                          <p:stCondLst>
                                            <p:cond delay="999"/>
                                          </p:stCondLst>
                                        </p:cTn>
                                        <p:tgtEl>
                                          <p:spTgt spid="15">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1"/>
                                        </p:tgtEl>
                                      </p:cBhvr>
                                    </p:animEffect>
                                    <p:set>
                                      <p:cBhvr>
                                        <p:cTn id="10" dur="1" fill="hold">
                                          <p:stCondLst>
                                            <p:cond delay="999"/>
                                          </p:stCondLst>
                                        </p:cTn>
                                        <p:tgtEl>
                                          <p:spTgt spid="1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12"/>
                                        </p:tgtEl>
                                      </p:cBhvr>
                                    </p:animEffect>
                                    <p:set>
                                      <p:cBhvr>
                                        <p:cTn id="13" dur="1" fill="hold">
                                          <p:stCondLst>
                                            <p:cond delay="999"/>
                                          </p:stCondLst>
                                        </p:cTn>
                                        <p:tgtEl>
                                          <p:spTgt spid="1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17"/>
                                        </p:tgtEl>
                                      </p:cBhvr>
                                    </p:animEffect>
                                    <p:set>
                                      <p:cBhvr>
                                        <p:cTn id="16" dur="1" fill="hold">
                                          <p:stCondLst>
                                            <p:cond delay="999"/>
                                          </p:stCondLst>
                                        </p:cTn>
                                        <p:tgtEl>
                                          <p:spTgt spid="17"/>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1000"/>
                                        <p:tgtEl>
                                          <p:spTgt spid="14"/>
                                        </p:tgtEl>
                                      </p:cBhvr>
                                    </p:animEffect>
                                    <p:set>
                                      <p:cBhvr>
                                        <p:cTn id="19" dur="1" fill="hold">
                                          <p:stCondLst>
                                            <p:cond delay="999"/>
                                          </p:stCondLst>
                                        </p:cTn>
                                        <p:tgtEl>
                                          <p:spTgt spid="1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1000"/>
                                        <p:tgtEl>
                                          <p:spTgt spid="13"/>
                                        </p:tgtEl>
                                      </p:cBhvr>
                                    </p:animEffect>
                                    <p:set>
                                      <p:cBhvr>
                                        <p:cTn id="22" dur="1" fill="hold">
                                          <p:stCondLst>
                                            <p:cond delay="999"/>
                                          </p:stCondLst>
                                        </p:cTn>
                                        <p:tgtEl>
                                          <p:spTgt spid="13"/>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1000"/>
                                        <p:tgtEl>
                                          <p:spTgt spid="20"/>
                                        </p:tgtEl>
                                      </p:cBhvr>
                                    </p:animEffect>
                                    <p:set>
                                      <p:cBhvr>
                                        <p:cTn id="25"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1" grpId="0"/>
      <p:bldP spid="12" grpId="0"/>
      <p:bldP spid="17"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7" y="-14845"/>
            <a:ext cx="1871663" cy="7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83568" y="4581128"/>
            <a:ext cx="7950991" cy="954107"/>
          </a:xfrm>
          <a:prstGeom prst="rect">
            <a:avLst/>
          </a:prstGeom>
          <a:noFill/>
          <a:ln w="38100">
            <a:noFill/>
          </a:ln>
        </p:spPr>
        <p:txBody>
          <a:bodyPr wrap="square" rtlCol="0">
            <a:spAutoFit/>
          </a:bodyPr>
          <a:lstStyle/>
          <a:p>
            <a:pPr algn="ctr"/>
            <a:r>
              <a:rPr lang="es-ES" sz="2800" b="1" dirty="0" smtClean="0">
                <a:solidFill>
                  <a:srgbClr val="C00000"/>
                </a:solidFill>
                <a:latin typeface="Aharoni" panose="02010803020104030203" pitchFamily="2" charset="-79"/>
                <a:cs typeface="Aharoni" panose="02010803020104030203" pitchFamily="2" charset="-79"/>
              </a:rPr>
              <a:t>EDIFICIO ADMINISTRATIVO DE SERVICIOS MÚLTIPLES DE GIJÓN</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817"/>
            <a:ext cx="1872000" cy="823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9 Grupo"/>
          <p:cNvGrpSpPr/>
          <p:nvPr/>
        </p:nvGrpSpPr>
        <p:grpSpPr>
          <a:xfrm>
            <a:off x="2420824" y="26373"/>
            <a:ext cx="5475907" cy="659420"/>
            <a:chOff x="2480469" y="6144445"/>
            <a:chExt cx="5475907" cy="659420"/>
          </a:xfrm>
        </p:grpSpPr>
        <p:pic>
          <p:nvPicPr>
            <p:cNvPr id="11" name="Picture 2" descr="D:\TRABAJO\02-LUGARES\02-GIJON\01-JC1\05-PRESENTACIÓN\logo.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0469" y="6144445"/>
              <a:ext cx="576065" cy="659420"/>
            </a:xfrm>
            <a:prstGeom prst="rect">
              <a:avLst/>
            </a:prstGeom>
            <a:solidFill>
              <a:schemeClr val="accent1">
                <a:alpha val="0"/>
              </a:schemeClr>
            </a:solidFill>
            <a:ln w="3175">
              <a:noFill/>
            </a:ln>
            <a:effectLst>
              <a:glow>
                <a:schemeClr val="accent1"/>
              </a:glow>
              <a:outerShdw sx="1000" sy="1000" algn="ctr" rotWithShape="0">
                <a:srgbClr val="000000"/>
              </a:outerShdw>
              <a:reflection endPos="0" dir="5400000" sy="-100000" algn="bl" rotWithShape="0"/>
            </a:effectLst>
            <a:extLst/>
          </p:spPr>
        </p:pic>
        <p:sp>
          <p:nvSpPr>
            <p:cNvPr id="12" name="11 CuadroTexto"/>
            <p:cNvSpPr txBox="1"/>
            <p:nvPr/>
          </p:nvSpPr>
          <p:spPr>
            <a:xfrm>
              <a:off x="2915816" y="6426843"/>
              <a:ext cx="5040560" cy="307777"/>
            </a:xfrm>
            <a:prstGeom prst="rect">
              <a:avLst/>
            </a:prstGeom>
            <a:noFill/>
          </p:spPr>
          <p:txBody>
            <a:bodyPr wrap="square" rtlCol="0">
              <a:spAutoFit/>
            </a:bodyPr>
            <a:lstStyle/>
            <a:p>
              <a:r>
                <a:rPr lang="es-ES" sz="1400" dirty="0" smtClean="0">
                  <a:solidFill>
                    <a:srgbClr val="00009E"/>
                  </a:solidFill>
                  <a:latin typeface="Asturica" pitchFamily="2" charset="0"/>
                </a:rPr>
                <a:t>Gobierno del Principado de Asturias</a:t>
              </a:r>
              <a:endParaRPr lang="es-ES" sz="1400" dirty="0">
                <a:solidFill>
                  <a:srgbClr val="00009E"/>
                </a:solidFill>
                <a:latin typeface="Asturica" pitchFamily="2" charset="0"/>
              </a:endParaRPr>
            </a:p>
          </p:txBody>
        </p:sp>
      </p:grpSp>
    </p:spTree>
    <p:extLst>
      <p:ext uri="{BB962C8B-B14F-4D97-AF65-F5344CB8AC3E}">
        <p14:creationId xmlns:p14="http://schemas.microsoft.com/office/powerpoint/2010/main" val="323883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4162" y="1248102"/>
            <a:ext cx="4486055" cy="1947098"/>
          </a:xfrm>
        </p:spPr>
        <p:txBody>
          <a:bodyPr>
            <a:normAutofit fontScale="92500" lnSpcReduction="20000"/>
          </a:bodyPr>
          <a:lstStyle/>
          <a:p>
            <a:pPr algn="just">
              <a:spcBef>
                <a:spcPts val="600"/>
              </a:spcBef>
            </a:pPr>
            <a:r>
              <a:rPr lang="es-ES" sz="2600" dirty="0" smtClean="0"/>
              <a:t>Originalmente edificio judicial, </a:t>
            </a:r>
          </a:p>
          <a:p>
            <a:pPr marL="0" indent="0" algn="just">
              <a:spcBef>
                <a:spcPts val="600"/>
              </a:spcBef>
              <a:buNone/>
            </a:pPr>
            <a:r>
              <a:rPr lang="es-ES" sz="2600" dirty="0" smtClean="0"/>
              <a:t>     sede de los Juzgados Penales</a:t>
            </a:r>
          </a:p>
          <a:p>
            <a:pPr marL="0" indent="0" algn="just">
              <a:spcBef>
                <a:spcPts val="600"/>
              </a:spcBef>
              <a:buNone/>
            </a:pPr>
            <a:r>
              <a:rPr lang="es-ES" sz="2600" dirty="0" smtClean="0"/>
              <a:t>     de la ciudad</a:t>
            </a:r>
          </a:p>
          <a:p>
            <a:pPr algn="just">
              <a:spcBef>
                <a:spcPts val="600"/>
              </a:spcBef>
            </a:pPr>
            <a:r>
              <a:rPr lang="es-ES" sz="2600" dirty="0" smtClean="0"/>
              <a:t>Inaugurado en 1998</a:t>
            </a:r>
          </a:p>
          <a:p>
            <a:pPr algn="just">
              <a:spcBef>
                <a:spcPts val="600"/>
              </a:spcBef>
            </a:pPr>
            <a:r>
              <a:rPr lang="es-ES" sz="2600" dirty="0" smtClean="0"/>
              <a:t>Sin uso desde 2013</a:t>
            </a:r>
          </a:p>
          <a:p>
            <a:pPr marL="0" indent="0" algn="just">
              <a:spcBef>
                <a:spcPts val="300"/>
              </a:spcBef>
              <a:buNone/>
            </a:pPr>
            <a:endParaRPr lang="es-ES" sz="1800" dirty="0"/>
          </a:p>
          <a:p>
            <a:pPr>
              <a:buFont typeface="Wingdings" panose="05000000000000000000" pitchFamily="2" charset="2"/>
              <a:buChar char="Ø"/>
            </a:pPr>
            <a:endParaRPr lang="es-ES" sz="1800" dirty="0"/>
          </a:p>
        </p:txBody>
      </p:sp>
      <p:pic>
        <p:nvPicPr>
          <p:cNvPr id="6" name="5 Imagen"/>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5116194" y="663693"/>
            <a:ext cx="3589200" cy="2528607"/>
          </a:xfrm>
          <a:prstGeom prst="rect">
            <a:avLst/>
          </a:prstGeom>
        </p:spPr>
      </p:pic>
      <p:sp>
        <p:nvSpPr>
          <p:cNvPr id="7" name="6 CuadroTexto"/>
          <p:cNvSpPr txBox="1"/>
          <p:nvPr/>
        </p:nvSpPr>
        <p:spPr>
          <a:xfrm>
            <a:off x="4308229" y="3361653"/>
            <a:ext cx="4421426" cy="2754600"/>
          </a:xfrm>
          <a:prstGeom prst="rect">
            <a:avLst/>
          </a:prstGeom>
          <a:noFill/>
        </p:spPr>
        <p:txBody>
          <a:bodyPr wrap="square" rtlCol="0">
            <a:spAutoFit/>
          </a:bodyPr>
          <a:lstStyle/>
          <a:p>
            <a:pPr marL="342900" indent="-342900" algn="just">
              <a:buFont typeface="Arial" panose="020B0604020202020204" pitchFamily="34" charset="0"/>
              <a:buChar char="•"/>
            </a:pPr>
            <a:r>
              <a:rPr lang="es-ES" sz="2400" b="1" dirty="0" smtClean="0"/>
              <a:t>Nuevo Palacio de Justicia</a:t>
            </a:r>
          </a:p>
          <a:p>
            <a:pPr marL="342900" indent="-342900" algn="just">
              <a:spcBef>
                <a:spcPts val="600"/>
              </a:spcBef>
              <a:buFont typeface="Arial" panose="020B0604020202020204" pitchFamily="34" charset="0"/>
              <a:buChar char="•"/>
            </a:pPr>
            <a:r>
              <a:rPr lang="es-ES" sz="2400" dirty="0" smtClean="0"/>
              <a:t>Inaugurado en 2013 para acoger a más 400 funcionarios </a:t>
            </a:r>
            <a:r>
              <a:rPr lang="es-ES" sz="2400" dirty="0"/>
              <a:t>que </a:t>
            </a:r>
            <a:r>
              <a:rPr lang="es-ES" sz="2400" dirty="0" smtClean="0"/>
              <a:t>desempeñan </a:t>
            </a:r>
            <a:r>
              <a:rPr lang="es-ES" sz="2400" dirty="0"/>
              <a:t>sus funciones en 30 órganos judiciales y </a:t>
            </a:r>
            <a:r>
              <a:rPr lang="es-ES" sz="2400" dirty="0" smtClean="0"/>
              <a:t>ocupan </a:t>
            </a:r>
            <a:r>
              <a:rPr lang="es-ES" sz="2400" dirty="0"/>
              <a:t>un complejo con una extensión total de </a:t>
            </a:r>
            <a:r>
              <a:rPr lang="es-ES" sz="2400" dirty="0" smtClean="0"/>
              <a:t>23.000 m</a:t>
            </a:r>
            <a:r>
              <a:rPr lang="es-ES" sz="2400" baseline="30000" dirty="0" smtClean="0"/>
              <a:t>2</a:t>
            </a:r>
            <a:r>
              <a:rPr lang="es-ES" sz="2400" dirty="0" smtClean="0"/>
              <a:t> </a:t>
            </a:r>
            <a:endParaRPr lang="es-ES" sz="2400" dirty="0"/>
          </a:p>
        </p:txBody>
      </p:sp>
      <p:grpSp>
        <p:nvGrpSpPr>
          <p:cNvPr id="9" name="8 Grupo"/>
          <p:cNvGrpSpPr/>
          <p:nvPr/>
        </p:nvGrpSpPr>
        <p:grpSpPr>
          <a:xfrm>
            <a:off x="0" y="26935"/>
            <a:ext cx="9157341" cy="593753"/>
            <a:chOff x="0" y="-10633"/>
            <a:chExt cx="9157341" cy="593753"/>
          </a:xfrm>
        </p:grpSpPr>
        <p:sp>
          <p:nvSpPr>
            <p:cNvPr id="10" name="9 CuadroTexto"/>
            <p:cNvSpPr txBox="1"/>
            <p:nvPr/>
          </p:nvSpPr>
          <p:spPr>
            <a:xfrm>
              <a:off x="0" y="93882"/>
              <a:ext cx="7285133" cy="415498"/>
            </a:xfrm>
            <a:prstGeom prst="rect">
              <a:avLst/>
            </a:prstGeom>
            <a:solidFill>
              <a:srgbClr val="0000CC"/>
            </a:solidFill>
          </p:spPr>
          <p:txBody>
            <a:bodyPr wrap="square" rtlCol="0">
              <a:spAutoFit/>
            </a:bodyPr>
            <a:lstStyle/>
            <a:p>
              <a:r>
                <a:rPr lang="es-ES" sz="2100" b="1" dirty="0" smtClean="0">
                  <a:solidFill>
                    <a:schemeClr val="bg1"/>
                  </a:solidFill>
                </a:rPr>
                <a:t>EDIFICIO ADMINISTRATIVO DE SERVICIOS MÚLTIPLES DE GIJÓN </a:t>
              </a:r>
              <a:endParaRPr lang="es-ES" sz="2100" b="1" dirty="0">
                <a:solidFill>
                  <a:schemeClr val="bg1"/>
                </a:solidFill>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5133" y="-10633"/>
              <a:ext cx="1872208" cy="59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11 Grupo"/>
          <p:cNvGrpSpPr/>
          <p:nvPr/>
        </p:nvGrpSpPr>
        <p:grpSpPr>
          <a:xfrm>
            <a:off x="2480469" y="6144445"/>
            <a:ext cx="5475907" cy="659420"/>
            <a:chOff x="2480469" y="6144445"/>
            <a:chExt cx="5475907" cy="659420"/>
          </a:xfrm>
        </p:grpSpPr>
        <p:pic>
          <p:nvPicPr>
            <p:cNvPr id="13" name="Picture 2" descr="D:\TRABAJO\02-LUGARES\02-GIJON\01-JC1\05-PRESENTACIÓN\logo.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0469" y="6144445"/>
              <a:ext cx="576065" cy="659420"/>
            </a:xfrm>
            <a:prstGeom prst="rect">
              <a:avLst/>
            </a:prstGeom>
            <a:solidFill>
              <a:schemeClr val="accent1">
                <a:alpha val="0"/>
              </a:schemeClr>
            </a:solidFill>
            <a:ln w="3175">
              <a:noFill/>
            </a:ln>
            <a:effectLst>
              <a:glow>
                <a:schemeClr val="accent1"/>
              </a:glow>
              <a:outerShdw sx="1000" sy="1000" algn="ctr" rotWithShape="0">
                <a:srgbClr val="000000"/>
              </a:outerShdw>
              <a:reflection endPos="0" dir="5400000" sy="-100000" algn="bl" rotWithShape="0"/>
            </a:effectLst>
            <a:extLst/>
          </p:spPr>
        </p:pic>
        <p:sp>
          <p:nvSpPr>
            <p:cNvPr id="14" name="13 CuadroTexto"/>
            <p:cNvSpPr txBox="1"/>
            <p:nvPr/>
          </p:nvSpPr>
          <p:spPr>
            <a:xfrm>
              <a:off x="2915816" y="6426843"/>
              <a:ext cx="5040560" cy="307777"/>
            </a:xfrm>
            <a:prstGeom prst="rect">
              <a:avLst/>
            </a:prstGeom>
            <a:noFill/>
          </p:spPr>
          <p:txBody>
            <a:bodyPr wrap="square" rtlCol="0">
              <a:spAutoFit/>
            </a:bodyPr>
            <a:lstStyle/>
            <a:p>
              <a:r>
                <a:rPr lang="es-ES" sz="1400" dirty="0" smtClean="0">
                  <a:solidFill>
                    <a:srgbClr val="00009E"/>
                  </a:solidFill>
                  <a:latin typeface="Asturica" pitchFamily="2" charset="0"/>
                </a:rPr>
                <a:t>Gobierno del Principado de Asturias</a:t>
              </a:r>
              <a:endParaRPr lang="es-ES" sz="1400" dirty="0">
                <a:solidFill>
                  <a:srgbClr val="00009E"/>
                </a:solidFill>
                <a:latin typeface="Asturica" pitchFamily="2" charset="0"/>
              </a:endParaRPr>
            </a:p>
          </p:txBody>
        </p:sp>
      </p:grpSp>
      <p:sp>
        <p:nvSpPr>
          <p:cNvPr id="15" name="6 CuadroTexto"/>
          <p:cNvSpPr txBox="1"/>
          <p:nvPr/>
        </p:nvSpPr>
        <p:spPr>
          <a:xfrm>
            <a:off x="372716" y="636075"/>
            <a:ext cx="8229600" cy="461665"/>
          </a:xfrm>
          <a:prstGeom prst="rect">
            <a:avLst/>
          </a:prstGeom>
          <a:noFill/>
        </p:spPr>
        <p:txBody>
          <a:bodyPr wrap="square" rtlCol="0">
            <a:spAutoFit/>
          </a:bodyPr>
          <a:lstStyle/>
          <a:p>
            <a:pPr algn="just"/>
            <a:r>
              <a:rPr lang="es-ES" sz="2400" b="1" dirty="0" smtClean="0">
                <a:solidFill>
                  <a:srgbClr val="C00000"/>
                </a:solidFill>
              </a:rPr>
              <a:t>HISTORIA DEL EDIFICIO</a:t>
            </a:r>
            <a:endParaRPr lang="es-ES" sz="2400" b="1" dirty="0">
              <a:solidFill>
                <a:srgbClr val="C00000"/>
              </a:solidFill>
            </a:endParaRPr>
          </a:p>
        </p:txBody>
      </p:sp>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118" y="3361653"/>
            <a:ext cx="3589971" cy="2648252"/>
          </a:xfrm>
          <a:prstGeom prst="rect">
            <a:avLst/>
          </a:prstGeom>
        </p:spPr>
      </p:pic>
      <p:sp>
        <p:nvSpPr>
          <p:cNvPr id="5" name="Flecha izquierda 4"/>
          <p:cNvSpPr/>
          <p:nvPr/>
        </p:nvSpPr>
        <p:spPr>
          <a:xfrm>
            <a:off x="4075097" y="4653137"/>
            <a:ext cx="568911" cy="14401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echa izquierda 16"/>
          <p:cNvSpPr/>
          <p:nvPr/>
        </p:nvSpPr>
        <p:spPr>
          <a:xfrm flipH="1">
            <a:off x="4323034" y="2207673"/>
            <a:ext cx="582967" cy="151032"/>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62649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0" y="-10633"/>
            <a:ext cx="9157341" cy="593753"/>
            <a:chOff x="0" y="-10633"/>
            <a:chExt cx="9157341" cy="593753"/>
          </a:xfrm>
        </p:grpSpPr>
        <p:sp>
          <p:nvSpPr>
            <p:cNvPr id="9" name="8 CuadroTexto"/>
            <p:cNvSpPr txBox="1"/>
            <p:nvPr/>
          </p:nvSpPr>
          <p:spPr>
            <a:xfrm>
              <a:off x="0" y="93882"/>
              <a:ext cx="7285133" cy="415498"/>
            </a:xfrm>
            <a:prstGeom prst="rect">
              <a:avLst/>
            </a:prstGeom>
            <a:solidFill>
              <a:srgbClr val="0000CC"/>
            </a:solidFill>
          </p:spPr>
          <p:txBody>
            <a:bodyPr wrap="square" rtlCol="0">
              <a:spAutoFit/>
            </a:bodyPr>
            <a:lstStyle/>
            <a:p>
              <a:r>
                <a:rPr lang="es-ES" sz="2100" b="1" dirty="0" smtClean="0">
                  <a:solidFill>
                    <a:schemeClr val="bg1"/>
                  </a:solidFill>
                </a:rPr>
                <a:t>EDIFICIO ADMINISTRATIVO DE SERVICIOS MÚLTIPLES DE GIJÓN </a:t>
              </a:r>
              <a:endParaRPr lang="es-ES" sz="2100" b="1" dirty="0">
                <a:solidFill>
                  <a:schemeClr val="bg1"/>
                </a:solidFill>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5133" y="-10633"/>
              <a:ext cx="1872208" cy="59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Rectángulo 13"/>
          <p:cNvSpPr/>
          <p:nvPr/>
        </p:nvSpPr>
        <p:spPr>
          <a:xfrm>
            <a:off x="296495" y="1074720"/>
            <a:ext cx="8551009" cy="1277273"/>
          </a:xfrm>
          <a:prstGeom prst="rect">
            <a:avLst/>
          </a:prstGeom>
        </p:spPr>
        <p:txBody>
          <a:bodyPr wrap="square">
            <a:spAutoFit/>
          </a:bodyPr>
          <a:lstStyle/>
          <a:p>
            <a:pPr marL="342900" indent="-342900" algn="just">
              <a:spcAft>
                <a:spcPts val="600"/>
              </a:spcAft>
              <a:buFont typeface="Arial" panose="020B0604020202020204" pitchFamily="34" charset="0"/>
              <a:buChar char="•"/>
            </a:pPr>
            <a:r>
              <a:rPr lang="es-ES" sz="2400" dirty="0" smtClean="0"/>
              <a:t>Plan de Evaluación específico del Programa Operativo FEDER del Principado de Asturias 2014-2020</a:t>
            </a:r>
          </a:p>
          <a:p>
            <a:pPr marL="342900" indent="-342900" algn="just">
              <a:spcAft>
                <a:spcPts val="600"/>
              </a:spcAft>
              <a:buFont typeface="Arial" panose="020B0604020202020204" pitchFamily="34" charset="0"/>
              <a:buChar char="•"/>
            </a:pPr>
            <a:r>
              <a:rPr lang="es-ES" sz="2400" dirty="0" smtClean="0"/>
              <a:t>Objetivo temático 4: Economía baja en carbono</a:t>
            </a:r>
            <a:endParaRPr lang="es-ES" sz="2400" dirty="0"/>
          </a:p>
        </p:txBody>
      </p:sp>
      <p:sp>
        <p:nvSpPr>
          <p:cNvPr id="15" name="6 CuadroTexto"/>
          <p:cNvSpPr txBox="1"/>
          <p:nvPr/>
        </p:nvSpPr>
        <p:spPr>
          <a:xfrm>
            <a:off x="389663" y="613055"/>
            <a:ext cx="8229600" cy="461665"/>
          </a:xfrm>
          <a:prstGeom prst="rect">
            <a:avLst/>
          </a:prstGeom>
          <a:noFill/>
        </p:spPr>
        <p:txBody>
          <a:bodyPr wrap="square" rtlCol="0">
            <a:spAutoFit/>
          </a:bodyPr>
          <a:lstStyle/>
          <a:p>
            <a:pPr algn="just"/>
            <a:r>
              <a:rPr lang="es-ES" sz="2400" b="1" dirty="0" smtClean="0">
                <a:solidFill>
                  <a:srgbClr val="C00000"/>
                </a:solidFill>
              </a:rPr>
              <a:t>FINANCIACIÓN DE LA ACTUACIÓN (I)</a:t>
            </a:r>
            <a:endParaRPr lang="es-ES" sz="2400" b="1" dirty="0">
              <a:solidFill>
                <a:srgbClr val="C0000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152107954"/>
              </p:ext>
            </p:extLst>
          </p:nvPr>
        </p:nvGraphicFramePr>
        <p:xfrm>
          <a:off x="404408" y="2348881"/>
          <a:ext cx="8391057" cy="2168759"/>
        </p:xfrm>
        <a:graphic>
          <a:graphicData uri="http://schemas.openxmlformats.org/drawingml/2006/table">
            <a:tbl>
              <a:tblPr firstRow="1" bandRow="1">
                <a:tableStyleId>{6E25E649-3F16-4E02-A733-19D2CDBF48F0}</a:tableStyleId>
              </a:tblPr>
              <a:tblGrid>
                <a:gridCol w="8391057"/>
              </a:tblGrid>
              <a:tr h="431399">
                <a:tc>
                  <a:txBody>
                    <a:bodyPr/>
                    <a:lstStyle/>
                    <a:p>
                      <a:r>
                        <a:rPr lang="es-ES" dirty="0" smtClean="0"/>
                        <a:t>Necesidades</a:t>
                      </a:r>
                      <a:r>
                        <a:rPr lang="es-ES" baseline="0" dirty="0" smtClean="0"/>
                        <a:t> y retos identificados</a:t>
                      </a:r>
                      <a:endParaRPr lang="es-ES" dirty="0"/>
                    </a:p>
                  </a:txBody>
                  <a:tcPr>
                    <a:solidFill>
                      <a:srgbClr val="C00000"/>
                    </a:solidFill>
                  </a:tcPr>
                </a:tc>
              </a:tr>
              <a:tr h="370840">
                <a:tc>
                  <a:txBody>
                    <a:bodyPr/>
                    <a:lstStyle/>
                    <a:p>
                      <a:pPr marL="285750" indent="-285750" algn="just">
                        <a:buFont typeface="Wingdings" panose="05000000000000000000" pitchFamily="2" charset="2"/>
                        <a:buChar char="ü"/>
                      </a:pPr>
                      <a:r>
                        <a:rPr lang="es-ES" dirty="0" smtClean="0"/>
                        <a:t>Culminar</a:t>
                      </a:r>
                      <a:r>
                        <a:rPr lang="es-ES" baseline="0" dirty="0" smtClean="0"/>
                        <a:t> el proceso de certificación energética de los edificios públicos de más de 1.000 m</a:t>
                      </a:r>
                      <a:r>
                        <a:rPr lang="es-ES" baseline="30000" dirty="0" smtClean="0"/>
                        <a:t>2</a:t>
                      </a:r>
                      <a:endParaRPr lang="es-ES" baseline="0" dirty="0" smtClean="0"/>
                    </a:p>
                    <a:p>
                      <a:pPr marL="285750" indent="-285750" algn="just">
                        <a:buFont typeface="Wingdings" panose="05000000000000000000" pitchFamily="2" charset="2"/>
                        <a:buChar char="ü"/>
                      </a:pPr>
                      <a:r>
                        <a:rPr lang="es-ES" baseline="0" dirty="0" smtClean="0"/>
                        <a:t>Realizar obras o acciones de mejora de la eficiencia energética de dichos edificios, para lograr los correspondientes ahorros energéticos</a:t>
                      </a:r>
                    </a:p>
                    <a:p>
                      <a:pPr marL="285750" indent="-285750" algn="just">
                        <a:buFont typeface="Wingdings" panose="05000000000000000000" pitchFamily="2" charset="2"/>
                        <a:buChar char="ü"/>
                      </a:pPr>
                      <a:r>
                        <a:rPr lang="es-ES" baseline="0" dirty="0" smtClean="0"/>
                        <a:t>Impulsar medidas de ahorro energético en los sectores industriales altamente intensivos en consumo eléctrico</a:t>
                      </a:r>
                      <a:endParaRPr lang="es-ES" dirty="0"/>
                    </a:p>
                  </a:txBody>
                  <a:tcPr/>
                </a:tc>
              </a:tr>
            </a:tbl>
          </a:graphicData>
        </a:graphic>
      </p:graphicFrame>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663" y="4480913"/>
            <a:ext cx="8405802"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943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0" y="-10633"/>
            <a:ext cx="9157341" cy="593753"/>
            <a:chOff x="0" y="-10633"/>
            <a:chExt cx="9157341" cy="593753"/>
          </a:xfrm>
        </p:grpSpPr>
        <p:sp>
          <p:nvSpPr>
            <p:cNvPr id="8" name="7 CuadroTexto"/>
            <p:cNvSpPr txBox="1"/>
            <p:nvPr/>
          </p:nvSpPr>
          <p:spPr>
            <a:xfrm>
              <a:off x="0" y="93882"/>
              <a:ext cx="7285133" cy="415498"/>
            </a:xfrm>
            <a:prstGeom prst="rect">
              <a:avLst/>
            </a:prstGeom>
            <a:solidFill>
              <a:srgbClr val="0000CC"/>
            </a:solidFill>
          </p:spPr>
          <p:txBody>
            <a:bodyPr wrap="square" rtlCol="0">
              <a:spAutoFit/>
            </a:bodyPr>
            <a:lstStyle/>
            <a:p>
              <a:r>
                <a:rPr lang="es-ES" sz="2100" b="1" dirty="0" smtClean="0">
                  <a:solidFill>
                    <a:schemeClr val="bg1"/>
                  </a:solidFill>
                </a:rPr>
                <a:t>EDIFICIO ADMINISTRATIVO DE SERVICIOS MÚLTIPLES DE GIJÓN </a:t>
              </a:r>
              <a:endParaRPr lang="es-ES" sz="2100" b="1" dirty="0">
                <a:solidFill>
                  <a:schemeClr val="bg1"/>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5133" y="-10633"/>
              <a:ext cx="1872208" cy="59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2480469" y="6144445"/>
            <a:ext cx="5475907" cy="659420"/>
            <a:chOff x="2480469" y="6144445"/>
            <a:chExt cx="5475907" cy="659420"/>
          </a:xfrm>
        </p:grpSpPr>
        <p:pic>
          <p:nvPicPr>
            <p:cNvPr id="11" name="Picture 2" descr="D:\TRABAJO\02-LUGARES\02-GIJON\01-JC1\05-PRESENTACIÓN\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0469" y="6144445"/>
              <a:ext cx="576065" cy="659420"/>
            </a:xfrm>
            <a:prstGeom prst="rect">
              <a:avLst/>
            </a:prstGeom>
            <a:solidFill>
              <a:schemeClr val="accent1">
                <a:alpha val="0"/>
              </a:schemeClr>
            </a:solidFill>
            <a:ln w="3175">
              <a:noFill/>
            </a:ln>
            <a:effectLst>
              <a:glow>
                <a:schemeClr val="accent1"/>
              </a:glow>
              <a:outerShdw sx="1000" sy="1000" algn="ctr" rotWithShape="0">
                <a:srgbClr val="000000"/>
              </a:outerShdw>
              <a:reflection endPos="0" dir="5400000" sy="-100000" algn="bl" rotWithShape="0"/>
            </a:effectLst>
            <a:extLst/>
          </p:spPr>
        </p:pic>
        <p:sp>
          <p:nvSpPr>
            <p:cNvPr id="12" name="11 CuadroTexto"/>
            <p:cNvSpPr txBox="1"/>
            <p:nvPr/>
          </p:nvSpPr>
          <p:spPr>
            <a:xfrm>
              <a:off x="2915816" y="6426843"/>
              <a:ext cx="5040560" cy="307777"/>
            </a:xfrm>
            <a:prstGeom prst="rect">
              <a:avLst/>
            </a:prstGeom>
            <a:noFill/>
          </p:spPr>
          <p:txBody>
            <a:bodyPr wrap="square" rtlCol="0">
              <a:spAutoFit/>
            </a:bodyPr>
            <a:lstStyle/>
            <a:p>
              <a:r>
                <a:rPr lang="es-ES" sz="1400" dirty="0" smtClean="0">
                  <a:solidFill>
                    <a:srgbClr val="00009E"/>
                  </a:solidFill>
                  <a:latin typeface="Asturica" pitchFamily="2" charset="0"/>
                </a:rPr>
                <a:t>Gobierno del Principado de Asturias</a:t>
              </a:r>
              <a:endParaRPr lang="es-ES" sz="1400" dirty="0">
                <a:solidFill>
                  <a:srgbClr val="00009E"/>
                </a:solidFill>
                <a:latin typeface="Asturica" pitchFamily="2" charset="0"/>
              </a:endParaRPr>
            </a:p>
          </p:txBody>
        </p:sp>
      </p:grpSp>
      <p:sp>
        <p:nvSpPr>
          <p:cNvPr id="13" name="Rectángulo 12"/>
          <p:cNvSpPr/>
          <p:nvPr/>
        </p:nvSpPr>
        <p:spPr>
          <a:xfrm>
            <a:off x="226924" y="1068831"/>
            <a:ext cx="8930417" cy="5970865"/>
          </a:xfrm>
          <a:prstGeom prst="rect">
            <a:avLst/>
          </a:prstGeom>
        </p:spPr>
        <p:txBody>
          <a:bodyPr wrap="square">
            <a:spAutoFit/>
          </a:bodyPr>
          <a:lstStyle/>
          <a:p>
            <a:pPr marL="342900" indent="-342900" algn="just">
              <a:spcAft>
                <a:spcPts val="600"/>
              </a:spcAft>
              <a:buFont typeface="Arial" panose="020B0604020202020204" pitchFamily="34" charset="0"/>
              <a:buChar char="•"/>
            </a:pPr>
            <a:r>
              <a:rPr lang="es-ES" sz="2400" b="1" dirty="0" smtClean="0">
                <a:solidFill>
                  <a:srgbClr val="0000CC"/>
                </a:solidFill>
              </a:rPr>
              <a:t>Denominación</a:t>
            </a:r>
            <a:endParaRPr lang="es-ES" sz="2400" dirty="0"/>
          </a:p>
          <a:p>
            <a:pPr algn="just">
              <a:spcAft>
                <a:spcPts val="600"/>
              </a:spcAft>
            </a:pPr>
            <a:r>
              <a:rPr lang="es-ES" sz="2400" dirty="0" smtClean="0"/>
              <a:t>      Adecuación de edificio en la Avenida Juan Carlos I en Gijón</a:t>
            </a:r>
          </a:p>
          <a:p>
            <a:pPr algn="just">
              <a:spcAft>
                <a:spcPts val="600"/>
              </a:spcAft>
            </a:pPr>
            <a:r>
              <a:rPr lang="es-ES" sz="2400" dirty="0"/>
              <a:t> </a:t>
            </a:r>
            <a:r>
              <a:rPr lang="es-ES" sz="2400" dirty="0" smtClean="0"/>
              <a:t>     para edificio administrativo de bajo consumo energético</a:t>
            </a:r>
          </a:p>
          <a:p>
            <a:pPr algn="just">
              <a:spcAft>
                <a:spcPts val="600"/>
              </a:spcAft>
            </a:pPr>
            <a:r>
              <a:rPr lang="es-ES" sz="2400" dirty="0"/>
              <a:t> </a:t>
            </a:r>
            <a:r>
              <a:rPr lang="es-ES" sz="2400" dirty="0" smtClean="0"/>
              <a:t>     (expediente OB-01/16)</a:t>
            </a:r>
          </a:p>
          <a:p>
            <a:pPr marL="342900" indent="-342900" algn="just">
              <a:spcBef>
                <a:spcPts val="600"/>
              </a:spcBef>
              <a:spcAft>
                <a:spcPts val="600"/>
              </a:spcAft>
              <a:buFont typeface="Arial" panose="020B0604020202020204" pitchFamily="34" charset="0"/>
              <a:buChar char="•"/>
            </a:pPr>
            <a:r>
              <a:rPr lang="es-ES" sz="2400" b="1" dirty="0" smtClean="0">
                <a:solidFill>
                  <a:srgbClr val="0000CC"/>
                </a:solidFill>
              </a:rPr>
              <a:t>Consejería implicada</a:t>
            </a:r>
          </a:p>
          <a:p>
            <a:pPr algn="ctr">
              <a:spcAft>
                <a:spcPts val="600"/>
              </a:spcAft>
            </a:pPr>
            <a:r>
              <a:rPr lang="es-ES" sz="2400" b="1" dirty="0" smtClean="0">
                <a:solidFill>
                  <a:schemeClr val="tx2">
                    <a:lumMod val="60000"/>
                    <a:lumOff val="40000"/>
                  </a:schemeClr>
                </a:solidFill>
              </a:rPr>
              <a:t>HACIENDA Y SECTOR PÚBLICO DEL PRINCIPADO DE ASTURIAS</a:t>
            </a:r>
          </a:p>
          <a:p>
            <a:pPr algn="ctr">
              <a:spcAft>
                <a:spcPts val="600"/>
              </a:spcAft>
            </a:pPr>
            <a:r>
              <a:rPr lang="es-ES" sz="2400" b="1" dirty="0" smtClean="0">
                <a:solidFill>
                  <a:schemeClr val="tx2">
                    <a:lumMod val="60000"/>
                    <a:lumOff val="40000"/>
                  </a:schemeClr>
                </a:solidFill>
              </a:rPr>
              <a:t>Dirección General de Patrimonio y Sector Público</a:t>
            </a:r>
          </a:p>
          <a:p>
            <a:pPr algn="ctr">
              <a:spcAft>
                <a:spcPts val="600"/>
              </a:spcAft>
            </a:pPr>
            <a:r>
              <a:rPr lang="es-ES" sz="2400" b="1" dirty="0" smtClean="0">
                <a:solidFill>
                  <a:schemeClr val="tx2">
                    <a:lumMod val="60000"/>
                    <a:lumOff val="40000"/>
                  </a:schemeClr>
                </a:solidFill>
              </a:rPr>
              <a:t>Servicio Técnico de Gestión Patrimonial</a:t>
            </a:r>
          </a:p>
          <a:p>
            <a:pPr marL="342900" indent="-342900" algn="just">
              <a:spcBef>
                <a:spcPts val="600"/>
              </a:spcBef>
              <a:spcAft>
                <a:spcPts val="600"/>
              </a:spcAft>
              <a:buFont typeface="Arial" panose="020B0604020202020204" pitchFamily="34" charset="0"/>
              <a:buChar char="•"/>
            </a:pPr>
            <a:r>
              <a:rPr lang="es-ES" sz="2400" b="1" dirty="0" smtClean="0">
                <a:solidFill>
                  <a:srgbClr val="0000CC"/>
                </a:solidFill>
              </a:rPr>
              <a:t>Datos principales</a:t>
            </a:r>
          </a:p>
          <a:p>
            <a:pPr marL="800100" lvl="1" indent="-342900" algn="just">
              <a:spcAft>
                <a:spcPts val="600"/>
              </a:spcAft>
              <a:buFont typeface="Wingdings" panose="05000000000000000000" pitchFamily="2" charset="2"/>
              <a:buChar char="ü"/>
            </a:pPr>
            <a:r>
              <a:rPr lang="es-ES" sz="2400" dirty="0" smtClean="0"/>
              <a:t>Coste de la operación: 2.849.764,15 €</a:t>
            </a:r>
          </a:p>
          <a:p>
            <a:pPr marL="800100" lvl="1" indent="-342900" algn="just">
              <a:spcAft>
                <a:spcPts val="600"/>
              </a:spcAft>
              <a:buFont typeface="Wingdings" panose="05000000000000000000" pitchFamily="2" charset="2"/>
              <a:buChar char="ü"/>
            </a:pPr>
            <a:r>
              <a:rPr lang="es-ES" sz="2400" dirty="0" smtClean="0"/>
              <a:t>Cofinanciación FEDER: 80%</a:t>
            </a:r>
          </a:p>
          <a:p>
            <a:pPr marL="800100" lvl="1" indent="-342900" algn="just">
              <a:spcAft>
                <a:spcPts val="600"/>
              </a:spcAft>
              <a:buFont typeface="Wingdings" panose="05000000000000000000" pitchFamily="2" charset="2"/>
              <a:buChar char="ü"/>
            </a:pPr>
            <a:endParaRPr lang="es-ES" sz="2400" dirty="0" smtClean="0"/>
          </a:p>
          <a:p>
            <a:pPr marL="342900" indent="-342900" algn="just">
              <a:spcAft>
                <a:spcPts val="600"/>
              </a:spcAft>
              <a:buFont typeface="Arial" panose="020B0604020202020204" pitchFamily="34" charset="0"/>
              <a:buChar char="•"/>
            </a:pPr>
            <a:endParaRPr lang="es-ES" sz="2400" dirty="0"/>
          </a:p>
        </p:txBody>
      </p:sp>
      <p:sp>
        <p:nvSpPr>
          <p:cNvPr id="14" name="6 CuadroTexto"/>
          <p:cNvSpPr txBox="1"/>
          <p:nvPr/>
        </p:nvSpPr>
        <p:spPr>
          <a:xfrm>
            <a:off x="289804" y="634685"/>
            <a:ext cx="8229600" cy="461665"/>
          </a:xfrm>
          <a:prstGeom prst="rect">
            <a:avLst/>
          </a:prstGeom>
          <a:noFill/>
        </p:spPr>
        <p:txBody>
          <a:bodyPr wrap="square" rtlCol="0">
            <a:spAutoFit/>
          </a:bodyPr>
          <a:lstStyle/>
          <a:p>
            <a:pPr algn="just"/>
            <a:r>
              <a:rPr lang="es-ES" sz="2400" b="1" dirty="0" smtClean="0">
                <a:solidFill>
                  <a:srgbClr val="C00000"/>
                </a:solidFill>
              </a:rPr>
              <a:t>FINANCIACIÓN DE LA ACTUACIÓN (II)</a:t>
            </a:r>
            <a:endParaRPr lang="es-ES" sz="2400" b="1" dirty="0">
              <a:solidFill>
                <a:srgbClr val="C00000"/>
              </a:solidFill>
            </a:endParaRPr>
          </a:p>
        </p:txBody>
      </p:sp>
    </p:spTree>
    <p:extLst>
      <p:ext uri="{BB962C8B-B14F-4D97-AF65-F5344CB8AC3E}">
        <p14:creationId xmlns:p14="http://schemas.microsoft.com/office/powerpoint/2010/main" val="651918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0" y="-10633"/>
            <a:ext cx="9157341" cy="593753"/>
            <a:chOff x="0" y="-10633"/>
            <a:chExt cx="9157341" cy="593753"/>
          </a:xfrm>
        </p:grpSpPr>
        <p:sp>
          <p:nvSpPr>
            <p:cNvPr id="8" name="7 CuadroTexto"/>
            <p:cNvSpPr txBox="1"/>
            <p:nvPr/>
          </p:nvSpPr>
          <p:spPr>
            <a:xfrm>
              <a:off x="0" y="93882"/>
              <a:ext cx="7285133" cy="415498"/>
            </a:xfrm>
            <a:prstGeom prst="rect">
              <a:avLst/>
            </a:prstGeom>
            <a:solidFill>
              <a:srgbClr val="0000CC"/>
            </a:solidFill>
          </p:spPr>
          <p:txBody>
            <a:bodyPr wrap="square" rtlCol="0">
              <a:spAutoFit/>
            </a:bodyPr>
            <a:lstStyle/>
            <a:p>
              <a:r>
                <a:rPr lang="es-ES" sz="2100" b="1" dirty="0" smtClean="0">
                  <a:solidFill>
                    <a:schemeClr val="bg1"/>
                  </a:solidFill>
                </a:rPr>
                <a:t>EDIFICIO ADMINISTRATIVO DE SERVICIOS MÚLTIPLES DE GIJÓN </a:t>
              </a:r>
              <a:endParaRPr lang="es-ES" sz="2100" b="1" dirty="0">
                <a:solidFill>
                  <a:schemeClr val="bg1"/>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5133" y="-10633"/>
              <a:ext cx="1872208" cy="59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2480469" y="6144445"/>
            <a:ext cx="5475907" cy="659420"/>
            <a:chOff x="2480469" y="6144445"/>
            <a:chExt cx="5475907" cy="659420"/>
          </a:xfrm>
        </p:grpSpPr>
        <p:pic>
          <p:nvPicPr>
            <p:cNvPr id="11" name="Picture 2" descr="D:\TRABAJO\02-LUGARES\02-GIJON\01-JC1\05-PRESENTACIÓN\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0469" y="6144445"/>
              <a:ext cx="576065" cy="659420"/>
            </a:xfrm>
            <a:prstGeom prst="rect">
              <a:avLst/>
            </a:prstGeom>
            <a:solidFill>
              <a:schemeClr val="accent1">
                <a:alpha val="0"/>
              </a:schemeClr>
            </a:solidFill>
            <a:ln w="3175">
              <a:noFill/>
            </a:ln>
            <a:effectLst>
              <a:glow>
                <a:schemeClr val="accent1"/>
              </a:glow>
              <a:outerShdw sx="1000" sy="1000" algn="ctr" rotWithShape="0">
                <a:srgbClr val="000000"/>
              </a:outerShdw>
              <a:reflection endPos="0" dir="5400000" sy="-100000" algn="bl" rotWithShape="0"/>
            </a:effectLst>
            <a:extLst/>
          </p:spPr>
        </p:pic>
        <p:sp>
          <p:nvSpPr>
            <p:cNvPr id="12" name="11 CuadroTexto"/>
            <p:cNvSpPr txBox="1"/>
            <p:nvPr/>
          </p:nvSpPr>
          <p:spPr>
            <a:xfrm>
              <a:off x="2915816" y="6426843"/>
              <a:ext cx="5040560" cy="307777"/>
            </a:xfrm>
            <a:prstGeom prst="rect">
              <a:avLst/>
            </a:prstGeom>
            <a:noFill/>
          </p:spPr>
          <p:txBody>
            <a:bodyPr wrap="square" rtlCol="0">
              <a:spAutoFit/>
            </a:bodyPr>
            <a:lstStyle/>
            <a:p>
              <a:r>
                <a:rPr lang="es-ES" sz="1400" dirty="0" smtClean="0">
                  <a:solidFill>
                    <a:srgbClr val="00009E"/>
                  </a:solidFill>
                  <a:latin typeface="Asturica" pitchFamily="2" charset="0"/>
                </a:rPr>
                <a:t>Gobierno del Principado de Asturias</a:t>
              </a:r>
              <a:endParaRPr lang="es-ES" sz="1400" dirty="0">
                <a:solidFill>
                  <a:srgbClr val="00009E"/>
                </a:solidFill>
                <a:latin typeface="Asturica" pitchFamily="2" charset="0"/>
              </a:endParaRPr>
            </a:p>
          </p:txBody>
        </p:sp>
      </p:grpSp>
      <p:sp>
        <p:nvSpPr>
          <p:cNvPr id="13" name="Rectángulo 12"/>
          <p:cNvSpPr/>
          <p:nvPr/>
        </p:nvSpPr>
        <p:spPr>
          <a:xfrm>
            <a:off x="213583" y="841034"/>
            <a:ext cx="8930417" cy="907941"/>
          </a:xfrm>
          <a:prstGeom prst="rect">
            <a:avLst/>
          </a:prstGeom>
        </p:spPr>
        <p:txBody>
          <a:bodyPr wrap="square">
            <a:spAutoFit/>
          </a:bodyPr>
          <a:lstStyle/>
          <a:p>
            <a:pPr marL="800100" lvl="1" indent="-342900" algn="just">
              <a:spcAft>
                <a:spcPts val="600"/>
              </a:spcAft>
              <a:buFont typeface="Wingdings" panose="05000000000000000000" pitchFamily="2" charset="2"/>
              <a:buChar char="ü"/>
            </a:pPr>
            <a:endParaRPr lang="es-ES" sz="2400" dirty="0" smtClean="0"/>
          </a:p>
          <a:p>
            <a:pPr marL="342900" indent="-342900" algn="just">
              <a:spcAft>
                <a:spcPts val="600"/>
              </a:spcAft>
              <a:buFont typeface="Arial" panose="020B0604020202020204" pitchFamily="34" charset="0"/>
              <a:buChar char="•"/>
            </a:pPr>
            <a:endParaRPr lang="es-ES" sz="2400" dirty="0"/>
          </a:p>
        </p:txBody>
      </p:sp>
      <p:sp>
        <p:nvSpPr>
          <p:cNvPr id="14" name="6 CuadroTexto"/>
          <p:cNvSpPr txBox="1"/>
          <p:nvPr/>
        </p:nvSpPr>
        <p:spPr>
          <a:xfrm>
            <a:off x="257873" y="773716"/>
            <a:ext cx="8229600" cy="461665"/>
          </a:xfrm>
          <a:prstGeom prst="rect">
            <a:avLst/>
          </a:prstGeom>
          <a:noFill/>
        </p:spPr>
        <p:txBody>
          <a:bodyPr wrap="square" rtlCol="0">
            <a:spAutoFit/>
          </a:bodyPr>
          <a:lstStyle/>
          <a:p>
            <a:pPr algn="just"/>
            <a:r>
              <a:rPr lang="es-ES" sz="2400" b="1" dirty="0" smtClean="0">
                <a:solidFill>
                  <a:srgbClr val="C00000"/>
                </a:solidFill>
              </a:rPr>
              <a:t>OBJETIVOS DE LA ACTUACIÓN</a:t>
            </a:r>
            <a:endParaRPr lang="es-ES" sz="2400" b="1" dirty="0">
              <a:solidFill>
                <a:srgbClr val="C00000"/>
              </a:solidFill>
            </a:endParaRPr>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873" y="1940919"/>
            <a:ext cx="3922156" cy="3347077"/>
          </a:xfrm>
          <a:prstGeom prst="rect">
            <a:avLst/>
          </a:prstGeom>
        </p:spPr>
      </p:pic>
      <p:sp>
        <p:nvSpPr>
          <p:cNvPr id="15" name="Rectángulo 14"/>
          <p:cNvSpPr/>
          <p:nvPr/>
        </p:nvSpPr>
        <p:spPr>
          <a:xfrm>
            <a:off x="4372673" y="2374228"/>
            <a:ext cx="4320480" cy="2754600"/>
          </a:xfrm>
          <a:prstGeom prst="rect">
            <a:avLst/>
          </a:prstGeom>
        </p:spPr>
        <p:txBody>
          <a:bodyPr wrap="square">
            <a:spAutoFit/>
          </a:bodyPr>
          <a:lstStyle/>
          <a:p>
            <a:pPr marL="342900" indent="-342900" algn="just">
              <a:spcAft>
                <a:spcPts val="600"/>
              </a:spcAft>
              <a:buFont typeface="Wingdings" panose="05000000000000000000" pitchFamily="2" charset="2"/>
              <a:buChar char="ü"/>
            </a:pPr>
            <a:r>
              <a:rPr lang="es-ES" sz="2800" dirty="0" smtClean="0"/>
              <a:t>Disminución del consumo anual de energía primaria: 978.856,49 </a:t>
            </a:r>
            <a:r>
              <a:rPr lang="es-ES" sz="2800" dirty="0" err="1" smtClean="0"/>
              <a:t>KWh</a:t>
            </a:r>
            <a:r>
              <a:rPr lang="es-ES" sz="2800" dirty="0" smtClean="0"/>
              <a:t>/año</a:t>
            </a:r>
          </a:p>
          <a:p>
            <a:pPr marL="342900" indent="-342900" algn="just">
              <a:spcAft>
                <a:spcPts val="600"/>
              </a:spcAft>
              <a:buFont typeface="Wingdings" panose="05000000000000000000" pitchFamily="2" charset="2"/>
              <a:buChar char="ü"/>
            </a:pPr>
            <a:r>
              <a:rPr lang="es-ES" sz="2800" dirty="0" smtClean="0"/>
              <a:t>Reducción de 143,65 toneladas al año de emisiones de CO</a:t>
            </a:r>
            <a:r>
              <a:rPr lang="es-ES" sz="2800" baseline="-25000" dirty="0" smtClean="0"/>
              <a:t>2</a:t>
            </a:r>
            <a:endParaRPr lang="es-ES" sz="2800" dirty="0"/>
          </a:p>
        </p:txBody>
      </p:sp>
    </p:spTree>
    <p:extLst>
      <p:ext uri="{BB962C8B-B14F-4D97-AF65-F5344CB8AC3E}">
        <p14:creationId xmlns:p14="http://schemas.microsoft.com/office/powerpoint/2010/main" val="3132483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0" y="-10633"/>
            <a:ext cx="9157341" cy="593753"/>
            <a:chOff x="0" y="-10633"/>
            <a:chExt cx="9157341" cy="593753"/>
          </a:xfrm>
        </p:grpSpPr>
        <p:sp>
          <p:nvSpPr>
            <p:cNvPr id="8" name="7 CuadroTexto"/>
            <p:cNvSpPr txBox="1"/>
            <p:nvPr/>
          </p:nvSpPr>
          <p:spPr>
            <a:xfrm>
              <a:off x="0" y="93882"/>
              <a:ext cx="7285133" cy="400110"/>
            </a:xfrm>
            <a:prstGeom prst="rect">
              <a:avLst/>
            </a:prstGeom>
            <a:solidFill>
              <a:srgbClr val="0000CC"/>
            </a:solidFill>
          </p:spPr>
          <p:txBody>
            <a:bodyPr wrap="square" rtlCol="0">
              <a:spAutoFit/>
            </a:bodyPr>
            <a:lstStyle/>
            <a:p>
              <a:r>
                <a:rPr lang="es-ES" sz="2000" b="1" dirty="0" smtClean="0">
                  <a:solidFill>
                    <a:schemeClr val="bg1"/>
                  </a:solidFill>
                </a:rPr>
                <a:t>EDIFICIO ADMINISTRATIVO DE SERVICIOS MÚLTIPLES DE GIJÓN </a:t>
              </a:r>
              <a:endParaRPr lang="es-ES" sz="2000" b="1" dirty="0">
                <a:solidFill>
                  <a:schemeClr val="bg1"/>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5133" y="-10633"/>
              <a:ext cx="1872208" cy="59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2480469" y="6144445"/>
            <a:ext cx="5475907" cy="659420"/>
            <a:chOff x="2480469" y="6144445"/>
            <a:chExt cx="5475907" cy="659420"/>
          </a:xfrm>
        </p:grpSpPr>
        <p:pic>
          <p:nvPicPr>
            <p:cNvPr id="11" name="Picture 2" descr="D:\TRABAJO\02-LUGARES\02-GIJON\01-JC1\05-PRESENTACIÓN\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0469" y="6144445"/>
              <a:ext cx="576065" cy="659420"/>
            </a:xfrm>
            <a:prstGeom prst="rect">
              <a:avLst/>
            </a:prstGeom>
            <a:solidFill>
              <a:schemeClr val="accent1">
                <a:alpha val="0"/>
              </a:schemeClr>
            </a:solidFill>
            <a:ln w="3175">
              <a:noFill/>
            </a:ln>
            <a:effectLst>
              <a:glow>
                <a:schemeClr val="accent1"/>
              </a:glow>
              <a:outerShdw sx="1000" sy="1000" algn="ctr" rotWithShape="0">
                <a:srgbClr val="000000"/>
              </a:outerShdw>
              <a:reflection endPos="0" dir="5400000" sy="-100000" algn="bl" rotWithShape="0"/>
            </a:effectLst>
            <a:extLst/>
          </p:spPr>
        </p:pic>
        <p:sp>
          <p:nvSpPr>
            <p:cNvPr id="12" name="11 CuadroTexto"/>
            <p:cNvSpPr txBox="1"/>
            <p:nvPr/>
          </p:nvSpPr>
          <p:spPr>
            <a:xfrm>
              <a:off x="2915816" y="6426843"/>
              <a:ext cx="5040560" cy="307777"/>
            </a:xfrm>
            <a:prstGeom prst="rect">
              <a:avLst/>
            </a:prstGeom>
            <a:noFill/>
          </p:spPr>
          <p:txBody>
            <a:bodyPr wrap="square" rtlCol="0">
              <a:spAutoFit/>
            </a:bodyPr>
            <a:lstStyle/>
            <a:p>
              <a:r>
                <a:rPr lang="es-ES" sz="1400" dirty="0" smtClean="0">
                  <a:solidFill>
                    <a:srgbClr val="00009E"/>
                  </a:solidFill>
                  <a:latin typeface="Asturica" pitchFamily="2" charset="0"/>
                </a:rPr>
                <a:t>Gobierno del Principado de Asturias</a:t>
              </a:r>
              <a:endParaRPr lang="es-ES" sz="1400" dirty="0">
                <a:solidFill>
                  <a:srgbClr val="00009E"/>
                </a:solidFill>
                <a:latin typeface="Asturica" pitchFamily="2" charset="0"/>
              </a:endParaRPr>
            </a:p>
          </p:txBody>
        </p:sp>
      </p:grpSp>
      <p:sp>
        <p:nvSpPr>
          <p:cNvPr id="13" name="6 CuadroTexto"/>
          <p:cNvSpPr txBox="1"/>
          <p:nvPr/>
        </p:nvSpPr>
        <p:spPr>
          <a:xfrm>
            <a:off x="257873" y="836712"/>
            <a:ext cx="8229600" cy="461665"/>
          </a:xfrm>
          <a:prstGeom prst="rect">
            <a:avLst/>
          </a:prstGeom>
          <a:noFill/>
        </p:spPr>
        <p:txBody>
          <a:bodyPr wrap="square" rtlCol="0">
            <a:spAutoFit/>
          </a:bodyPr>
          <a:lstStyle/>
          <a:p>
            <a:pPr algn="just"/>
            <a:r>
              <a:rPr lang="es-ES" sz="2400" b="1" dirty="0" smtClean="0">
                <a:solidFill>
                  <a:srgbClr val="C00000"/>
                </a:solidFill>
              </a:rPr>
              <a:t>PROYECTO DE BUENAS PRÁCTICAS ¿PORQUÉ?</a:t>
            </a:r>
            <a:endParaRPr lang="es-ES" sz="2400" b="1" dirty="0">
              <a:solidFill>
                <a:srgbClr val="C00000"/>
              </a:solidFill>
            </a:endParaRPr>
          </a:p>
        </p:txBody>
      </p:sp>
      <p:sp>
        <p:nvSpPr>
          <p:cNvPr id="14" name="Rectángulo 13"/>
          <p:cNvSpPr/>
          <p:nvPr/>
        </p:nvSpPr>
        <p:spPr>
          <a:xfrm>
            <a:off x="315984" y="1508119"/>
            <a:ext cx="8399200" cy="4708981"/>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ü"/>
            </a:pPr>
            <a:r>
              <a:rPr lang="es-ES" sz="3000" b="1" dirty="0" smtClean="0"/>
              <a:t>Difusión</a:t>
            </a:r>
          </a:p>
          <a:p>
            <a:pPr marL="342900" indent="-342900" algn="just">
              <a:spcBef>
                <a:spcPts val="600"/>
              </a:spcBef>
              <a:spcAft>
                <a:spcPts val="600"/>
              </a:spcAft>
              <a:buFont typeface="Wingdings" panose="05000000000000000000" pitchFamily="2" charset="2"/>
              <a:buChar char="ü"/>
            </a:pPr>
            <a:r>
              <a:rPr lang="es-ES" sz="3000" b="1" dirty="0" smtClean="0"/>
              <a:t>Innovación</a:t>
            </a:r>
          </a:p>
          <a:p>
            <a:pPr marL="342900" indent="-342900" algn="just">
              <a:spcBef>
                <a:spcPts val="600"/>
              </a:spcBef>
              <a:spcAft>
                <a:spcPts val="600"/>
              </a:spcAft>
              <a:buFont typeface="Wingdings" panose="05000000000000000000" pitchFamily="2" charset="2"/>
              <a:buChar char="ü"/>
            </a:pPr>
            <a:r>
              <a:rPr lang="es-ES" sz="3000" b="1" dirty="0" smtClean="0"/>
              <a:t>Adecuación a objetivos</a:t>
            </a:r>
          </a:p>
          <a:p>
            <a:pPr marL="342900" indent="-342900" algn="just">
              <a:spcBef>
                <a:spcPts val="600"/>
              </a:spcBef>
              <a:spcAft>
                <a:spcPts val="600"/>
              </a:spcAft>
              <a:buFont typeface="Wingdings" panose="05000000000000000000" pitchFamily="2" charset="2"/>
              <a:buChar char="ü"/>
            </a:pPr>
            <a:r>
              <a:rPr lang="es-ES" sz="3000" b="1" dirty="0" smtClean="0"/>
              <a:t>Resolución problemas servicios públicos</a:t>
            </a:r>
          </a:p>
          <a:p>
            <a:pPr marL="342900" indent="-342900" algn="just">
              <a:spcBef>
                <a:spcPts val="600"/>
              </a:spcBef>
              <a:spcAft>
                <a:spcPts val="600"/>
              </a:spcAft>
              <a:buFont typeface="Wingdings" panose="05000000000000000000" pitchFamily="2" charset="2"/>
              <a:buChar char="ü"/>
            </a:pPr>
            <a:r>
              <a:rPr lang="es-ES" sz="3000" b="1" dirty="0" smtClean="0"/>
              <a:t>Mejora servicio a la ciudadanía</a:t>
            </a:r>
          </a:p>
          <a:p>
            <a:pPr marL="342900" indent="-342900" algn="just">
              <a:spcBef>
                <a:spcPts val="600"/>
              </a:spcBef>
              <a:spcAft>
                <a:spcPts val="600"/>
              </a:spcAft>
              <a:buFont typeface="Wingdings" panose="05000000000000000000" pitchFamily="2" charset="2"/>
              <a:buChar char="ü"/>
            </a:pPr>
            <a:r>
              <a:rPr lang="es-ES" sz="3000" b="1" dirty="0" smtClean="0"/>
              <a:t>Sostenibilidad ambiental</a:t>
            </a:r>
          </a:p>
          <a:p>
            <a:pPr marL="342900" indent="-342900" algn="just">
              <a:spcBef>
                <a:spcPts val="600"/>
              </a:spcBef>
              <a:spcAft>
                <a:spcPts val="600"/>
              </a:spcAft>
              <a:buFont typeface="Wingdings" panose="05000000000000000000" pitchFamily="2" charset="2"/>
              <a:buChar char="ü"/>
            </a:pPr>
            <a:r>
              <a:rPr lang="es-ES" sz="3000" b="1" dirty="0" smtClean="0"/>
              <a:t>Sinergias con otras políticas o instrumentos de intervención pública</a:t>
            </a:r>
            <a:endParaRPr lang="es-ES" sz="3000" b="1" dirty="0"/>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3208" y="1298376"/>
            <a:ext cx="1584176" cy="1474665"/>
          </a:xfrm>
          <a:prstGeom prst="rect">
            <a:avLst/>
          </a:prstGeom>
        </p:spPr>
      </p:pic>
    </p:spTree>
    <p:extLst>
      <p:ext uri="{BB962C8B-B14F-4D97-AF65-F5344CB8AC3E}">
        <p14:creationId xmlns:p14="http://schemas.microsoft.com/office/powerpoint/2010/main" val="3032270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Grupo"/>
          <p:cNvGrpSpPr/>
          <p:nvPr/>
        </p:nvGrpSpPr>
        <p:grpSpPr>
          <a:xfrm>
            <a:off x="0" y="-10633"/>
            <a:ext cx="9157341" cy="593753"/>
            <a:chOff x="0" y="-10633"/>
            <a:chExt cx="9157341" cy="593753"/>
          </a:xfrm>
        </p:grpSpPr>
        <p:sp>
          <p:nvSpPr>
            <p:cNvPr id="15" name="14 CuadroTexto"/>
            <p:cNvSpPr txBox="1"/>
            <p:nvPr/>
          </p:nvSpPr>
          <p:spPr>
            <a:xfrm>
              <a:off x="0" y="93882"/>
              <a:ext cx="7285133" cy="415498"/>
            </a:xfrm>
            <a:prstGeom prst="rect">
              <a:avLst/>
            </a:prstGeom>
            <a:solidFill>
              <a:srgbClr val="0000CC"/>
            </a:solidFill>
          </p:spPr>
          <p:txBody>
            <a:bodyPr wrap="square" rtlCol="0">
              <a:spAutoFit/>
            </a:bodyPr>
            <a:lstStyle/>
            <a:p>
              <a:r>
                <a:rPr lang="es-ES" sz="2100" b="1" dirty="0" smtClean="0">
                  <a:solidFill>
                    <a:schemeClr val="bg1"/>
                  </a:solidFill>
                </a:rPr>
                <a:t>EDIFICIO ADMINISTRATIVO DE SERVICIOS MÚLTIPLES DE GIJÓN </a:t>
              </a:r>
              <a:endParaRPr lang="es-ES" sz="2100" b="1" dirty="0">
                <a:solidFill>
                  <a:schemeClr val="bg1"/>
                </a:solidFill>
              </a:endParaRP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5133" y="-10633"/>
              <a:ext cx="1872208" cy="59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6 CuadroTexto"/>
          <p:cNvSpPr txBox="1"/>
          <p:nvPr/>
        </p:nvSpPr>
        <p:spPr>
          <a:xfrm>
            <a:off x="313184" y="682499"/>
            <a:ext cx="8229600" cy="461665"/>
          </a:xfrm>
          <a:prstGeom prst="rect">
            <a:avLst/>
          </a:prstGeom>
          <a:noFill/>
        </p:spPr>
        <p:txBody>
          <a:bodyPr wrap="square" rtlCol="0">
            <a:spAutoFit/>
          </a:bodyPr>
          <a:lstStyle/>
          <a:p>
            <a:pPr marL="342900" indent="-342900" algn="just">
              <a:buFont typeface="Wingdings" panose="05000000000000000000" pitchFamily="2" charset="2"/>
              <a:buChar char="ü"/>
            </a:pPr>
            <a:r>
              <a:rPr lang="es-ES" sz="2400" b="1" dirty="0" smtClean="0">
                <a:solidFill>
                  <a:srgbClr val="0000CC"/>
                </a:solidFill>
              </a:rPr>
              <a:t>Difusión (I): Ejecución de las obras y placa permanente</a:t>
            </a:r>
            <a:endParaRPr lang="es-ES" sz="2400" b="1" dirty="0">
              <a:solidFill>
                <a:srgbClr val="0000CC"/>
              </a:solidFill>
            </a:endParaRPr>
          </a:p>
        </p:txBody>
      </p:sp>
      <p:grpSp>
        <p:nvGrpSpPr>
          <p:cNvPr id="13" name="9 Grupo"/>
          <p:cNvGrpSpPr/>
          <p:nvPr/>
        </p:nvGrpSpPr>
        <p:grpSpPr>
          <a:xfrm>
            <a:off x="2480469" y="6144445"/>
            <a:ext cx="5475907" cy="659420"/>
            <a:chOff x="2480469" y="6144445"/>
            <a:chExt cx="5475907" cy="659420"/>
          </a:xfrm>
        </p:grpSpPr>
        <p:pic>
          <p:nvPicPr>
            <p:cNvPr id="17" name="Picture 2" descr="D:\TRABAJO\02-LUGARES\02-GIJON\01-JC1\05-PRESENTACIÓN\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0469" y="6144445"/>
              <a:ext cx="576065" cy="659420"/>
            </a:xfrm>
            <a:prstGeom prst="rect">
              <a:avLst/>
            </a:prstGeom>
            <a:solidFill>
              <a:schemeClr val="accent1">
                <a:alpha val="0"/>
              </a:schemeClr>
            </a:solidFill>
            <a:ln w="3175">
              <a:noFill/>
            </a:ln>
            <a:effectLst>
              <a:glow>
                <a:schemeClr val="accent1"/>
              </a:glow>
              <a:outerShdw sx="1000" sy="1000" algn="ctr" rotWithShape="0">
                <a:srgbClr val="000000"/>
              </a:outerShdw>
              <a:reflection endPos="0" dir="5400000" sy="-100000" algn="bl" rotWithShape="0"/>
            </a:effectLst>
            <a:extLst/>
          </p:spPr>
        </p:pic>
        <p:sp>
          <p:nvSpPr>
            <p:cNvPr id="18" name="11 CuadroTexto"/>
            <p:cNvSpPr txBox="1"/>
            <p:nvPr/>
          </p:nvSpPr>
          <p:spPr>
            <a:xfrm>
              <a:off x="2915816" y="6426843"/>
              <a:ext cx="5040560" cy="307777"/>
            </a:xfrm>
            <a:prstGeom prst="rect">
              <a:avLst/>
            </a:prstGeom>
            <a:noFill/>
          </p:spPr>
          <p:txBody>
            <a:bodyPr wrap="square" rtlCol="0">
              <a:spAutoFit/>
            </a:bodyPr>
            <a:lstStyle/>
            <a:p>
              <a:r>
                <a:rPr lang="es-ES" sz="1400" dirty="0" smtClean="0">
                  <a:solidFill>
                    <a:srgbClr val="00009E"/>
                  </a:solidFill>
                  <a:latin typeface="Asturica" pitchFamily="2" charset="0"/>
                </a:rPr>
                <a:t>Gobierno del Principado de Asturias</a:t>
              </a:r>
              <a:endParaRPr lang="es-ES" sz="1400" dirty="0">
                <a:solidFill>
                  <a:srgbClr val="00009E"/>
                </a:solidFill>
                <a:latin typeface="Asturica" pitchFamily="2" charset="0"/>
              </a:endParaRPr>
            </a:p>
          </p:txBody>
        </p:sp>
      </p:grpSp>
      <p:pic>
        <p:nvPicPr>
          <p:cNvPr id="4" name="Imagen 3"/>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4483416" y="1583244"/>
            <a:ext cx="3938400" cy="3800202"/>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106" y="1593876"/>
            <a:ext cx="3939282" cy="3800202"/>
          </a:xfrm>
          <a:prstGeom prst="rect">
            <a:avLst/>
          </a:prstGeom>
        </p:spPr>
      </p:pic>
    </p:spTree>
    <p:extLst>
      <p:ext uri="{BB962C8B-B14F-4D97-AF65-F5344CB8AC3E}">
        <p14:creationId xmlns:p14="http://schemas.microsoft.com/office/powerpoint/2010/main" val="1184351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3D5075AA0BB8044B284A1A341E8F68E" ma:contentTypeVersion="1" ma:contentTypeDescription="Crear nuevo documento." ma:contentTypeScope="" ma:versionID="43098b9cf114482b442745624762592c">
  <xsd:schema xmlns:xsd="http://www.w3.org/2001/XMLSchema" xmlns:xs="http://www.w3.org/2001/XMLSchema" xmlns:p="http://schemas.microsoft.com/office/2006/metadata/properties" xmlns:ns1="http://schemas.microsoft.com/sharepoint/v3" targetNamespace="http://schemas.microsoft.com/office/2006/metadata/properties" ma:root="true" ma:fieldsID="0b5f0d48ff83a005300e43886532853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CEFDEE2-B845-4808-903C-EC2EE0058DCA}"/>
</file>

<file path=customXml/itemProps2.xml><?xml version="1.0" encoding="utf-8"?>
<ds:datastoreItem xmlns:ds="http://schemas.openxmlformats.org/officeDocument/2006/customXml" ds:itemID="{BBDED9A8-E105-42EB-94A9-2A835BF72A90}"/>
</file>

<file path=customXml/itemProps3.xml><?xml version="1.0" encoding="utf-8"?>
<ds:datastoreItem xmlns:ds="http://schemas.openxmlformats.org/officeDocument/2006/customXml" ds:itemID="{7ED08DE6-DC75-4235-B19D-8230DEB5EF85}"/>
</file>

<file path=docProps/app.xml><?xml version="1.0" encoding="utf-8"?>
<Properties xmlns="http://schemas.openxmlformats.org/officeDocument/2006/extended-properties" xmlns:vt="http://schemas.openxmlformats.org/officeDocument/2006/docPropsVTypes">
  <TotalTime>1906</TotalTime>
  <Words>1636</Words>
  <Application>Microsoft Office PowerPoint</Application>
  <PresentationFormat>Presentación en pantalla (4:3)</PresentationFormat>
  <Paragraphs>252</Paragraphs>
  <Slides>34</Slides>
  <Notes>23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34</vt:i4>
      </vt:variant>
    </vt:vector>
  </HeadingPairs>
  <TitlesOfParts>
    <vt:vector size="40" baseType="lpstr">
      <vt:lpstr>Aharoni</vt:lpstr>
      <vt:lpstr>Arial</vt:lpstr>
      <vt:lpstr>Asturica</vt:lpstr>
      <vt:lpstr>Calibri</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EDIFICIO ADMINISTRATIVO DE SERVICIOS MULTIPLES                  </vt:lpstr>
      <vt:lpstr>EDIFICIO ADMINISTRATIVO DE SERVICIOS MULTIPLES                  </vt:lpstr>
      <vt:lpstr>EDIFICIO ADMINISTRATIVO DE SERVICIOS MULTIPLES                  </vt:lpstr>
      <vt:lpstr>EDIFICIO ADMINISTRATIVO DE SERVICIOS MULTIPLES                  </vt:lpstr>
      <vt:lpstr>EDIFICIO ADMINISTRATIVO DE SERVICIOS MULTIPLES                  </vt:lpstr>
      <vt:lpstr>EDIFICIO ADMINISTRATIVO DE SERVICIOS MULTIPLES                  </vt:lpstr>
      <vt:lpstr>EDIFICIO ADMINISTRATIVO DE SERVICIOS MULTIPLES                  </vt:lpstr>
      <vt:lpstr>EDIFICIO ADMINISTRATIVO DE SERVICIOS MULTIPLES                  </vt:lpstr>
      <vt:lpstr>Presentación de PowerPoint</vt:lpstr>
    </vt:vector>
  </TitlesOfParts>
  <Company>PRINCIPADO_DE_ASTURIAS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HENAR HERRERO SEVILLA</dc:creator>
  <cp:lastModifiedBy>Usuario de Windows</cp:lastModifiedBy>
  <cp:revision>119</cp:revision>
  <dcterms:created xsi:type="dcterms:W3CDTF">2021-11-25T10:53:36Z</dcterms:created>
  <dcterms:modified xsi:type="dcterms:W3CDTF">2021-12-13T13:07:53Z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0x01010033D5075AA0BB8044B284A1A341E8F68E</vt:lpwstr>
  </property>
</Properties>
</file>