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</p:sldIdLst>
  <p:sldSz cx="10693400" cy="7562850"/>
  <p:notesSz cx="9926638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4194"/>
    <a:srgbClr val="009FE3"/>
    <a:srgbClr val="E30045"/>
    <a:srgbClr val="F39200"/>
    <a:srgbClr val="95C11F"/>
    <a:srgbClr val="00A9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7B9A0A-C465-4258-B1DB-83A8F63059FB}" v="2" dt="2025-02-06T11:35:10.31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46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a POLASKOVA" userId="57d152d9-85ff-4ab6-86ab-ca0abe216818" providerId="ADAL" clId="{807B9A0A-C465-4258-B1DB-83A8F63059FB}"/>
    <pc:docChg chg="undo custSel modSld modMainMaster">
      <pc:chgData name="Petra POLASKOVA" userId="57d152d9-85ff-4ab6-86ab-ca0abe216818" providerId="ADAL" clId="{807B9A0A-C465-4258-B1DB-83A8F63059FB}" dt="2025-02-06T11:48:51.024" v="442" actId="14100"/>
      <pc:docMkLst>
        <pc:docMk/>
      </pc:docMkLst>
      <pc:sldChg chg="modSp mod">
        <pc:chgData name="Petra POLASKOVA" userId="57d152d9-85ff-4ab6-86ab-ca0abe216818" providerId="ADAL" clId="{807B9A0A-C465-4258-B1DB-83A8F63059FB}" dt="2025-02-06T11:35:39.370" v="431" actId="114"/>
        <pc:sldMkLst>
          <pc:docMk/>
          <pc:sldMk cId="0" sldId="256"/>
        </pc:sldMkLst>
        <pc:spChg chg="mod">
          <ac:chgData name="Petra POLASKOVA" userId="57d152d9-85ff-4ab6-86ab-ca0abe216818" providerId="ADAL" clId="{807B9A0A-C465-4258-B1DB-83A8F63059FB}" dt="2025-02-05T09:41:08.768" v="3" actId="14100"/>
          <ac:spMkLst>
            <pc:docMk/>
            <pc:sldMk cId="0" sldId="256"/>
            <ac:spMk id="7" creationId="{00000000-0000-0000-0000-000000000000}"/>
          </ac:spMkLst>
        </pc:spChg>
        <pc:spChg chg="mod">
          <ac:chgData name="Petra POLASKOVA" userId="57d152d9-85ff-4ab6-86ab-ca0abe216818" providerId="ADAL" clId="{807B9A0A-C465-4258-B1DB-83A8F63059FB}" dt="2025-02-06T11:35:39.370" v="431" actId="114"/>
          <ac:spMkLst>
            <pc:docMk/>
            <pc:sldMk cId="0" sldId="256"/>
            <ac:spMk id="9" creationId="{00000000-0000-0000-0000-000000000000}"/>
          </ac:spMkLst>
        </pc:spChg>
      </pc:sldChg>
      <pc:sldChg chg="addSp delSp modSp mod">
        <pc:chgData name="Petra POLASKOVA" userId="57d152d9-85ff-4ab6-86ab-ca0abe216818" providerId="ADAL" clId="{807B9A0A-C465-4258-B1DB-83A8F63059FB}" dt="2025-02-06T11:48:51.024" v="442" actId="14100"/>
        <pc:sldMkLst>
          <pc:docMk/>
          <pc:sldMk cId="0" sldId="257"/>
        </pc:sldMkLst>
        <pc:spChg chg="mod">
          <ac:chgData name="Petra POLASKOVA" userId="57d152d9-85ff-4ab6-86ab-ca0abe216818" providerId="ADAL" clId="{807B9A0A-C465-4258-B1DB-83A8F63059FB}" dt="2025-02-05T09:52:51.046" v="205" actId="1036"/>
          <ac:spMkLst>
            <pc:docMk/>
            <pc:sldMk cId="0" sldId="257"/>
            <ac:spMk id="5" creationId="{00000000-0000-0000-0000-000000000000}"/>
          </ac:spMkLst>
        </pc:spChg>
        <pc:spChg chg="mod">
          <ac:chgData name="Petra POLASKOVA" userId="57d152d9-85ff-4ab6-86ab-ca0abe216818" providerId="ADAL" clId="{807B9A0A-C465-4258-B1DB-83A8F63059FB}" dt="2025-02-05T09:52:27.805" v="200" actId="1037"/>
          <ac:spMkLst>
            <pc:docMk/>
            <pc:sldMk cId="0" sldId="257"/>
            <ac:spMk id="6" creationId="{00000000-0000-0000-0000-000000000000}"/>
          </ac:spMkLst>
        </pc:spChg>
        <pc:spChg chg="mod">
          <ac:chgData name="Petra POLASKOVA" userId="57d152d9-85ff-4ab6-86ab-ca0abe216818" providerId="ADAL" clId="{807B9A0A-C465-4258-B1DB-83A8F63059FB}" dt="2025-02-05T09:52:38.897" v="202" actId="1037"/>
          <ac:spMkLst>
            <pc:docMk/>
            <pc:sldMk cId="0" sldId="257"/>
            <ac:spMk id="7" creationId="{00000000-0000-0000-0000-000000000000}"/>
          </ac:spMkLst>
        </pc:spChg>
        <pc:spChg chg="mod">
          <ac:chgData name="Petra POLASKOVA" userId="57d152d9-85ff-4ab6-86ab-ca0abe216818" providerId="ADAL" clId="{807B9A0A-C465-4258-B1DB-83A8F63059FB}" dt="2025-02-05T09:53:01.407" v="207" actId="1037"/>
          <ac:spMkLst>
            <pc:docMk/>
            <pc:sldMk cId="0" sldId="257"/>
            <ac:spMk id="8" creationId="{00000000-0000-0000-0000-000000000000}"/>
          </ac:spMkLst>
        </pc:spChg>
        <pc:spChg chg="mod">
          <ac:chgData name="Petra POLASKOVA" userId="57d152d9-85ff-4ab6-86ab-ca0abe216818" providerId="ADAL" clId="{807B9A0A-C465-4258-B1DB-83A8F63059FB}" dt="2025-02-06T10:50:04.351" v="379" actId="20577"/>
          <ac:spMkLst>
            <pc:docMk/>
            <pc:sldMk cId="0" sldId="257"/>
            <ac:spMk id="9" creationId="{00000000-0000-0000-0000-000000000000}"/>
          </ac:spMkLst>
        </pc:spChg>
        <pc:spChg chg="mod">
          <ac:chgData name="Petra POLASKOVA" userId="57d152d9-85ff-4ab6-86ab-ca0abe216818" providerId="ADAL" clId="{807B9A0A-C465-4258-B1DB-83A8F63059FB}" dt="2025-02-05T09:53:12.683" v="211" actId="1035"/>
          <ac:spMkLst>
            <pc:docMk/>
            <pc:sldMk cId="0" sldId="257"/>
            <ac:spMk id="12" creationId="{00000000-0000-0000-0000-000000000000}"/>
          </ac:spMkLst>
        </pc:spChg>
        <pc:spChg chg="mod">
          <ac:chgData name="Petra POLASKOVA" userId="57d152d9-85ff-4ab6-86ab-ca0abe216818" providerId="ADAL" clId="{807B9A0A-C465-4258-B1DB-83A8F63059FB}" dt="2025-02-05T09:53:21.254" v="214" actId="1037"/>
          <ac:spMkLst>
            <pc:docMk/>
            <pc:sldMk cId="0" sldId="257"/>
            <ac:spMk id="13" creationId="{00000000-0000-0000-0000-000000000000}"/>
          </ac:spMkLst>
        </pc:spChg>
        <pc:spChg chg="mod">
          <ac:chgData name="Petra POLASKOVA" userId="57d152d9-85ff-4ab6-86ab-ca0abe216818" providerId="ADAL" clId="{807B9A0A-C465-4258-B1DB-83A8F63059FB}" dt="2025-02-06T11:48:38.621" v="441" actId="113"/>
          <ac:spMkLst>
            <pc:docMk/>
            <pc:sldMk cId="0" sldId="257"/>
            <ac:spMk id="14" creationId="{00000000-0000-0000-0000-000000000000}"/>
          </ac:spMkLst>
        </pc:spChg>
        <pc:spChg chg="mod">
          <ac:chgData name="Petra POLASKOVA" userId="57d152d9-85ff-4ab6-86ab-ca0abe216818" providerId="ADAL" clId="{807B9A0A-C465-4258-B1DB-83A8F63059FB}" dt="2025-02-05T09:53:34.158" v="218" actId="1038"/>
          <ac:spMkLst>
            <pc:docMk/>
            <pc:sldMk cId="0" sldId="257"/>
            <ac:spMk id="15" creationId="{00000000-0000-0000-0000-000000000000}"/>
          </ac:spMkLst>
        </pc:spChg>
        <pc:spChg chg="mod ord">
          <ac:chgData name="Petra POLASKOVA" userId="57d152d9-85ff-4ab6-86ab-ca0abe216818" providerId="ADAL" clId="{807B9A0A-C465-4258-B1DB-83A8F63059FB}" dt="2025-02-06T11:48:20.456" v="440" actId="14100"/>
          <ac:spMkLst>
            <pc:docMk/>
            <pc:sldMk cId="0" sldId="257"/>
            <ac:spMk id="18" creationId="{00000000-0000-0000-0000-000000000000}"/>
          </ac:spMkLst>
        </pc:spChg>
        <pc:spChg chg="mod">
          <ac:chgData name="Petra POLASKOVA" userId="57d152d9-85ff-4ab6-86ab-ca0abe216818" providerId="ADAL" clId="{807B9A0A-C465-4258-B1DB-83A8F63059FB}" dt="2025-02-06T10:48:15.934" v="337" actId="1076"/>
          <ac:spMkLst>
            <pc:docMk/>
            <pc:sldMk cId="0" sldId="257"/>
            <ac:spMk id="19" creationId="{00000000-0000-0000-0000-000000000000}"/>
          </ac:spMkLst>
        </pc:spChg>
        <pc:spChg chg="mod">
          <ac:chgData name="Petra POLASKOVA" userId="57d152d9-85ff-4ab6-86ab-ca0abe216818" providerId="ADAL" clId="{807B9A0A-C465-4258-B1DB-83A8F63059FB}" dt="2025-02-06T11:48:51.024" v="442" actId="14100"/>
          <ac:spMkLst>
            <pc:docMk/>
            <pc:sldMk cId="0" sldId="257"/>
            <ac:spMk id="20" creationId="{00000000-0000-0000-0000-000000000000}"/>
          </ac:spMkLst>
        </pc:spChg>
        <pc:spChg chg="mod">
          <ac:chgData name="Petra POLASKOVA" userId="57d152d9-85ff-4ab6-86ab-ca0abe216818" providerId="ADAL" clId="{807B9A0A-C465-4258-B1DB-83A8F63059FB}" dt="2025-02-05T09:55:04.673" v="239" actId="1037"/>
          <ac:spMkLst>
            <pc:docMk/>
            <pc:sldMk cId="0" sldId="257"/>
            <ac:spMk id="22" creationId="{00000000-0000-0000-0000-000000000000}"/>
          </ac:spMkLst>
        </pc:spChg>
        <pc:spChg chg="mod">
          <ac:chgData name="Petra POLASKOVA" userId="57d152d9-85ff-4ab6-86ab-ca0abe216818" providerId="ADAL" clId="{807B9A0A-C465-4258-B1DB-83A8F63059FB}" dt="2025-02-05T09:54:54.796" v="238" actId="1037"/>
          <ac:spMkLst>
            <pc:docMk/>
            <pc:sldMk cId="0" sldId="257"/>
            <ac:spMk id="24" creationId="{00000000-0000-0000-0000-000000000000}"/>
          </ac:spMkLst>
        </pc:spChg>
        <pc:spChg chg="mod">
          <ac:chgData name="Petra POLASKOVA" userId="57d152d9-85ff-4ab6-86ab-ca0abe216818" providerId="ADAL" clId="{807B9A0A-C465-4258-B1DB-83A8F63059FB}" dt="2025-02-05T09:53:41.440" v="220" actId="1037"/>
          <ac:spMkLst>
            <pc:docMk/>
            <pc:sldMk cId="0" sldId="257"/>
            <ac:spMk id="26" creationId="{85FBAE96-C0A9-11A7-7EB8-01F0ABC9875F}"/>
          </ac:spMkLst>
        </pc:spChg>
        <pc:spChg chg="mod">
          <ac:chgData name="Petra POLASKOVA" userId="57d152d9-85ff-4ab6-86ab-ca0abe216818" providerId="ADAL" clId="{807B9A0A-C465-4258-B1DB-83A8F63059FB}" dt="2025-02-05T09:53:41.440" v="220" actId="1037"/>
          <ac:spMkLst>
            <pc:docMk/>
            <pc:sldMk cId="0" sldId="257"/>
            <ac:spMk id="28" creationId="{A7E456BF-65A8-E3DC-24E6-8835F0B7F225}"/>
          </ac:spMkLst>
        </pc:spChg>
        <pc:picChg chg="add del">
          <ac:chgData name="Petra POLASKOVA" userId="57d152d9-85ff-4ab6-86ab-ca0abe216818" providerId="ADAL" clId="{807B9A0A-C465-4258-B1DB-83A8F63059FB}" dt="2025-02-06T10:48:34.029" v="339" actId="22"/>
          <ac:picMkLst>
            <pc:docMk/>
            <pc:sldMk cId="0" sldId="257"/>
            <ac:picMk id="10" creationId="{3AF9FD25-EA12-4796-7576-02C2D4DABCE6}"/>
          </ac:picMkLst>
        </pc:picChg>
      </pc:sldChg>
      <pc:sldMasterChg chg="modSldLayout">
        <pc:chgData name="Petra POLASKOVA" userId="57d152d9-85ff-4ab6-86ab-ca0abe216818" providerId="ADAL" clId="{807B9A0A-C465-4258-B1DB-83A8F63059FB}" dt="2025-02-06T10:44:35.595" v="257" actId="14100"/>
        <pc:sldMasterMkLst>
          <pc:docMk/>
          <pc:sldMasterMk cId="0" sldId="2147483648"/>
        </pc:sldMasterMkLst>
        <pc:sldLayoutChg chg="modSp mod">
          <pc:chgData name="Petra POLASKOVA" userId="57d152d9-85ff-4ab6-86ab-ca0abe216818" providerId="ADAL" clId="{807B9A0A-C465-4258-B1DB-83A8F63059FB}" dt="2025-02-06T10:44:35.595" v="257" actId="14100"/>
          <pc:sldLayoutMkLst>
            <pc:docMk/>
            <pc:sldMasterMk cId="0" sldId="2147483648"/>
            <pc:sldLayoutMk cId="0" sldId="2147483662"/>
          </pc:sldLayoutMkLst>
          <pc:spChg chg="mod">
            <ac:chgData name="Petra POLASKOVA" userId="57d152d9-85ff-4ab6-86ab-ca0abe216818" providerId="ADAL" clId="{807B9A0A-C465-4258-B1DB-83A8F63059FB}" dt="2025-02-05T09:50:37.781" v="173" actId="1037"/>
            <ac:spMkLst>
              <pc:docMk/>
              <pc:sldMasterMk cId="0" sldId="2147483648"/>
              <pc:sldLayoutMk cId="0" sldId="2147483662"/>
              <ac:spMk id="9" creationId="{DCEE097B-20B7-4092-B261-C31FE04430CA}"/>
            </ac:spMkLst>
          </pc:spChg>
          <pc:spChg chg="mod">
            <ac:chgData name="Petra POLASKOVA" userId="57d152d9-85ff-4ab6-86ab-ca0abe216818" providerId="ADAL" clId="{807B9A0A-C465-4258-B1DB-83A8F63059FB}" dt="2025-02-05T09:55:39.012" v="244" actId="1037"/>
            <ac:spMkLst>
              <pc:docMk/>
              <pc:sldMasterMk cId="0" sldId="2147483648"/>
              <pc:sldLayoutMk cId="0" sldId="2147483662"/>
              <ac:spMk id="10" creationId="{47D95685-64CA-7533-791C-7B17F962E82F}"/>
            </ac:spMkLst>
          </pc:spChg>
          <pc:spChg chg="mod">
            <ac:chgData name="Petra POLASKOVA" userId="57d152d9-85ff-4ab6-86ab-ca0abe216818" providerId="ADAL" clId="{807B9A0A-C465-4258-B1DB-83A8F63059FB}" dt="2025-02-05T09:55:58.503" v="247" actId="1037"/>
            <ac:spMkLst>
              <pc:docMk/>
              <pc:sldMasterMk cId="0" sldId="2147483648"/>
              <pc:sldLayoutMk cId="0" sldId="2147483662"/>
              <ac:spMk id="11" creationId="{5FC00B73-0C50-9AF2-CB3A-C01E8E2ACC61}"/>
            </ac:spMkLst>
          </pc:spChg>
          <pc:spChg chg="mod">
            <ac:chgData name="Petra POLASKOVA" userId="57d152d9-85ff-4ab6-86ab-ca0abe216818" providerId="ADAL" clId="{807B9A0A-C465-4258-B1DB-83A8F63059FB}" dt="2025-02-05T09:50:37.781" v="173" actId="1037"/>
            <ac:spMkLst>
              <pc:docMk/>
              <pc:sldMasterMk cId="0" sldId="2147483648"/>
              <pc:sldLayoutMk cId="0" sldId="2147483662"/>
              <ac:spMk id="12" creationId="{DD144EEC-F814-B61B-AF5B-E74DA14AE98F}"/>
            </ac:spMkLst>
          </pc:spChg>
          <pc:spChg chg="mod">
            <ac:chgData name="Petra POLASKOVA" userId="57d152d9-85ff-4ab6-86ab-ca0abe216818" providerId="ADAL" clId="{807B9A0A-C465-4258-B1DB-83A8F63059FB}" dt="2025-02-05T09:50:37.781" v="173" actId="1037"/>
            <ac:spMkLst>
              <pc:docMk/>
              <pc:sldMasterMk cId="0" sldId="2147483648"/>
              <pc:sldLayoutMk cId="0" sldId="2147483662"/>
              <ac:spMk id="13" creationId="{9BC4299E-C2A3-EDF5-898F-ABB46910A715}"/>
            </ac:spMkLst>
          </pc:spChg>
          <pc:spChg chg="mod">
            <ac:chgData name="Petra POLASKOVA" userId="57d152d9-85ff-4ab6-86ab-ca0abe216818" providerId="ADAL" clId="{807B9A0A-C465-4258-B1DB-83A8F63059FB}" dt="2025-02-06T10:44:35.595" v="257" actId="14100"/>
            <ac:spMkLst>
              <pc:docMk/>
              <pc:sldMasterMk cId="0" sldId="2147483648"/>
              <pc:sldLayoutMk cId="0" sldId="2147483662"/>
              <ac:spMk id="14" creationId="{B7987B12-4AC0-DA33-D0F8-906D368E88B9}"/>
            </ac:spMkLst>
          </pc:spChg>
          <pc:spChg chg="mod">
            <ac:chgData name="Petra POLASKOVA" userId="57d152d9-85ff-4ab6-86ab-ca0abe216818" providerId="ADAL" clId="{807B9A0A-C465-4258-B1DB-83A8F63059FB}" dt="2025-02-05T09:55:44.907" v="245" actId="1037"/>
            <ac:spMkLst>
              <pc:docMk/>
              <pc:sldMasterMk cId="0" sldId="2147483648"/>
              <pc:sldLayoutMk cId="0" sldId="2147483662"/>
              <ac:spMk id="15" creationId="{90821B9E-2C39-1AF7-762B-325B836CCAF9}"/>
            </ac:spMkLst>
          </pc:spChg>
          <pc:spChg chg="mod">
            <ac:chgData name="Petra POLASKOVA" userId="57d152d9-85ff-4ab6-86ab-ca0abe216818" providerId="ADAL" clId="{807B9A0A-C465-4258-B1DB-83A8F63059FB}" dt="2025-02-05T09:50:37.781" v="173" actId="1037"/>
            <ac:spMkLst>
              <pc:docMk/>
              <pc:sldMasterMk cId="0" sldId="2147483648"/>
              <pc:sldLayoutMk cId="0" sldId="2147483662"/>
              <ac:spMk id="44" creationId="{DDC1CC73-7495-242F-2A77-69F993B8C49C}"/>
            </ac:spMkLst>
          </pc:spChg>
          <pc:spChg chg="mod">
            <ac:chgData name="Petra POLASKOVA" userId="57d152d9-85ff-4ab6-86ab-ca0abe216818" providerId="ADAL" clId="{807B9A0A-C465-4258-B1DB-83A8F63059FB}" dt="2025-02-05T09:50:37.781" v="173" actId="1037"/>
            <ac:spMkLst>
              <pc:docMk/>
              <pc:sldMasterMk cId="0" sldId="2147483648"/>
              <pc:sldLayoutMk cId="0" sldId="2147483662"/>
              <ac:spMk id="45" creationId="{7085393F-6485-0C98-FDFA-CA9AED74A5E2}"/>
            </ac:spMkLst>
          </pc:spChg>
          <pc:spChg chg="mod">
            <ac:chgData name="Petra POLASKOVA" userId="57d152d9-85ff-4ab6-86ab-ca0abe216818" providerId="ADAL" clId="{807B9A0A-C465-4258-B1DB-83A8F63059FB}" dt="2025-02-05T09:50:37.781" v="173" actId="1037"/>
            <ac:spMkLst>
              <pc:docMk/>
              <pc:sldMasterMk cId="0" sldId="2147483648"/>
              <pc:sldLayoutMk cId="0" sldId="2147483662"/>
              <ac:spMk id="46" creationId="{3D032666-0B94-8F75-A63B-4E5AAA3AB89D}"/>
            </ac:spMkLst>
          </pc:spChg>
          <pc:picChg chg="mod">
            <ac:chgData name="Petra POLASKOVA" userId="57d152d9-85ff-4ab6-86ab-ca0abe216818" providerId="ADAL" clId="{807B9A0A-C465-4258-B1DB-83A8F63059FB}" dt="2025-02-05T09:55:47.585" v="246" actId="1037"/>
            <ac:picMkLst>
              <pc:docMk/>
              <pc:sldMasterMk cId="0" sldId="2147483648"/>
              <pc:sldLayoutMk cId="0" sldId="2147483662"/>
              <ac:picMk id="19" creationId="{00000000-0000-0000-0000-000000000000}"/>
            </ac:picMkLst>
          </pc:picChg>
          <pc:picChg chg="mod">
            <ac:chgData name="Petra POLASKOVA" userId="57d152d9-85ff-4ab6-86ab-ca0abe216818" providerId="ADAL" clId="{807B9A0A-C465-4258-B1DB-83A8F63059FB}" dt="2025-02-05T09:50:21.106" v="169" actId="1076"/>
            <ac:picMkLst>
              <pc:docMk/>
              <pc:sldMasterMk cId="0" sldId="2147483648"/>
              <pc:sldLayoutMk cId="0" sldId="2147483662"/>
              <ac:picMk id="20" creationId="{00000000-0000-0000-0000-000000000000}"/>
            </ac:picMkLst>
          </pc:picChg>
          <pc:picChg chg="mod">
            <ac:chgData name="Petra POLASKOVA" userId="57d152d9-85ff-4ab6-86ab-ca0abe216818" providerId="ADAL" clId="{807B9A0A-C465-4258-B1DB-83A8F63059FB}" dt="2025-02-05T09:50:27.230" v="170" actId="1076"/>
            <ac:picMkLst>
              <pc:docMk/>
              <pc:sldMasterMk cId="0" sldId="2147483648"/>
              <pc:sldLayoutMk cId="0" sldId="2147483662"/>
              <ac:picMk id="21" creationId="{00000000-0000-0000-0000-000000000000}"/>
            </ac:picMkLst>
          </pc:picChg>
          <pc:picChg chg="mod">
            <ac:chgData name="Petra POLASKOVA" userId="57d152d9-85ff-4ab6-86ab-ca0abe216818" providerId="ADAL" clId="{807B9A0A-C465-4258-B1DB-83A8F63059FB}" dt="2025-02-05T09:50:44.590" v="177" actId="1038"/>
            <ac:picMkLst>
              <pc:docMk/>
              <pc:sldMasterMk cId="0" sldId="2147483648"/>
              <pc:sldLayoutMk cId="0" sldId="2147483662"/>
              <ac:picMk id="43" creationId="{8FDCE6D2-1279-E1D5-965F-47E01F92DF42}"/>
            </ac:picMkLst>
          </pc:picChg>
          <pc:cxnChg chg="mod">
            <ac:chgData name="Petra POLASKOVA" userId="57d152d9-85ff-4ab6-86ab-ca0abe216818" providerId="ADAL" clId="{807B9A0A-C465-4258-B1DB-83A8F63059FB}" dt="2025-02-05T09:55:26.683" v="240" actId="1038"/>
            <ac:cxnSpMkLst>
              <pc:docMk/>
              <pc:sldMasterMk cId="0" sldId="2147483648"/>
              <pc:sldLayoutMk cId="0" sldId="2147483662"/>
              <ac:cxnSpMk id="27" creationId="{91887634-3721-A737-0365-E17264E103A4}"/>
            </ac:cxnSpMkLst>
          </pc:cxnChg>
          <pc:cxnChg chg="mod">
            <ac:chgData name="Petra POLASKOVA" userId="57d152d9-85ff-4ab6-86ab-ca0abe216818" providerId="ADAL" clId="{807B9A0A-C465-4258-B1DB-83A8F63059FB}" dt="2025-02-05T09:55:29.442" v="241" actId="1038"/>
            <ac:cxnSpMkLst>
              <pc:docMk/>
              <pc:sldMasterMk cId="0" sldId="2147483648"/>
              <pc:sldLayoutMk cId="0" sldId="2147483662"/>
              <ac:cxnSpMk id="28" creationId="{AB0403A9-013F-56AC-A0B0-54C4244AFD87}"/>
            </ac:cxnSpMkLst>
          </pc:cxnChg>
          <pc:cxnChg chg="mod">
            <ac:chgData name="Petra POLASKOVA" userId="57d152d9-85ff-4ab6-86ab-ca0abe216818" providerId="ADAL" clId="{807B9A0A-C465-4258-B1DB-83A8F63059FB}" dt="2025-02-05T09:55:32.381" v="242" actId="1037"/>
            <ac:cxnSpMkLst>
              <pc:docMk/>
              <pc:sldMasterMk cId="0" sldId="2147483648"/>
              <pc:sldLayoutMk cId="0" sldId="2147483662"/>
              <ac:cxnSpMk id="29" creationId="{03D20F15-B68B-CCD1-93C3-5188EEB4E694}"/>
            </ac:cxnSpMkLst>
          </pc:cxnChg>
          <pc:cxnChg chg="mod">
            <ac:chgData name="Petra POLASKOVA" userId="57d152d9-85ff-4ab6-86ab-ca0abe216818" providerId="ADAL" clId="{807B9A0A-C465-4258-B1DB-83A8F63059FB}" dt="2025-02-05T09:55:35.502" v="243" actId="1037"/>
            <ac:cxnSpMkLst>
              <pc:docMk/>
              <pc:sldMasterMk cId="0" sldId="2147483648"/>
              <pc:sldLayoutMk cId="0" sldId="2147483662"/>
              <ac:cxnSpMk id="30" creationId="{C68F95E3-B05B-30C6-66C6-004314DBD636}"/>
            </ac:cxnSpMkLst>
          </pc:cxn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7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11" Type="http://schemas.openxmlformats.org/officeDocument/2006/relationships/image" Target="../media/image10.svg"/><Relationship Id="rId5" Type="http://schemas.openxmlformats.org/officeDocument/2006/relationships/image" Target="../media/image3.jpeg"/><Relationship Id="rId15" Type="http://schemas.openxmlformats.org/officeDocument/2006/relationships/image" Target="../media/image14.svg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8.svg"/><Relationship Id="rId1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10" Type="http://schemas.openxmlformats.org/officeDocument/2006/relationships/image" Target="../media/image16.emf"/><Relationship Id="rId4" Type="http://schemas.openxmlformats.org/officeDocument/2006/relationships/image" Target="../media/image12.jpg"/><Relationship Id="rId9" Type="http://schemas.openxmlformats.org/officeDocument/2006/relationships/image" Target="../media/image2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383E95DB-F5D8-366E-AE64-1983EAE64AD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5400000">
            <a:off x="-3722901" y="3691425"/>
            <a:ext cx="7596000" cy="180000"/>
          </a:xfrm>
          <a:prstGeom prst="rect">
            <a:avLst/>
          </a:prstGeom>
        </p:spPr>
      </p:pic>
      <p:sp>
        <p:nvSpPr>
          <p:cNvPr id="9" name="object 2">
            <a:extLst>
              <a:ext uri="{FF2B5EF4-FFF2-40B4-BE49-F238E27FC236}">
                <a16:creationId xmlns:a16="http://schemas.microsoft.com/office/drawing/2014/main" id="{6BC9017C-737B-0020-CBD8-2280C2049C37}"/>
              </a:ext>
            </a:extLst>
          </p:cNvPr>
          <p:cNvSpPr txBox="1"/>
          <p:nvPr userDrawn="1"/>
        </p:nvSpPr>
        <p:spPr>
          <a:xfrm>
            <a:off x="762525" y="485984"/>
            <a:ext cx="3339927" cy="668772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984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34"/>
              </a:spcBef>
            </a:pPr>
            <a:r>
              <a:rPr lang="en-US" sz="4150" b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4150" b="1" dirty="0">
                <a:solidFill>
                  <a:schemeClr val="tx1"/>
                </a:solidFill>
                <a:latin typeface="Arial"/>
                <a:cs typeface="Arial"/>
              </a:rPr>
              <a:t>Peer</a:t>
            </a:r>
            <a:r>
              <a:rPr sz="4150" b="1" spc="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4150" b="1" spc="135" dirty="0">
                <a:solidFill>
                  <a:schemeClr val="tx1"/>
                </a:solidFill>
                <a:latin typeface="Arial"/>
                <a:cs typeface="Arial"/>
              </a:rPr>
              <a:t>review</a:t>
            </a:r>
            <a:endParaRPr sz="41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10" name="Image 1">
            <a:extLst>
              <a:ext uri="{FF2B5EF4-FFF2-40B4-BE49-F238E27FC236}">
                <a16:creationId xmlns:a16="http://schemas.microsoft.com/office/drawing/2014/main" id="{3E24A49A-BAAC-2F6D-B23C-A5EA8E25E3F5}"/>
              </a:ext>
            </a:extLst>
          </p:cNvPr>
          <p:cNvPicPr>
            <a:picLocks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169447" y="5934826"/>
            <a:ext cx="1000760" cy="991870"/>
          </a:xfrm>
          <a:prstGeom prst="rect">
            <a:avLst/>
          </a:prstGeom>
        </p:spPr>
      </p:pic>
      <p:pic>
        <p:nvPicPr>
          <p:cNvPr id="11" name="Picture 10" descr="A blue flag with yellow stars&#10;&#10;Description automatically generated">
            <a:extLst>
              <a:ext uri="{FF2B5EF4-FFF2-40B4-BE49-F238E27FC236}">
                <a16:creationId xmlns:a16="http://schemas.microsoft.com/office/drawing/2014/main" id="{3679657E-A449-8FAD-D233-F5CF9539083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700" y="331166"/>
            <a:ext cx="4434840" cy="978408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8870CC28-44BB-702B-88D2-71A326E5D0E1}"/>
              </a:ext>
            </a:extLst>
          </p:cNvPr>
          <p:cNvGrpSpPr/>
          <p:nvPr userDrawn="1"/>
        </p:nvGrpSpPr>
        <p:grpSpPr>
          <a:xfrm>
            <a:off x="9156700" y="1647825"/>
            <a:ext cx="833272" cy="5082363"/>
            <a:chOff x="9080500" y="1545302"/>
            <a:chExt cx="833272" cy="5082363"/>
          </a:xfrm>
        </p:grpSpPr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FC12C362-269E-A151-1E2C-BF27DBD542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9080500" y="1545302"/>
              <a:ext cx="833272" cy="759748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3C2BC3D0-11A8-6074-D2EC-531F76566F0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9080500" y="2409825"/>
              <a:ext cx="833272" cy="759748"/>
            </a:xfrm>
            <a:prstGeom prst="rect">
              <a:avLst/>
            </a:prstGeom>
          </p:spPr>
        </p:pic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A3FD7BED-4EBE-A584-1E56-C229A1A9D1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9080500" y="3274348"/>
              <a:ext cx="833272" cy="759748"/>
            </a:xfrm>
            <a:prstGeom prst="rect">
              <a:avLst/>
            </a:prstGeom>
          </p:spPr>
        </p:pic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53C045C3-D1C7-A64C-0580-D8EA7EE0F39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9080500" y="4138871"/>
              <a:ext cx="833272" cy="759748"/>
            </a:xfrm>
            <a:prstGeom prst="rect">
              <a:avLst/>
            </a:prstGeom>
          </p:spPr>
        </p:pic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0A5A833F-37C9-C750-4B9B-4440E26799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xmlns="" r:embed="rId15"/>
                </a:ext>
              </a:extLst>
            </a:blip>
            <a:stretch>
              <a:fillRect/>
            </a:stretch>
          </p:blipFill>
          <p:spPr>
            <a:xfrm>
              <a:off x="9080500" y="5003394"/>
              <a:ext cx="833272" cy="759748"/>
            </a:xfrm>
            <a:prstGeom prst="rect">
              <a:avLst/>
            </a:prstGeom>
          </p:spPr>
        </p:pic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54618BDF-942B-DC5B-E15A-827BE8D65DA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xmlns="" r:embed="rId17"/>
                </a:ext>
              </a:extLst>
            </a:blip>
            <a:stretch>
              <a:fillRect/>
            </a:stretch>
          </p:blipFill>
          <p:spPr>
            <a:xfrm>
              <a:off x="9080500" y="5867917"/>
              <a:ext cx="833272" cy="759748"/>
            </a:xfrm>
            <a:prstGeom prst="rect">
              <a:avLst/>
            </a:prstGeom>
          </p:spPr>
        </p:pic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4FA4D61D-D563-6224-545B-33F2D2E45CD2}"/>
              </a:ext>
            </a:extLst>
          </p:cNvPr>
          <p:cNvSpPr/>
          <p:nvPr userDrawn="1"/>
        </p:nvSpPr>
        <p:spPr>
          <a:xfrm>
            <a:off x="9244893" y="2233613"/>
            <a:ext cx="685800" cy="150148"/>
          </a:xfrm>
          <a:prstGeom prst="rect">
            <a:avLst/>
          </a:prstGeom>
          <a:solidFill>
            <a:srgbClr val="00A98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1253D2B-E040-CB4F-C359-73DA321D7FD6}"/>
              </a:ext>
            </a:extLst>
          </p:cNvPr>
          <p:cNvSpPr/>
          <p:nvPr userDrawn="1"/>
        </p:nvSpPr>
        <p:spPr>
          <a:xfrm>
            <a:off x="9230436" y="3095625"/>
            <a:ext cx="685800" cy="150148"/>
          </a:xfrm>
          <a:prstGeom prst="rect">
            <a:avLst/>
          </a:prstGeom>
          <a:solidFill>
            <a:srgbClr val="95C1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475C6E2-2819-947C-1571-3818A606CBF3}"/>
              </a:ext>
            </a:extLst>
          </p:cNvPr>
          <p:cNvSpPr/>
          <p:nvPr userDrawn="1"/>
        </p:nvSpPr>
        <p:spPr>
          <a:xfrm>
            <a:off x="9230436" y="3963785"/>
            <a:ext cx="685800" cy="150148"/>
          </a:xfrm>
          <a:prstGeom prst="rect">
            <a:avLst/>
          </a:prstGeom>
          <a:solidFill>
            <a:srgbClr val="F392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4A8BFAC-743B-D990-BC88-B23D8C8B92FB}"/>
              </a:ext>
            </a:extLst>
          </p:cNvPr>
          <p:cNvSpPr/>
          <p:nvPr userDrawn="1"/>
        </p:nvSpPr>
        <p:spPr>
          <a:xfrm>
            <a:off x="9230436" y="4828308"/>
            <a:ext cx="685800" cy="150148"/>
          </a:xfrm>
          <a:prstGeom prst="rect">
            <a:avLst/>
          </a:prstGeom>
          <a:solidFill>
            <a:srgbClr val="E300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1ECE5A7-BAF8-082A-B03F-748AF3262B66}"/>
              </a:ext>
            </a:extLst>
          </p:cNvPr>
          <p:cNvSpPr/>
          <p:nvPr userDrawn="1"/>
        </p:nvSpPr>
        <p:spPr>
          <a:xfrm>
            <a:off x="9230436" y="5689179"/>
            <a:ext cx="685800" cy="150148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36EA180-CE32-6D0F-71EC-D17450E0E90F}"/>
              </a:ext>
            </a:extLst>
          </p:cNvPr>
          <p:cNvSpPr/>
          <p:nvPr userDrawn="1"/>
        </p:nvSpPr>
        <p:spPr>
          <a:xfrm>
            <a:off x="9202633" y="6584496"/>
            <a:ext cx="756000" cy="126000"/>
          </a:xfrm>
          <a:prstGeom prst="rect">
            <a:avLst/>
          </a:prstGeom>
          <a:solidFill>
            <a:srgbClr val="16419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27829" y="4001970"/>
            <a:ext cx="560857" cy="129347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56538" y="4001970"/>
            <a:ext cx="512087" cy="536915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12686" y="4697520"/>
            <a:ext cx="1024175" cy="67114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718300" y="3965361"/>
            <a:ext cx="975405" cy="1476518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207169" y="5075802"/>
            <a:ext cx="329199" cy="439294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090765" y="4081286"/>
            <a:ext cx="560857" cy="378281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C31004A1-13D0-2E3D-3458-20BAC4BC415A}"/>
              </a:ext>
            </a:extLst>
          </p:cNvPr>
          <p:cNvPicPr>
            <a:picLocks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 rot="5400000">
            <a:off x="-3722901" y="3691425"/>
            <a:ext cx="7596000" cy="180000"/>
          </a:xfrm>
          <a:prstGeom prst="rect">
            <a:avLst/>
          </a:prstGeom>
        </p:spPr>
      </p:pic>
      <p:sp>
        <p:nvSpPr>
          <p:cNvPr id="8" name="object 2">
            <a:extLst>
              <a:ext uri="{FF2B5EF4-FFF2-40B4-BE49-F238E27FC236}">
                <a16:creationId xmlns:a16="http://schemas.microsoft.com/office/drawing/2014/main" id="{BB82F602-C119-602E-9672-2DBE53D6A401}"/>
              </a:ext>
            </a:extLst>
          </p:cNvPr>
          <p:cNvSpPr txBox="1"/>
          <p:nvPr userDrawn="1"/>
        </p:nvSpPr>
        <p:spPr>
          <a:xfrm>
            <a:off x="762525" y="485984"/>
            <a:ext cx="4584175" cy="668772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984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34"/>
              </a:spcBef>
            </a:pPr>
            <a:r>
              <a:rPr lang="en-US" sz="4150" b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4150" b="1" dirty="0">
                <a:solidFill>
                  <a:schemeClr val="tx1"/>
                </a:solidFill>
                <a:latin typeface="Arial"/>
                <a:cs typeface="Arial"/>
              </a:rPr>
              <a:t>Peer</a:t>
            </a:r>
            <a:r>
              <a:rPr sz="4150" b="1" spc="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4150" b="1" spc="135" dirty="0">
                <a:solidFill>
                  <a:schemeClr val="tx1"/>
                </a:solidFill>
                <a:latin typeface="Arial"/>
                <a:cs typeface="Arial"/>
              </a:rPr>
              <a:t>review</a:t>
            </a:r>
            <a:endParaRPr sz="41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DCEE097B-20B7-4092-B261-C31FE04430CA}"/>
              </a:ext>
            </a:extLst>
          </p:cNvPr>
          <p:cNvSpPr txBox="1"/>
          <p:nvPr userDrawn="1"/>
        </p:nvSpPr>
        <p:spPr>
          <a:xfrm>
            <a:off x="1864323" y="1998715"/>
            <a:ext cx="2743146" cy="346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30450" algn="l"/>
              </a:tabLst>
            </a:pPr>
            <a:r>
              <a:rPr sz="2100" b="1" spc="65" dirty="0">
                <a:solidFill>
                  <a:srgbClr val="0F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sz="2100" b="1" dirty="0">
                <a:solidFill>
                  <a:srgbClr val="0F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100" b="1" spc="55" dirty="0">
                <a:solidFill>
                  <a:srgbClr val="0F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endParaRPr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6">
            <a:extLst>
              <a:ext uri="{FF2B5EF4-FFF2-40B4-BE49-F238E27FC236}">
                <a16:creationId xmlns:a16="http://schemas.microsoft.com/office/drawing/2014/main" id="{47D95685-64CA-7533-791C-7B17F962E82F}"/>
              </a:ext>
            </a:extLst>
          </p:cNvPr>
          <p:cNvSpPr txBox="1"/>
          <p:nvPr userDrawn="1"/>
        </p:nvSpPr>
        <p:spPr>
          <a:xfrm>
            <a:off x="6184900" y="1876425"/>
            <a:ext cx="2078989" cy="4860000"/>
          </a:xfrm>
          <a:prstGeom prst="rect">
            <a:avLst/>
          </a:prstGeom>
          <a:ln w="48770">
            <a:solidFill>
              <a:srgbClr val="000000"/>
            </a:solidFill>
          </a:ln>
        </p:spPr>
        <p:txBody>
          <a:bodyPr vert="horz" wrap="square" lIns="0" tIns="120650" rIns="0" bIns="0" rtlCol="0">
            <a:spAutoFit/>
          </a:bodyPr>
          <a:lstStyle/>
          <a:p>
            <a:pPr marL="202565">
              <a:lnSpc>
                <a:spcPct val="100000"/>
              </a:lnSpc>
              <a:spcBef>
                <a:spcPts val="950"/>
              </a:spcBef>
            </a:pPr>
            <a:r>
              <a:rPr sz="2100" b="1" spc="-25" dirty="0">
                <a:solidFill>
                  <a:srgbClr val="0F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endParaRPr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560"/>
              </a:spcBef>
            </a:pPr>
            <a:endParaRPr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400"/>
              </a:spcBef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7">
            <a:extLst>
              <a:ext uri="{FF2B5EF4-FFF2-40B4-BE49-F238E27FC236}">
                <a16:creationId xmlns:a16="http://schemas.microsoft.com/office/drawing/2014/main" id="{5FC00B73-0C50-9AF2-CB3A-C01E8E2ACC61}"/>
              </a:ext>
            </a:extLst>
          </p:cNvPr>
          <p:cNvSpPr txBox="1"/>
          <p:nvPr userDrawn="1"/>
        </p:nvSpPr>
        <p:spPr>
          <a:xfrm>
            <a:off x="8623300" y="2008801"/>
            <a:ext cx="394442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30" dirty="0">
                <a:solidFill>
                  <a:srgbClr val="0F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endParaRPr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5">
            <a:extLst>
              <a:ext uri="{FF2B5EF4-FFF2-40B4-BE49-F238E27FC236}">
                <a16:creationId xmlns:a16="http://schemas.microsoft.com/office/drawing/2014/main" id="{DD144EEC-F814-B61B-AF5B-E74DA14AE98F}"/>
              </a:ext>
            </a:extLst>
          </p:cNvPr>
          <p:cNvSpPr txBox="1"/>
          <p:nvPr userDrawn="1"/>
        </p:nvSpPr>
        <p:spPr>
          <a:xfrm>
            <a:off x="1915961" y="2432789"/>
            <a:ext cx="1368000" cy="324000"/>
          </a:xfrm>
          <a:prstGeom prst="rect">
            <a:avLst/>
          </a:prstGeom>
          <a:solidFill>
            <a:srgbClr val="0A0A0A"/>
          </a:solidFill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850" b="1" spc="-10" dirty="0">
                <a:solidFill>
                  <a:schemeClr val="tx1"/>
                </a:solidFill>
                <a:latin typeface="Arial"/>
                <a:cs typeface="Arial"/>
              </a:rPr>
              <a:t>Application</a:t>
            </a:r>
            <a:endParaRPr sz="18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object 12">
            <a:extLst>
              <a:ext uri="{FF2B5EF4-FFF2-40B4-BE49-F238E27FC236}">
                <a16:creationId xmlns:a16="http://schemas.microsoft.com/office/drawing/2014/main" id="{9BC4299E-C2A3-EDF5-898F-ABB46910A715}"/>
              </a:ext>
            </a:extLst>
          </p:cNvPr>
          <p:cNvSpPr txBox="1"/>
          <p:nvPr userDrawn="1"/>
        </p:nvSpPr>
        <p:spPr>
          <a:xfrm>
            <a:off x="4209668" y="2432788"/>
            <a:ext cx="1512000" cy="324000"/>
          </a:xfrm>
          <a:prstGeom prst="rect">
            <a:avLst/>
          </a:prstGeom>
          <a:solidFill>
            <a:srgbClr val="0A0A0A"/>
          </a:solidFill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850" b="1" spc="40" dirty="0">
                <a:solidFill>
                  <a:schemeClr val="tx1"/>
                </a:solidFill>
                <a:latin typeface="Arial"/>
                <a:cs typeface="Arial"/>
              </a:rPr>
              <a:t>Preparation</a:t>
            </a:r>
            <a:endParaRPr sz="18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object 18">
            <a:extLst>
              <a:ext uri="{FF2B5EF4-FFF2-40B4-BE49-F238E27FC236}">
                <a16:creationId xmlns:a16="http://schemas.microsoft.com/office/drawing/2014/main" id="{B7987B12-4AC0-DA33-D0F8-906D368E88B9}"/>
              </a:ext>
            </a:extLst>
          </p:cNvPr>
          <p:cNvSpPr txBox="1"/>
          <p:nvPr userDrawn="1"/>
        </p:nvSpPr>
        <p:spPr>
          <a:xfrm>
            <a:off x="8708353" y="2432786"/>
            <a:ext cx="1256283" cy="298159"/>
          </a:xfrm>
          <a:prstGeom prst="rect">
            <a:avLst/>
          </a:prstGeom>
          <a:solidFill>
            <a:srgbClr val="0A0A0A"/>
          </a:solidFill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850" b="1" dirty="0">
                <a:solidFill>
                  <a:schemeClr val="tx1"/>
                </a:solidFill>
                <a:latin typeface="Arial"/>
                <a:cs typeface="Arial"/>
              </a:rPr>
              <a:t>Follow-</a:t>
            </a:r>
            <a:r>
              <a:rPr sz="1850" b="1" spc="-25" dirty="0">
                <a:solidFill>
                  <a:schemeClr val="tx1"/>
                </a:solidFill>
                <a:latin typeface="Arial"/>
                <a:cs typeface="Arial"/>
              </a:rPr>
              <a:t>up</a:t>
            </a:r>
            <a:endParaRPr sz="18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90821B9E-2C39-1AF7-762B-325B836CCAF9}"/>
              </a:ext>
            </a:extLst>
          </p:cNvPr>
          <p:cNvSpPr txBox="1"/>
          <p:nvPr userDrawn="1"/>
        </p:nvSpPr>
        <p:spPr>
          <a:xfrm>
            <a:off x="6413500" y="2432785"/>
            <a:ext cx="1584000" cy="324000"/>
          </a:xfrm>
          <a:prstGeom prst="rect">
            <a:avLst/>
          </a:prstGeom>
          <a:solidFill>
            <a:srgbClr val="0A0A0A"/>
          </a:solidFill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850" b="1" dirty="0">
                <a:solidFill>
                  <a:schemeClr val="tx1"/>
                </a:solidFill>
                <a:latin typeface="Arial"/>
                <a:cs typeface="Arial"/>
              </a:rPr>
              <a:t>Peer</a:t>
            </a:r>
            <a:r>
              <a:rPr sz="1850" b="1" spc="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50" b="1" spc="70" dirty="0">
                <a:solidFill>
                  <a:schemeClr val="tx1"/>
                </a:solidFill>
                <a:latin typeface="Arial"/>
                <a:cs typeface="Arial"/>
              </a:rPr>
              <a:t>review</a:t>
            </a:r>
            <a:endParaRPr sz="18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91887634-3721-A737-0365-E17264E103A4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1907611" y="2571824"/>
            <a:ext cx="10088" cy="3647259"/>
          </a:xfrm>
          <a:prstGeom prst="bentConnector3">
            <a:avLst>
              <a:gd name="adj1" fmla="val 2366059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AB0403A9-013F-56AC-A0B0-54C4244AFD87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3542101" y="2571824"/>
            <a:ext cx="585399" cy="3647259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03D20F15-B68B-CCD1-93C3-5188EEB4E694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5575301" y="2579059"/>
            <a:ext cx="585399" cy="3647259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C68F95E3-B05B-30C6-66C6-004314DBD636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8623300" y="2571824"/>
            <a:ext cx="10088" cy="3647259"/>
          </a:xfrm>
          <a:prstGeom prst="bentConnector3">
            <a:avLst>
              <a:gd name="adj1" fmla="val 2366059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40">
            <a:extLst>
              <a:ext uri="{FF2B5EF4-FFF2-40B4-BE49-F238E27FC236}">
                <a16:creationId xmlns:a16="http://schemas.microsoft.com/office/drawing/2014/main" id="{FB116E82-1BD3-4463-3BD4-32E65BE3D25E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964886" y="6947797"/>
            <a:ext cx="180000" cy="186428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4AEAC8D0-192C-51EB-AA28-3E669D111185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6774886" y="6947797"/>
            <a:ext cx="180000" cy="18642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8FDCE6D2-1279-E1D5-965F-47E01F92DF42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8976700" y="6947797"/>
            <a:ext cx="180000" cy="186428"/>
          </a:xfrm>
          <a:prstGeom prst="rect">
            <a:avLst/>
          </a:prstGeom>
        </p:spPr>
      </p:pic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DDC1CC73-7495-242F-2A77-69F993B8C49C}"/>
              </a:ext>
            </a:extLst>
          </p:cNvPr>
          <p:cNvSpPr/>
          <p:nvPr userDrawn="1"/>
        </p:nvSpPr>
        <p:spPr>
          <a:xfrm>
            <a:off x="1612900" y="6920191"/>
            <a:ext cx="4292368" cy="211284"/>
          </a:xfrm>
          <a:prstGeom prst="round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7085393F-6485-0C98-FDFA-CA9AED74A5E2}"/>
              </a:ext>
            </a:extLst>
          </p:cNvPr>
          <p:cNvSpPr/>
          <p:nvPr userDrawn="1"/>
        </p:nvSpPr>
        <p:spPr>
          <a:xfrm>
            <a:off x="6241486" y="6920190"/>
            <a:ext cx="2079401" cy="211284"/>
          </a:xfrm>
          <a:prstGeom prst="round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3D032666-0B94-8F75-A63B-4E5AAA3AB89D}"/>
              </a:ext>
            </a:extLst>
          </p:cNvPr>
          <p:cNvSpPr/>
          <p:nvPr userDrawn="1"/>
        </p:nvSpPr>
        <p:spPr>
          <a:xfrm>
            <a:off x="8657105" y="6918595"/>
            <a:ext cx="1443898" cy="211285"/>
          </a:xfrm>
          <a:prstGeom prst="round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64344" y="504262"/>
            <a:ext cx="8964710" cy="755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50" b="1" i="0">
                <a:solidFill>
                  <a:srgbClr val="F6F6F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720BF62-C4B3-F5E3-B655-3509D3C09932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5400000">
            <a:off x="-3708000" y="3691425"/>
            <a:ext cx="7596000" cy="18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2" r:id="rId2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olicylearning@ext-interregeurope.eu" TargetMode="External"/><Relationship Id="rId2" Type="http://schemas.openxmlformats.org/officeDocument/2006/relationships/hyperlink" Target="http://www.interregeurope.eu/peer-review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8857" y="477889"/>
            <a:ext cx="3388643" cy="668772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984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34"/>
              </a:spcBef>
            </a:pPr>
            <a:r>
              <a:rPr lang="en-US" sz="4150" b="1" dirty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lang="en-US" sz="4150" b="1" dirty="0" smtClean="0">
                <a:solidFill>
                  <a:srgbClr val="FDFDFD"/>
                </a:solidFill>
                <a:latin typeface="Arial"/>
                <a:cs typeface="Arial"/>
              </a:rPr>
              <a:t>Peer Review</a:t>
            </a:r>
            <a:endParaRPr sz="41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3238" y="1416294"/>
            <a:ext cx="6889462" cy="2975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1850" b="1" dirty="0" smtClean="0">
                <a:latin typeface="Arial"/>
                <a:cs typeface="Arial"/>
              </a:rPr>
              <a:t>Una vía rápida para encontrar soluciones políticas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8857" y="1952955"/>
            <a:ext cx="7804484" cy="977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 marR="5080" indent="-3810" algn="just">
              <a:lnSpc>
                <a:spcPct val="112100"/>
              </a:lnSpc>
              <a:spcBef>
                <a:spcPts val="100"/>
              </a:spcBef>
            </a:pPr>
            <a:r>
              <a:rPr lang="es-ES" sz="1400" dirty="0" smtClean="0">
                <a:latin typeface="Arial"/>
                <a:cs typeface="Arial"/>
              </a:rPr>
              <a:t>La Plataforma de Aprendizaje de Políticas de </a:t>
            </a:r>
            <a:r>
              <a:rPr lang="es-ES" sz="1400" dirty="0" err="1" smtClean="0">
                <a:latin typeface="Arial"/>
                <a:cs typeface="Arial"/>
              </a:rPr>
              <a:t>lnterreg</a:t>
            </a:r>
            <a:r>
              <a:rPr lang="es-ES" sz="1400" dirty="0" smtClean="0">
                <a:latin typeface="Arial"/>
                <a:cs typeface="Arial"/>
              </a:rPr>
              <a:t> Europe ofrece un servicio de </a:t>
            </a:r>
            <a:r>
              <a:rPr lang="es-ES" sz="1400" dirty="0" smtClean="0">
                <a:latin typeface="Arial"/>
                <a:cs typeface="Arial"/>
              </a:rPr>
              <a:t>“</a:t>
            </a:r>
            <a:r>
              <a:rPr lang="es-ES" sz="1400" b="1" dirty="0" smtClean="0">
                <a:latin typeface="Arial"/>
                <a:cs typeface="Arial"/>
              </a:rPr>
              <a:t>peer </a:t>
            </a:r>
            <a:r>
              <a:rPr lang="es-ES" sz="1400" b="1" dirty="0" err="1" smtClean="0">
                <a:latin typeface="Arial"/>
                <a:cs typeface="Arial"/>
              </a:rPr>
              <a:t>review</a:t>
            </a:r>
            <a:r>
              <a:rPr lang="es-ES" sz="1400" b="1" dirty="0" smtClean="0">
                <a:latin typeface="Arial"/>
                <a:cs typeface="Arial"/>
              </a:rPr>
              <a:t>” </a:t>
            </a:r>
            <a:r>
              <a:rPr lang="es-ES" sz="1400" dirty="0" smtClean="0">
                <a:latin typeface="Arial"/>
                <a:cs typeface="Arial"/>
              </a:rPr>
              <a:t>(revisión </a:t>
            </a:r>
            <a:r>
              <a:rPr lang="es-ES" sz="1400" dirty="0" smtClean="0">
                <a:latin typeface="Arial"/>
                <a:cs typeface="Arial"/>
              </a:rPr>
              <a:t>por </a:t>
            </a:r>
            <a:r>
              <a:rPr lang="es-ES" sz="1400" dirty="0" smtClean="0">
                <a:latin typeface="Arial"/>
                <a:cs typeface="Arial"/>
              </a:rPr>
              <a:t>pares). </a:t>
            </a:r>
            <a:r>
              <a:rPr lang="es-ES" sz="1400" dirty="0" smtClean="0">
                <a:latin typeface="Arial"/>
                <a:cs typeface="Arial"/>
              </a:rPr>
              <a:t>Las </a:t>
            </a:r>
            <a:r>
              <a:rPr lang="es-ES" sz="1400" b="1" dirty="0" smtClean="0">
                <a:latin typeface="Arial"/>
                <a:cs typeface="Arial"/>
              </a:rPr>
              <a:t>autoridades públicas </a:t>
            </a:r>
            <a:r>
              <a:rPr lang="es-ES" sz="1400" dirty="0" smtClean="0">
                <a:latin typeface="Arial"/>
                <a:cs typeface="Arial"/>
              </a:rPr>
              <a:t>pueden obtener asesoramiento personalizado sobre políticas para resolver un </a:t>
            </a:r>
            <a:r>
              <a:rPr lang="es-ES" sz="1400" b="1" dirty="0" smtClean="0">
                <a:latin typeface="Arial"/>
                <a:cs typeface="Arial"/>
              </a:rPr>
              <a:t>reto político específico</a:t>
            </a:r>
            <a:r>
              <a:rPr lang="es-ES" sz="1400" dirty="0" smtClean="0">
                <a:latin typeface="Arial"/>
                <a:cs typeface="Arial"/>
              </a:rPr>
              <a:t>. Se puede solicitar una revisión por pares </a:t>
            </a:r>
            <a:r>
              <a:rPr lang="es-ES" sz="1400" b="1" dirty="0" smtClean="0">
                <a:latin typeface="Arial"/>
                <a:cs typeface="Arial"/>
              </a:rPr>
              <a:t>en cualquier momento</a:t>
            </a:r>
            <a:r>
              <a:rPr lang="es-ES" sz="1400" dirty="0" smtClean="0">
                <a:latin typeface="Arial"/>
                <a:cs typeface="Arial"/>
              </a:rPr>
              <a:t> y sobre </a:t>
            </a:r>
            <a:r>
              <a:rPr lang="es-ES" sz="1400" b="1" dirty="0" smtClean="0">
                <a:latin typeface="Arial"/>
                <a:cs typeface="Arial"/>
              </a:rPr>
              <a:t>cualquier tema </a:t>
            </a:r>
            <a:r>
              <a:rPr lang="es-ES" sz="1400" dirty="0" smtClean="0">
                <a:latin typeface="Arial"/>
                <a:cs typeface="Arial"/>
              </a:rPr>
              <a:t>cubierto por la política de cohesión.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9578" y="3020938"/>
            <a:ext cx="7783763" cy="12275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3175" algn="just">
              <a:lnSpc>
                <a:spcPct val="113100"/>
              </a:lnSpc>
              <a:spcBef>
                <a:spcPts val="80"/>
              </a:spcBef>
            </a:pPr>
            <a:r>
              <a:rPr lang="es-ES" sz="1400" dirty="0" smtClean="0">
                <a:latin typeface="Arial"/>
                <a:cs typeface="Arial"/>
              </a:rPr>
              <a:t>Un “peer </a:t>
            </a:r>
            <a:r>
              <a:rPr lang="es-ES" sz="1400" dirty="0" err="1" smtClean="0">
                <a:latin typeface="Arial"/>
                <a:cs typeface="Arial"/>
              </a:rPr>
              <a:t>review</a:t>
            </a:r>
            <a:r>
              <a:rPr lang="es-ES" sz="1400" dirty="0" smtClean="0">
                <a:latin typeface="Arial"/>
                <a:cs typeface="Arial"/>
              </a:rPr>
              <a:t>” </a:t>
            </a:r>
            <a:r>
              <a:rPr lang="es-ES" sz="1400" dirty="0" smtClean="0">
                <a:latin typeface="Arial"/>
                <a:cs typeface="Arial"/>
              </a:rPr>
              <a:t>es una </a:t>
            </a:r>
            <a:r>
              <a:rPr lang="es-ES" sz="1400" b="1" dirty="0" smtClean="0">
                <a:latin typeface="Arial"/>
                <a:cs typeface="Arial"/>
              </a:rPr>
              <a:t>reunión de dos días </a:t>
            </a:r>
            <a:r>
              <a:rPr lang="es-ES" sz="1400" dirty="0" smtClean="0">
                <a:latin typeface="Arial"/>
                <a:cs typeface="Arial"/>
              </a:rPr>
              <a:t>con los </a:t>
            </a:r>
            <a:r>
              <a:rPr lang="es-ES" sz="1400" b="1" dirty="0" smtClean="0">
                <a:latin typeface="Arial"/>
                <a:cs typeface="Arial"/>
              </a:rPr>
              <a:t>expertos de la Plataforma</a:t>
            </a:r>
            <a:r>
              <a:rPr lang="es-ES" sz="1400" dirty="0" smtClean="0">
                <a:latin typeface="Arial"/>
                <a:cs typeface="Arial"/>
              </a:rPr>
              <a:t>, las </a:t>
            </a:r>
            <a:r>
              <a:rPr lang="es-ES" sz="1400" b="1" dirty="0" smtClean="0">
                <a:latin typeface="Arial"/>
                <a:cs typeface="Arial"/>
              </a:rPr>
              <a:t>partes interesadas locales </a:t>
            </a:r>
            <a:r>
              <a:rPr lang="es-ES" sz="1400" dirty="0" smtClean="0">
                <a:latin typeface="Arial"/>
                <a:cs typeface="Arial"/>
              </a:rPr>
              <a:t>y </a:t>
            </a:r>
            <a:r>
              <a:rPr lang="es-ES" sz="1400" b="1" dirty="0" smtClean="0">
                <a:latin typeface="Arial"/>
                <a:cs typeface="Arial"/>
              </a:rPr>
              <a:t>profesionales de la política seleccionados </a:t>
            </a:r>
            <a:r>
              <a:rPr lang="es-ES" sz="1400" dirty="0" smtClean="0">
                <a:latin typeface="Arial"/>
                <a:cs typeface="Arial"/>
              </a:rPr>
              <a:t>procedentes de toda Europa: sus pares. Durante la reunión, se explican los retos políticos y se debaten </a:t>
            </a:r>
            <a:r>
              <a:rPr lang="es-ES" sz="1400" b="1" dirty="0" smtClean="0">
                <a:latin typeface="Arial"/>
                <a:cs typeface="Arial"/>
              </a:rPr>
              <a:t>buenas prácticas </a:t>
            </a:r>
            <a:r>
              <a:rPr lang="es-ES" sz="1400" dirty="0" smtClean="0">
                <a:latin typeface="Arial"/>
                <a:cs typeface="Arial"/>
              </a:rPr>
              <a:t>transferibles. Trabajarás en equipo con tus homólogos y expertos para preparar </a:t>
            </a:r>
            <a:r>
              <a:rPr lang="es-ES" sz="1400" b="1" dirty="0" smtClean="0">
                <a:latin typeface="Arial"/>
                <a:cs typeface="Arial"/>
              </a:rPr>
              <a:t>conjuntamente recomendaciones prácticas</a:t>
            </a:r>
            <a:r>
              <a:rPr lang="es-ES" sz="1400" dirty="0" smtClean="0">
                <a:latin typeface="Arial"/>
                <a:cs typeface="Arial"/>
              </a:rPr>
              <a:t> y una </a:t>
            </a:r>
            <a:r>
              <a:rPr lang="es-ES" sz="1400" b="1" dirty="0" smtClean="0">
                <a:latin typeface="Arial"/>
                <a:cs typeface="Arial"/>
              </a:rPr>
              <a:t>hoja de ruta </a:t>
            </a:r>
            <a:r>
              <a:rPr lang="es-ES" sz="1400" dirty="0" smtClean="0">
                <a:latin typeface="Arial"/>
                <a:cs typeface="Arial"/>
              </a:rPr>
              <a:t>adaptada a tu contexto político.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8857" y="4337964"/>
            <a:ext cx="7804484" cy="98860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6510" marR="5080" indent="-4445" algn="just">
              <a:lnSpc>
                <a:spcPct val="112500"/>
              </a:lnSpc>
              <a:spcBef>
                <a:spcPts val="114"/>
              </a:spcBef>
            </a:pPr>
            <a:r>
              <a:rPr lang="es-ES" sz="1400" dirty="0" smtClean="0">
                <a:latin typeface="Arial"/>
                <a:cs typeface="Arial"/>
              </a:rPr>
              <a:t> La Plataforma </a:t>
            </a:r>
            <a:r>
              <a:rPr lang="es-ES" sz="1400" b="1" dirty="0" smtClean="0">
                <a:latin typeface="Arial"/>
                <a:cs typeface="Arial"/>
              </a:rPr>
              <a:t>facilita la organización, modera el contenido </a:t>
            </a:r>
            <a:r>
              <a:rPr lang="es-ES" sz="1400" dirty="0" smtClean="0">
                <a:latin typeface="Arial"/>
                <a:cs typeface="Arial"/>
              </a:rPr>
              <a:t>y </a:t>
            </a:r>
            <a:r>
              <a:rPr lang="es-ES" sz="1400" b="1" dirty="0" smtClean="0">
                <a:latin typeface="Arial"/>
                <a:cs typeface="Arial"/>
              </a:rPr>
              <a:t>sufraga los costes </a:t>
            </a:r>
            <a:r>
              <a:rPr lang="es-ES" sz="1400" dirty="0" smtClean="0">
                <a:latin typeface="Arial"/>
                <a:cs typeface="Arial"/>
              </a:rPr>
              <a:t>del “peer </a:t>
            </a:r>
            <a:r>
              <a:rPr lang="es-ES" sz="1400" dirty="0" err="1" smtClean="0">
                <a:latin typeface="Arial"/>
                <a:cs typeface="Arial"/>
              </a:rPr>
              <a:t>review</a:t>
            </a:r>
            <a:r>
              <a:rPr lang="es-ES" sz="1400" dirty="0" smtClean="0">
                <a:latin typeface="Arial"/>
                <a:cs typeface="Arial"/>
              </a:rPr>
              <a:t>”. </a:t>
            </a:r>
            <a:r>
              <a:rPr lang="es-ES" sz="1400" dirty="0" smtClean="0">
                <a:latin typeface="Arial"/>
                <a:cs typeface="Arial"/>
              </a:rPr>
              <a:t>Este servicio pretende ofrecer soluciones políticas adaptadas a tus necesidades. Es una excelente </a:t>
            </a:r>
            <a:r>
              <a:rPr lang="es-ES" sz="1400" b="1" dirty="0" smtClean="0">
                <a:latin typeface="Arial"/>
                <a:cs typeface="Arial"/>
              </a:rPr>
              <a:t>herramienta para que los recién llegados ajenos </a:t>
            </a:r>
            <a:r>
              <a:rPr lang="es-ES" sz="1400" dirty="0" smtClean="0">
                <a:latin typeface="Arial"/>
                <a:cs typeface="Arial"/>
              </a:rPr>
              <a:t>a los proyectos de </a:t>
            </a:r>
            <a:r>
              <a:rPr lang="es-ES" sz="1400" dirty="0" err="1" smtClean="0">
                <a:latin typeface="Arial"/>
                <a:cs typeface="Arial"/>
              </a:rPr>
              <a:t>lnterreg</a:t>
            </a:r>
            <a:r>
              <a:rPr lang="es-ES" sz="1400" dirty="0" smtClean="0">
                <a:latin typeface="Arial"/>
                <a:cs typeface="Arial"/>
              </a:rPr>
              <a:t> Europe experimenten las </a:t>
            </a:r>
            <a:r>
              <a:rPr lang="es-ES" sz="1400" b="1" dirty="0" smtClean="0">
                <a:latin typeface="Arial"/>
                <a:cs typeface="Arial"/>
              </a:rPr>
              <a:t>ventajas de la cooperación interregional</a:t>
            </a:r>
            <a:r>
              <a:rPr lang="es-ES" sz="1400" dirty="0" smtClean="0">
                <a:latin typeface="Arial"/>
                <a:cs typeface="Arial"/>
              </a:rPr>
              <a:t>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75100" y="5389198"/>
            <a:ext cx="4876800" cy="2266390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46990" marR="1436370" indent="-5715">
              <a:lnSpc>
                <a:spcPct val="115799"/>
              </a:lnSpc>
              <a:spcBef>
                <a:spcPts val="605"/>
              </a:spcBef>
            </a:pPr>
            <a:endParaRPr lang="es-ES" sz="1400" i="1" u="sng" dirty="0" smtClean="0">
              <a:uFill>
                <a:solidFill>
                  <a:srgbClr val="000000"/>
                </a:solidFill>
              </a:uFill>
              <a:latin typeface="Arial"/>
              <a:cs typeface="Arial"/>
              <a:hlinkClick r:id="rId2"/>
            </a:endParaRPr>
          </a:p>
          <a:p>
            <a:pPr marL="46990" marR="1436370" indent="-5715">
              <a:lnSpc>
                <a:spcPct val="115799"/>
              </a:lnSpc>
              <a:spcBef>
                <a:spcPts val="605"/>
              </a:spcBef>
            </a:pPr>
            <a:r>
              <a:rPr lang="es-ES" sz="1400" b="1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Presenta tu solicitud para </a:t>
            </a:r>
            <a:r>
              <a:rPr lang="es-ES" sz="1400" b="1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un “peer </a:t>
            </a:r>
            <a:r>
              <a:rPr lang="es-ES" sz="1400" b="1" dirty="0" err="1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review</a:t>
            </a:r>
            <a:r>
              <a:rPr lang="es-ES" sz="1400" b="1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”</a:t>
            </a:r>
            <a:r>
              <a:rPr lang="es-ES" sz="1400" b="1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,</a:t>
            </a:r>
            <a:r>
              <a:rPr lang="es-ES" sz="1400" b="1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es-ES" sz="1400" b="1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vía on-line</a:t>
            </a:r>
            <a:r>
              <a:rPr lang="es-ES" sz="1400" b="1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 </a:t>
            </a:r>
            <a:endParaRPr lang="es-ES" sz="1400" b="1" u="sng" dirty="0">
              <a:uFill>
                <a:solidFill>
                  <a:srgbClr val="000000"/>
                </a:solidFill>
              </a:uFill>
              <a:latin typeface="Arial"/>
              <a:cs typeface="Arial"/>
              <a:hlinkClick r:id="rId2"/>
            </a:endParaRPr>
          </a:p>
          <a:p>
            <a:pPr marL="46990" marR="1436370" indent="-5715">
              <a:lnSpc>
                <a:spcPct val="115799"/>
              </a:lnSpc>
              <a:spcBef>
                <a:spcPts val="605"/>
              </a:spcBef>
            </a:pPr>
            <a:r>
              <a:rPr sz="1400" i="1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www.interregeuro</a:t>
            </a:r>
            <a:r>
              <a:rPr lang="en-US" sz="1400" i="1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p</a:t>
            </a:r>
            <a:r>
              <a:rPr sz="1400" i="1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e.eu/</a:t>
            </a:r>
            <a:r>
              <a:rPr lang="en-US" sz="1400" i="1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p</a:t>
            </a:r>
            <a:r>
              <a:rPr sz="1400" i="1" u="sng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eer-review</a:t>
            </a:r>
            <a:endParaRPr lang="en-US" sz="1400" i="1" u="sng" dirty="0" smtClean="0">
              <a:uFill>
                <a:solidFill>
                  <a:srgbClr val="000000"/>
                </a:solidFill>
              </a:uFill>
              <a:latin typeface="Arial"/>
              <a:cs typeface="Arial"/>
            </a:endParaRPr>
          </a:p>
          <a:p>
            <a:pPr marL="46990" marR="1436370" indent="-5715">
              <a:lnSpc>
                <a:spcPct val="115799"/>
              </a:lnSpc>
              <a:spcBef>
                <a:spcPts val="605"/>
              </a:spcBef>
            </a:pPr>
            <a:r>
              <a:rPr lang="en-US" sz="1400" i="1" dirty="0" smtClean="0">
                <a:latin typeface="Arial"/>
                <a:cs typeface="Arial"/>
                <a:hlinkClick r:id="rId3"/>
              </a:rPr>
              <a:t>policylearning</a:t>
            </a:r>
            <a:r>
              <a:rPr sz="1400" i="1" dirty="0" smtClean="0">
                <a:latin typeface="Arial"/>
                <a:cs typeface="Arial"/>
                <a:hlinkClick r:id="rId3"/>
              </a:rPr>
              <a:t>@</a:t>
            </a:r>
            <a:r>
              <a:rPr lang="en-US" sz="1400" i="1" dirty="0" smtClean="0">
                <a:latin typeface="Arial"/>
                <a:cs typeface="Arial"/>
                <a:hlinkClick r:id="rId3"/>
              </a:rPr>
              <a:t>ext-interregeurope</a:t>
            </a:r>
            <a:r>
              <a:rPr sz="1400" i="1" dirty="0" smtClean="0">
                <a:latin typeface="Arial"/>
                <a:cs typeface="Arial"/>
                <a:hlinkClick r:id="rId3"/>
              </a:rPr>
              <a:t>.eu</a:t>
            </a:r>
            <a:endParaRPr lang="es-ES" sz="1400" i="1" dirty="0" smtClean="0">
              <a:latin typeface="Arial"/>
              <a:cs typeface="Arial"/>
            </a:endParaRPr>
          </a:p>
          <a:p>
            <a:pPr marL="46990" marR="1436370" indent="-5715">
              <a:lnSpc>
                <a:spcPct val="115799"/>
              </a:lnSpc>
              <a:spcBef>
                <a:spcPts val="605"/>
              </a:spcBef>
            </a:pPr>
            <a:endParaRPr lang="es-ES" sz="1400" i="1" dirty="0">
              <a:latin typeface="Arial"/>
              <a:cs typeface="Arial"/>
            </a:endParaRPr>
          </a:p>
          <a:p>
            <a:pPr marL="46990" marR="1436370" indent="-5715">
              <a:lnSpc>
                <a:spcPct val="115799"/>
              </a:lnSpc>
              <a:spcBef>
                <a:spcPts val="605"/>
              </a:spcBef>
            </a:pPr>
            <a:endParaRPr sz="1400" i="1" dirty="0">
              <a:latin typeface="Arial"/>
              <a:cs typeface="Arial"/>
            </a:endParaRPr>
          </a:p>
        </p:txBody>
      </p:sp>
      <p:pic>
        <p:nvPicPr>
          <p:cNvPr id="16" name="Image 1">
            <a:extLst>
              <a:ext uri="{FF2B5EF4-FFF2-40B4-BE49-F238E27FC236}">
                <a16:creationId xmlns:a16="http://schemas.microsoft.com/office/drawing/2014/main" id="{46DAD1C4-6373-2A2A-94FF-BFFB167B0803}"/>
              </a:ext>
            </a:extLst>
          </p:cNvPr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69447" y="5934826"/>
            <a:ext cx="1000760" cy="99187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D56F759-8354-84DD-C16B-9F358B80B198}"/>
              </a:ext>
            </a:extLst>
          </p:cNvPr>
          <p:cNvSpPr txBox="1"/>
          <p:nvPr/>
        </p:nvSpPr>
        <p:spPr>
          <a:xfrm>
            <a:off x="9156699" y="2198370"/>
            <a:ext cx="795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b="1" spc="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260CA2E-074E-C705-829A-C23C5BE12325}"/>
              </a:ext>
            </a:extLst>
          </p:cNvPr>
          <p:cNvSpPr txBox="1"/>
          <p:nvPr/>
        </p:nvSpPr>
        <p:spPr>
          <a:xfrm>
            <a:off x="9175749" y="3019425"/>
            <a:ext cx="795303" cy="264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en-US" sz="850" b="1" spc="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16A8865-9A6C-050D-54CE-868A383B61A0}"/>
              </a:ext>
            </a:extLst>
          </p:cNvPr>
          <p:cNvSpPr txBox="1"/>
          <p:nvPr/>
        </p:nvSpPr>
        <p:spPr>
          <a:xfrm>
            <a:off x="9113418" y="3933825"/>
            <a:ext cx="881482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CONNECTED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34A027D-30A9-D97C-0B4B-362EE3039A0A}"/>
              </a:ext>
            </a:extLst>
          </p:cNvPr>
          <p:cNvSpPr txBox="1"/>
          <p:nvPr/>
        </p:nvSpPr>
        <p:spPr>
          <a:xfrm>
            <a:off x="9175748" y="4794492"/>
            <a:ext cx="795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b="1" spc="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53204C-81FE-99F1-E2D3-6AA2A604DE3D}"/>
              </a:ext>
            </a:extLst>
          </p:cNvPr>
          <p:cNvSpPr txBox="1"/>
          <p:nvPr/>
        </p:nvSpPr>
        <p:spPr>
          <a:xfrm>
            <a:off x="9175748" y="5655159"/>
            <a:ext cx="795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b="1" spc="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CITIZENS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3134B48-F181-9DEC-33B0-CEFD99CBD678}"/>
              </a:ext>
            </a:extLst>
          </p:cNvPr>
          <p:cNvSpPr txBox="1"/>
          <p:nvPr/>
        </p:nvSpPr>
        <p:spPr>
          <a:xfrm>
            <a:off x="9080500" y="6522393"/>
            <a:ext cx="9576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790608" y="471584"/>
            <a:ext cx="5410200" cy="668772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0" tIns="2984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34"/>
              </a:spcBef>
            </a:pPr>
            <a:r>
              <a:rPr lang="es-ES" dirty="0">
                <a:solidFill>
                  <a:schemeClr val="bg1"/>
                </a:solidFill>
              </a:rPr>
              <a:t>Nuestra </a:t>
            </a:r>
            <a:r>
              <a:rPr lang="es-ES" dirty="0" smtClean="0">
                <a:solidFill>
                  <a:schemeClr val="bg1"/>
                </a:solidFill>
              </a:rPr>
              <a:t>Metodología 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4700" y="1443750"/>
            <a:ext cx="9067800" cy="328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50" dirty="0" smtClean="0">
                <a:latin typeface="Arial"/>
                <a:cs typeface="Arial"/>
              </a:rPr>
              <a:t>D</a:t>
            </a:r>
            <a:r>
              <a:rPr lang="es-ES" sz="2050" dirty="0" err="1" smtClean="0">
                <a:latin typeface="Arial"/>
                <a:cs typeface="Arial"/>
              </a:rPr>
              <a:t>escubre</a:t>
            </a:r>
            <a:r>
              <a:rPr lang="es-ES" sz="2050" dirty="0" smtClean="0">
                <a:latin typeface="Arial"/>
                <a:cs typeface="Arial"/>
              </a:rPr>
              <a:t> las diferentes fases de </a:t>
            </a:r>
            <a:r>
              <a:rPr lang="es-ES" sz="2050" dirty="0" smtClean="0">
                <a:latin typeface="Arial"/>
                <a:cs typeface="Arial"/>
              </a:rPr>
              <a:t>nuestro “peer </a:t>
            </a:r>
            <a:r>
              <a:rPr lang="es-ES" sz="2050" dirty="0" err="1" smtClean="0">
                <a:latin typeface="Arial"/>
                <a:cs typeface="Arial"/>
              </a:rPr>
              <a:t>review</a:t>
            </a:r>
            <a:r>
              <a:rPr lang="es-ES" sz="2050" dirty="0" smtClean="0">
                <a:latin typeface="Arial"/>
                <a:cs typeface="Arial"/>
              </a:rPr>
              <a:t>”: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93900" y="2424161"/>
            <a:ext cx="1326515" cy="290464"/>
          </a:xfrm>
          <a:prstGeom prst="rect">
            <a:avLst/>
          </a:prstGeom>
          <a:noFill/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lang="es-ES" b="1" spc="-10" dirty="0" smtClean="0">
                <a:solidFill>
                  <a:srgbClr val="F6F6F6"/>
                </a:solidFill>
                <a:latin typeface="Arial"/>
                <a:cs typeface="Arial"/>
              </a:rPr>
              <a:t>Solicitud</a:t>
            </a:r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5738" y="2966712"/>
            <a:ext cx="1487422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 err="1" smtClean="0">
                <a:solidFill>
                  <a:srgbClr val="0F0F0F"/>
                </a:solidFill>
                <a:latin typeface="Arial"/>
                <a:cs typeface="Arial"/>
              </a:rPr>
              <a:t>Beneficiar</a:t>
            </a:r>
            <a:r>
              <a:rPr lang="es-ES" sz="2000" b="1" dirty="0" err="1" smtClean="0">
                <a:solidFill>
                  <a:srgbClr val="0F0F0F"/>
                </a:solidFill>
                <a:latin typeface="Arial"/>
                <a:cs typeface="Arial"/>
              </a:rPr>
              <a:t>io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5122" y="5938349"/>
            <a:ext cx="1429433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 smtClean="0">
                <a:solidFill>
                  <a:srgbClr val="0F0F0F"/>
                </a:solidFill>
                <a:latin typeface="Arial"/>
                <a:cs typeface="Arial"/>
              </a:rPr>
              <a:t>Plat</a:t>
            </a:r>
            <a:r>
              <a:rPr lang="es-ES" sz="2000" b="1" dirty="0" smtClean="0">
                <a:solidFill>
                  <a:srgbClr val="0F0F0F"/>
                </a:solidFill>
                <a:latin typeface="Arial"/>
                <a:cs typeface="Arial"/>
              </a:rPr>
              <a:t>a</a:t>
            </a:r>
            <a:r>
              <a:rPr sz="2000" b="1" dirty="0" smtClean="0">
                <a:solidFill>
                  <a:srgbClr val="0F0F0F"/>
                </a:solidFill>
                <a:latin typeface="Arial"/>
                <a:cs typeface="Arial"/>
              </a:rPr>
              <a:t>form</a:t>
            </a:r>
            <a:r>
              <a:rPr lang="es-ES" sz="2000" b="1" dirty="0" smtClean="0">
                <a:solidFill>
                  <a:srgbClr val="0F0F0F"/>
                </a:solidFill>
                <a:latin typeface="Arial"/>
                <a:cs typeface="Arial"/>
              </a:rPr>
              <a:t>a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17700" y="2957736"/>
            <a:ext cx="1555750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05">
              <a:spcBef>
                <a:spcPts val="100"/>
              </a:spcBef>
            </a:pPr>
            <a:r>
              <a:rPr lang="es-ES" sz="1400" dirty="0" smtClean="0">
                <a:solidFill>
                  <a:srgbClr val="1F1F21"/>
                </a:solidFill>
                <a:latin typeface="Arial"/>
                <a:cs typeface="Arial"/>
              </a:rPr>
              <a:t>Presentación </a:t>
            </a:r>
            <a:r>
              <a:rPr lang="es-ES" sz="1400" dirty="0" err="1" smtClean="0">
                <a:solidFill>
                  <a:srgbClr val="1F1F21"/>
                </a:solidFill>
                <a:latin typeface="Arial"/>
                <a:cs typeface="Arial"/>
              </a:rPr>
              <a:t>on</a:t>
            </a:r>
            <a:r>
              <a:rPr lang="es-ES" sz="1400" dirty="0" smtClean="0">
                <a:solidFill>
                  <a:srgbClr val="1F1F21"/>
                </a:solidFill>
                <a:latin typeface="Arial"/>
                <a:cs typeface="Arial"/>
              </a:rPr>
              <a:t>- line de la solicitud con el </a:t>
            </a:r>
            <a:r>
              <a:rPr lang="es-ES" sz="1400" b="1" dirty="0" smtClean="0">
                <a:solidFill>
                  <a:srgbClr val="1F1F21"/>
                </a:solidFill>
                <a:latin typeface="Arial"/>
                <a:cs typeface="Arial"/>
              </a:rPr>
              <a:t>reto político</a:t>
            </a:r>
            <a:r>
              <a:rPr sz="1400" dirty="0" smtClean="0">
                <a:solidFill>
                  <a:srgbClr val="0F0F0F"/>
                </a:solidFill>
                <a:latin typeface="Arial"/>
                <a:cs typeface="Arial"/>
              </a:rPr>
              <a:t>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699500" y="2430178"/>
            <a:ext cx="1371600" cy="290464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es-ES" b="1" dirty="0" smtClean="0">
                <a:solidFill>
                  <a:srgbClr val="F6F6F6"/>
                </a:solidFill>
                <a:highlight>
                  <a:srgbClr val="000000"/>
                </a:highlight>
                <a:latin typeface="Arial"/>
                <a:cs typeface="Arial"/>
              </a:rPr>
              <a:t>Seguimiento</a:t>
            </a:r>
            <a:endParaRPr dirty="0">
              <a:highlight>
                <a:srgbClr val="000000"/>
              </a:highlight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71723" y="5997228"/>
            <a:ext cx="171068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1416050" algn="l"/>
              </a:tabLst>
            </a:pPr>
            <a:r>
              <a:rPr sz="1400" b="1" dirty="0" err="1" smtClean="0">
                <a:solidFill>
                  <a:srgbClr val="0F0F0F"/>
                </a:solidFill>
                <a:latin typeface="Arial"/>
                <a:cs typeface="Arial"/>
              </a:rPr>
              <a:t>Revi</a:t>
            </a:r>
            <a:r>
              <a:rPr lang="es-ES" sz="1400" b="1" dirty="0" err="1" smtClean="0">
                <a:solidFill>
                  <a:srgbClr val="0F0F0F"/>
                </a:solidFill>
                <a:latin typeface="Arial"/>
                <a:cs typeface="Arial"/>
              </a:rPr>
              <a:t>sión</a:t>
            </a:r>
            <a:r>
              <a:rPr lang="es-ES" sz="1400" dirty="0" smtClean="0">
                <a:solidFill>
                  <a:srgbClr val="0F0F0F"/>
                </a:solidFill>
                <a:latin typeface="Arial"/>
                <a:cs typeface="Arial"/>
              </a:rPr>
              <a:t> de la solicitud </a:t>
            </a:r>
            <a:r>
              <a:rPr sz="1400" dirty="0">
                <a:solidFill>
                  <a:srgbClr val="0F0F0F"/>
                </a:solidFill>
                <a:latin typeface="Arial"/>
                <a:cs typeface="Arial"/>
              </a:rPr>
              <a:t>	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79900" y="2409825"/>
            <a:ext cx="1394460" cy="298159"/>
          </a:xfrm>
          <a:prstGeom prst="rect">
            <a:avLst/>
          </a:prstGeom>
          <a:noFill/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b="1" spc="40" dirty="0" err="1" smtClean="0">
                <a:solidFill>
                  <a:schemeClr val="bg1"/>
                </a:solidFill>
                <a:latin typeface="Arial"/>
                <a:cs typeface="Arial"/>
              </a:rPr>
              <a:t>Prepara</a:t>
            </a:r>
            <a:r>
              <a:rPr lang="es-ES" b="1" spc="40" dirty="0" smtClean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b="1" spc="40" dirty="0" err="1" smtClean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es-ES" b="1" spc="40" dirty="0" err="1" smtClean="0">
                <a:solidFill>
                  <a:schemeClr val="bg1"/>
                </a:solidFill>
                <a:latin typeface="Arial"/>
                <a:cs typeface="Arial"/>
              </a:rPr>
              <a:t>ó</a:t>
            </a:r>
            <a:r>
              <a:rPr b="1" spc="40" dirty="0" smtClean="0">
                <a:solidFill>
                  <a:schemeClr val="bg1"/>
                </a:solidFill>
                <a:latin typeface="Arial"/>
                <a:cs typeface="Arial"/>
              </a:rPr>
              <a:t>n</a:t>
            </a:r>
            <a:endParaRPr sz="185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03700" y="2917341"/>
            <a:ext cx="1778244" cy="914993"/>
          </a:xfrm>
          <a:prstGeom prst="rect">
            <a:avLst/>
          </a:prstGeom>
        </p:spPr>
        <p:txBody>
          <a:bodyPr vert="horz" wrap="square" lIns="0" tIns="52704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14"/>
              </a:spcBef>
            </a:pPr>
            <a:r>
              <a:rPr lang="es-ES" sz="1400" b="1" dirty="0" smtClean="0">
                <a:solidFill>
                  <a:srgbClr val="0F0F0F"/>
                </a:solidFill>
                <a:latin typeface="Arial"/>
                <a:cs typeface="Arial"/>
              </a:rPr>
              <a:t>Documento</a:t>
            </a:r>
            <a:r>
              <a:rPr lang="es-ES" sz="1400" dirty="0" smtClean="0">
                <a:solidFill>
                  <a:srgbClr val="0F0F0F"/>
                </a:solidFill>
                <a:latin typeface="Arial"/>
                <a:cs typeface="Arial"/>
              </a:rPr>
              <a:t> con los antecedentes y con el contexto del reto  político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03700" y="5992280"/>
            <a:ext cx="1471506" cy="68352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400" b="1" dirty="0" smtClean="0">
                <a:solidFill>
                  <a:srgbClr val="1F1F21"/>
                </a:solidFill>
                <a:latin typeface="Arial"/>
                <a:cs typeface="Arial"/>
              </a:rPr>
              <a:t>Convocatoria selectiva </a:t>
            </a:r>
            <a:r>
              <a:rPr lang="es-ES" sz="1400" dirty="0" smtClean="0">
                <a:solidFill>
                  <a:srgbClr val="1F1F21"/>
                </a:solidFill>
                <a:latin typeface="Arial"/>
                <a:cs typeface="Arial"/>
              </a:rPr>
              <a:t>para elegir a los pares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13501" y="2443179"/>
            <a:ext cx="1676399" cy="290464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es-ES" b="1" dirty="0" smtClean="0">
                <a:solidFill>
                  <a:srgbClr val="F6F6F6"/>
                </a:solidFill>
                <a:latin typeface="Arial"/>
                <a:cs typeface="Arial"/>
              </a:rPr>
              <a:t>Revisión pares</a:t>
            </a:r>
            <a:endParaRPr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699500" y="2944674"/>
            <a:ext cx="1904999" cy="1130437"/>
          </a:xfrm>
          <a:prstGeom prst="rect">
            <a:avLst/>
          </a:prstGeom>
        </p:spPr>
        <p:txBody>
          <a:bodyPr vert="horz" wrap="square" lIns="0" tIns="52704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1" dirty="0" err="1" smtClean="0">
                <a:solidFill>
                  <a:srgbClr val="0F0F0F"/>
                </a:solidFill>
                <a:latin typeface="Arial"/>
                <a:cs typeface="Arial"/>
              </a:rPr>
              <a:t>Informe</a:t>
            </a:r>
            <a:r>
              <a:rPr lang="en-US" sz="1400" b="1" dirty="0" smtClean="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lang="en-US" sz="1400" dirty="0" smtClean="0">
                <a:solidFill>
                  <a:srgbClr val="0F0F0F"/>
                </a:solidFill>
                <a:latin typeface="Arial"/>
                <a:cs typeface="Arial"/>
              </a:rPr>
              <a:t>con </a:t>
            </a:r>
            <a:r>
              <a:rPr lang="en-US" sz="1400" dirty="0" err="1" smtClean="0">
                <a:solidFill>
                  <a:srgbClr val="0F0F0F"/>
                </a:solidFill>
                <a:latin typeface="Arial"/>
                <a:cs typeface="Arial"/>
              </a:rPr>
              <a:t>hoja</a:t>
            </a:r>
            <a:r>
              <a:rPr lang="en-US" sz="1400" dirty="0" smtClean="0">
                <a:solidFill>
                  <a:srgbClr val="0F0F0F"/>
                </a:solidFill>
                <a:latin typeface="Arial"/>
                <a:cs typeface="Arial"/>
              </a:rPr>
              <a:t> de </a:t>
            </a:r>
            <a:r>
              <a:rPr lang="en-US" sz="1400" dirty="0" err="1" smtClean="0">
                <a:solidFill>
                  <a:srgbClr val="0F0F0F"/>
                </a:solidFill>
                <a:latin typeface="Arial"/>
                <a:cs typeface="Arial"/>
              </a:rPr>
              <a:t>ruta</a:t>
            </a:r>
            <a:r>
              <a:rPr lang="en-US" sz="1400" b="1" dirty="0" smtClean="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lang="en-US" sz="1400" dirty="0" smtClean="0">
                <a:solidFill>
                  <a:srgbClr val="0F0F0F"/>
                </a:solidFill>
                <a:latin typeface="Arial"/>
                <a:cs typeface="Arial"/>
              </a:rPr>
              <a:t> y </a:t>
            </a:r>
            <a:r>
              <a:rPr lang="en-US" sz="1400" b="1" dirty="0" smtClean="0">
                <a:solidFill>
                  <a:srgbClr val="0F0F0F"/>
                </a:solidFill>
                <a:latin typeface="Arial"/>
                <a:cs typeface="Arial"/>
              </a:rPr>
              <a:t>hasta 2 </a:t>
            </a:r>
            <a:r>
              <a:rPr lang="en-US" sz="1400" b="1" dirty="0" err="1" smtClean="0">
                <a:solidFill>
                  <a:srgbClr val="0F0F0F"/>
                </a:solidFill>
                <a:latin typeface="Arial"/>
                <a:cs typeface="Arial"/>
              </a:rPr>
              <a:t>reuniones</a:t>
            </a:r>
            <a:r>
              <a:rPr lang="en-US" sz="1400" b="1" dirty="0" smtClean="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lang="en-US" sz="1400" dirty="0" smtClean="0">
                <a:solidFill>
                  <a:srgbClr val="0F0F0F"/>
                </a:solidFill>
                <a:latin typeface="Arial"/>
                <a:cs typeface="Arial"/>
              </a:rPr>
              <a:t>de </a:t>
            </a:r>
            <a:r>
              <a:rPr lang="en-US" sz="1400" dirty="0" err="1" smtClean="0">
                <a:solidFill>
                  <a:srgbClr val="0F0F0F"/>
                </a:solidFill>
                <a:latin typeface="Arial"/>
                <a:cs typeface="Arial"/>
              </a:rPr>
              <a:t>apoyo</a:t>
            </a:r>
            <a:r>
              <a:rPr lang="en-US" sz="1400" dirty="0" smtClean="0">
                <a:solidFill>
                  <a:srgbClr val="0F0F0F"/>
                </a:solidFill>
                <a:latin typeface="Arial"/>
                <a:cs typeface="Arial"/>
              </a:rPr>
              <a:t> para </a:t>
            </a:r>
            <a:r>
              <a:rPr lang="en-US" sz="1400" dirty="0" err="1" smtClean="0">
                <a:solidFill>
                  <a:srgbClr val="0F0F0F"/>
                </a:solidFill>
                <a:latin typeface="Arial"/>
                <a:cs typeface="Arial"/>
              </a:rPr>
              <a:t>incorporar</a:t>
            </a:r>
            <a:r>
              <a:rPr lang="en-US" sz="1400" dirty="0" smtClean="0">
                <a:solidFill>
                  <a:srgbClr val="0F0F0F"/>
                </a:solidFill>
                <a:latin typeface="Arial"/>
                <a:cs typeface="Arial"/>
              </a:rPr>
              <a:t> las </a:t>
            </a:r>
            <a:r>
              <a:rPr lang="en-US" sz="1400" dirty="0" err="1" smtClean="0">
                <a:solidFill>
                  <a:srgbClr val="0F0F0F"/>
                </a:solidFill>
                <a:latin typeface="Arial"/>
                <a:cs typeface="Arial"/>
              </a:rPr>
              <a:t>recomendaciones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14056" y="5992280"/>
            <a:ext cx="1890443" cy="699549"/>
          </a:xfrm>
          <a:prstGeom prst="rect">
            <a:avLst/>
          </a:prstGeom>
        </p:spPr>
        <p:txBody>
          <a:bodyPr vert="horz" wrap="square" lIns="0" tIns="52704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1" spc="-10" dirty="0" err="1" smtClean="0">
                <a:solidFill>
                  <a:srgbClr val="0F0F0F"/>
                </a:solidFill>
                <a:latin typeface="Arial"/>
                <a:cs typeface="Arial"/>
              </a:rPr>
              <a:t>Estudio</a:t>
            </a:r>
            <a:r>
              <a:rPr lang="en-US" sz="1400" b="1" spc="-10" dirty="0" smtClean="0">
                <a:solidFill>
                  <a:srgbClr val="0F0F0F"/>
                </a:solidFill>
                <a:latin typeface="Arial"/>
                <a:cs typeface="Arial"/>
              </a:rPr>
              <a:t> de los </a:t>
            </a:r>
            <a:r>
              <a:rPr lang="en-US" sz="1400" b="1" spc="-10" dirty="0" err="1" smtClean="0">
                <a:solidFill>
                  <a:srgbClr val="0F0F0F"/>
                </a:solidFill>
                <a:latin typeface="Arial"/>
                <a:cs typeface="Arial"/>
              </a:rPr>
              <a:t>resultados</a:t>
            </a:r>
            <a:r>
              <a:rPr lang="en-US" sz="1400" b="1" spc="-10" dirty="0" smtClean="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lang="en-US" sz="1400" spc="-10" dirty="0">
                <a:solidFill>
                  <a:srgbClr val="1F1F21"/>
                </a:solidFill>
                <a:latin typeface="Arial"/>
                <a:cs typeface="Arial"/>
              </a:rPr>
              <a:t>c</a:t>
            </a:r>
            <a:r>
              <a:rPr lang="en-US" sz="1400" spc="-10" dirty="0" smtClean="0">
                <a:solidFill>
                  <a:srgbClr val="1F1F21"/>
                </a:solidFill>
                <a:latin typeface="Arial"/>
                <a:cs typeface="Arial"/>
              </a:rPr>
              <a:t>on el </a:t>
            </a:r>
            <a:r>
              <a:rPr lang="en-US" sz="1400" spc="-10" dirty="0" err="1" smtClean="0">
                <a:solidFill>
                  <a:srgbClr val="1F1F21"/>
                </a:solidFill>
                <a:latin typeface="Arial"/>
                <a:cs typeface="Arial"/>
              </a:rPr>
              <a:t>beneficiario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89300" y="6920190"/>
            <a:ext cx="132682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  <a:tabLst>
                <a:tab pos="1580515" algn="l"/>
              </a:tabLst>
            </a:pPr>
            <a:r>
              <a:rPr sz="1300" u="none" dirty="0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sz="1300" u="none" dirty="0">
                <a:solidFill>
                  <a:srgbClr val="1F1F21"/>
                </a:solidFill>
                <a:latin typeface="Arial"/>
                <a:cs typeface="Arial"/>
              </a:rPr>
              <a:t>3 </a:t>
            </a:r>
            <a:r>
              <a:rPr lang="es-ES" sz="1300" dirty="0">
                <a:solidFill>
                  <a:srgbClr val="1F1F21"/>
                </a:solidFill>
                <a:latin typeface="Arial"/>
                <a:cs typeface="Arial"/>
              </a:rPr>
              <a:t>a</a:t>
            </a:r>
            <a:r>
              <a:rPr sz="1300" u="none" dirty="0" smtClean="0">
                <a:solidFill>
                  <a:srgbClr val="1F1F21"/>
                </a:solidFill>
                <a:latin typeface="Arial"/>
                <a:cs typeface="Arial"/>
              </a:rPr>
              <a:t> </a:t>
            </a:r>
            <a:r>
              <a:rPr sz="1300" u="none" dirty="0">
                <a:solidFill>
                  <a:srgbClr val="1F1F21"/>
                </a:solidFill>
                <a:latin typeface="Arial"/>
                <a:cs typeface="Arial"/>
              </a:rPr>
              <a:t>6 </a:t>
            </a:r>
            <a:r>
              <a:rPr sz="1300" u="none" dirty="0" smtClean="0">
                <a:solidFill>
                  <a:srgbClr val="1F1F21"/>
                </a:solidFill>
                <a:latin typeface="Arial"/>
                <a:cs typeface="Arial"/>
              </a:rPr>
              <a:t>m</a:t>
            </a:r>
            <a:r>
              <a:rPr lang="es-ES" sz="1300" u="none" dirty="0" smtClean="0">
                <a:solidFill>
                  <a:srgbClr val="1F1F21"/>
                </a:solidFill>
                <a:latin typeface="Arial"/>
                <a:cs typeface="Arial"/>
              </a:rPr>
              <a:t>eses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099300" y="6920190"/>
            <a:ext cx="579917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19555" algn="l"/>
                <a:tab pos="2263140" algn="l"/>
                <a:tab pos="2390775" algn="l"/>
              </a:tabLst>
            </a:pPr>
            <a:r>
              <a:rPr sz="1300" u="none" dirty="0">
                <a:solidFill>
                  <a:srgbClr val="1F1F21"/>
                </a:solidFill>
                <a:latin typeface="Arial"/>
                <a:cs typeface="Arial"/>
              </a:rPr>
              <a:t>2</a:t>
            </a:r>
            <a:r>
              <a:rPr sz="1300" u="none" spc="-25" dirty="0">
                <a:solidFill>
                  <a:srgbClr val="1F1F21"/>
                </a:solidFill>
                <a:latin typeface="Arial"/>
                <a:cs typeface="Arial"/>
              </a:rPr>
              <a:t> </a:t>
            </a:r>
            <a:r>
              <a:rPr sz="1300" u="none" spc="-20" dirty="0" smtClean="0">
                <a:solidFill>
                  <a:srgbClr val="1F1F21"/>
                </a:solidFill>
                <a:latin typeface="Arial"/>
                <a:cs typeface="Arial"/>
              </a:rPr>
              <a:t>d</a:t>
            </a:r>
            <a:r>
              <a:rPr lang="es-ES" sz="1300" u="none" spc="-20" dirty="0" err="1" smtClean="0">
                <a:solidFill>
                  <a:srgbClr val="1F1F21"/>
                </a:solidFill>
                <a:latin typeface="Arial"/>
                <a:cs typeface="Arial"/>
              </a:rPr>
              <a:t>ías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232900" y="6905625"/>
            <a:ext cx="112268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6535" algn="l"/>
                <a:tab pos="346075" algn="l"/>
                <a:tab pos="506095" algn="l"/>
              </a:tabLst>
            </a:pPr>
            <a:r>
              <a:rPr lang="en-US" sz="1300" dirty="0">
                <a:solidFill>
                  <a:srgbClr val="1F1F21"/>
                </a:solidFill>
                <a:latin typeface="Arial"/>
                <a:cs typeface="Arial"/>
              </a:rPr>
              <a:t>1 </a:t>
            </a:r>
            <a:r>
              <a:rPr lang="en-US" sz="1300" dirty="0" err="1" smtClean="0">
                <a:solidFill>
                  <a:srgbClr val="1F1F21"/>
                </a:solidFill>
                <a:latin typeface="Arial"/>
                <a:cs typeface="Arial"/>
              </a:rPr>
              <a:t>año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5FBAE96-C0A9-11A7-7EB8-01F0ABC9875F}"/>
              </a:ext>
            </a:extLst>
          </p:cNvPr>
          <p:cNvSpPr txBox="1"/>
          <p:nvPr/>
        </p:nvSpPr>
        <p:spPr>
          <a:xfrm>
            <a:off x="6291558" y="5781896"/>
            <a:ext cx="210715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2080" indent="1270"/>
            <a:r>
              <a:rPr lang="en-US" sz="1400" dirty="0" smtClean="0">
                <a:solidFill>
                  <a:srgbClr val="1F1F21"/>
                </a:solidFill>
                <a:latin typeface="Arial"/>
                <a:cs typeface="Arial"/>
              </a:rPr>
              <a:t>Los </a:t>
            </a:r>
            <a:r>
              <a:rPr lang="en-US" sz="1400" dirty="0" err="1" smtClean="0">
                <a:solidFill>
                  <a:srgbClr val="1F1F21"/>
                </a:solidFill>
                <a:latin typeface="Arial"/>
                <a:cs typeface="Arial"/>
              </a:rPr>
              <a:t>expertos</a:t>
            </a:r>
            <a:r>
              <a:rPr lang="en-US" sz="1400" dirty="0" smtClean="0">
                <a:solidFill>
                  <a:srgbClr val="1F1F21"/>
                </a:solidFill>
                <a:latin typeface="Arial"/>
                <a:cs typeface="Arial"/>
              </a:rPr>
              <a:t> de la </a:t>
            </a:r>
            <a:r>
              <a:rPr lang="en-US" sz="1400" dirty="0" err="1" smtClean="0">
                <a:solidFill>
                  <a:srgbClr val="1F1F21"/>
                </a:solidFill>
                <a:latin typeface="Arial"/>
                <a:cs typeface="Arial"/>
              </a:rPr>
              <a:t>Plataforma</a:t>
            </a:r>
            <a:r>
              <a:rPr lang="en-US" sz="1400" dirty="0" smtClean="0">
                <a:solidFill>
                  <a:srgbClr val="1F1F21"/>
                </a:solidFill>
                <a:latin typeface="Arial"/>
                <a:cs typeface="Arial"/>
              </a:rPr>
              <a:t> y los pares </a:t>
            </a:r>
            <a:r>
              <a:rPr lang="en-US" sz="1400" dirty="0" err="1" smtClean="0">
                <a:solidFill>
                  <a:srgbClr val="1F1F21"/>
                </a:solidFill>
                <a:latin typeface="Arial"/>
                <a:cs typeface="Arial"/>
              </a:rPr>
              <a:t>recomiendan</a:t>
            </a:r>
            <a:r>
              <a:rPr lang="en-US" sz="1400" dirty="0" smtClean="0">
                <a:solidFill>
                  <a:srgbClr val="1F1F21"/>
                </a:solidFill>
                <a:latin typeface="Arial"/>
                <a:cs typeface="Arial"/>
              </a:rPr>
              <a:t> </a:t>
            </a:r>
            <a:r>
              <a:rPr lang="en-US" sz="1400" b="1" dirty="0" err="1" smtClean="0">
                <a:solidFill>
                  <a:srgbClr val="1F1F21"/>
                </a:solidFill>
                <a:latin typeface="Arial"/>
                <a:cs typeface="Arial"/>
              </a:rPr>
              <a:t>soluciones</a:t>
            </a:r>
            <a:r>
              <a:rPr lang="en-US" sz="1400" b="1" dirty="0" smtClean="0">
                <a:solidFill>
                  <a:srgbClr val="1F1F21"/>
                </a:solidFill>
                <a:latin typeface="Arial"/>
                <a:cs typeface="Arial"/>
              </a:rPr>
              <a:t> a </a:t>
            </a:r>
            <a:r>
              <a:rPr lang="en-US" sz="1400" b="1" dirty="0" err="1" smtClean="0">
                <a:solidFill>
                  <a:srgbClr val="1F1F21"/>
                </a:solidFill>
                <a:latin typeface="Arial"/>
                <a:cs typeface="Arial"/>
              </a:rPr>
              <a:t>medida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E456BF-65A8-E3DC-24E6-8835F0B7F225}"/>
              </a:ext>
            </a:extLst>
          </p:cNvPr>
          <p:cNvSpPr txBox="1"/>
          <p:nvPr/>
        </p:nvSpPr>
        <p:spPr>
          <a:xfrm>
            <a:off x="6413501" y="2957736"/>
            <a:ext cx="201891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02590" indent="-3810" algn="l"/>
            <a:r>
              <a:rPr lang="en-US" sz="1400" b="1" spc="-100" dirty="0" err="1" smtClean="0">
                <a:solidFill>
                  <a:srgbClr val="0F0F0F"/>
                </a:solidFill>
                <a:latin typeface="Arial"/>
                <a:cs typeface="Arial"/>
              </a:rPr>
              <a:t>Reunión</a:t>
            </a:r>
            <a:r>
              <a:rPr lang="en-US" sz="1400" b="1" spc="-100" dirty="0" smtClean="0">
                <a:solidFill>
                  <a:srgbClr val="0F0F0F"/>
                </a:solidFill>
                <a:latin typeface="Arial"/>
                <a:cs typeface="Arial"/>
              </a:rPr>
              <a:t> de dos </a:t>
            </a:r>
            <a:r>
              <a:rPr lang="en-US" sz="1400" b="1" spc="-100" dirty="0" err="1" smtClean="0">
                <a:solidFill>
                  <a:srgbClr val="0F0F0F"/>
                </a:solidFill>
                <a:latin typeface="Arial"/>
                <a:cs typeface="Arial"/>
              </a:rPr>
              <a:t>días</a:t>
            </a:r>
            <a:r>
              <a:rPr lang="en-US" sz="1400" b="1" spc="-100" dirty="0" smtClean="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lang="en-US" sz="1400" spc="-100" dirty="0" smtClean="0">
                <a:solidFill>
                  <a:srgbClr val="0F0F0F"/>
                </a:solidFill>
                <a:latin typeface="Arial"/>
                <a:cs typeface="Arial"/>
              </a:rPr>
              <a:t>con los pares y con las </a:t>
            </a:r>
            <a:r>
              <a:rPr lang="en-US" sz="1400" spc="-100" dirty="0" err="1" smtClean="0">
                <a:solidFill>
                  <a:srgbClr val="0F0F0F"/>
                </a:solidFill>
                <a:latin typeface="Arial"/>
                <a:cs typeface="Arial"/>
              </a:rPr>
              <a:t>partes</a:t>
            </a:r>
            <a:r>
              <a:rPr lang="en-US" sz="1400" spc="-100" dirty="0" smtClean="0">
                <a:solidFill>
                  <a:srgbClr val="0F0F0F"/>
                </a:solidFill>
                <a:latin typeface="Arial"/>
                <a:cs typeface="Arial"/>
              </a:rPr>
              <a:t> locales </a:t>
            </a:r>
            <a:r>
              <a:rPr lang="en-US" sz="1400" spc="-100" dirty="0" err="1" smtClean="0">
                <a:solidFill>
                  <a:srgbClr val="0F0F0F"/>
                </a:solidFill>
                <a:latin typeface="Arial"/>
                <a:cs typeface="Arial"/>
              </a:rPr>
              <a:t>interesadas</a:t>
            </a:r>
            <a:r>
              <a:rPr lang="en-US" sz="1400" spc="-50" dirty="0" smtClean="0">
                <a:solidFill>
                  <a:srgbClr val="0F0F0F"/>
                </a:solidFill>
                <a:latin typeface="Arial"/>
                <a:cs typeface="Arial"/>
              </a:rPr>
              <a:t> </a:t>
            </a:r>
            <a:endParaRPr lang="en-US"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018AD12D75D4194ED86D638617857" ma:contentTypeVersion="1" ma:contentTypeDescription="Crear nuevo documento." ma:contentTypeScope="" ma:versionID="a612b72a4e1a0429bfa3ea8173c5a8a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b5f0d48ff83a005300e43886532853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E15A80-D2CD-43D9-8564-86839D622E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E7564A-7358-4A5A-A7F3-620122AC4889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d85f8de2-13dc-4d82-851c-69b0da7a6183"/>
    <ds:schemaRef ds:uri="74af84ad-7f93-4e3d-afd0-e54d3c879cb4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8AF0569-D189-431D-BF80-FA3316E0D9B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</TotalTime>
  <Words>345</Words>
  <Application>Microsoft Office PowerPoint</Application>
  <PresentationFormat>Personalizado</PresentationFormat>
  <Paragraphs>34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Presentación de PowerPoint</vt:lpstr>
      <vt:lpstr>Nuestra Metodología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review 2-pager</dc:title>
  <dc:creator>COM Team</dc:creator>
  <cp:keywords>DAF-LZvb_2c,BADCdwDu2mk</cp:keywords>
  <cp:lastModifiedBy>Tello Naya, Maria Teresa</cp:lastModifiedBy>
  <cp:revision>28</cp:revision>
  <cp:lastPrinted>2025-02-07T11:57:22Z</cp:lastPrinted>
  <dcterms:created xsi:type="dcterms:W3CDTF">2024-08-22T10:26:21Z</dcterms:created>
  <dcterms:modified xsi:type="dcterms:W3CDTF">2025-02-12T11:46:12Z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2024-08-09T00:00:00Z</vt:filetime>
  </property>
  <property fmtid="{D5CDD505-2E9C-101B-9397-08002B2CF9AE}" pid="3" name="Creator">
    <vt:lpwstr>Canva</vt:lpwstr>
  </property>
  <property fmtid="{D5CDD505-2E9C-101B-9397-08002B2CF9AE}" pid="4" name="Producer">
    <vt:lpwstr>Canva</vt:lpwstr>
  </property>
  <property fmtid="{D5CDD505-2E9C-101B-9397-08002B2CF9AE}" pid="5" name="LastSaved">
    <vt:filetime>2024-08-09T00:00:00Z</vt:filetime>
  </property>
  <property fmtid="{D5CDD505-2E9C-101B-9397-08002B2CF9AE}" pid="6" name="ContentTypeId">
    <vt:lpwstr>0x010100A94018AD12D75D4194ED86D638617857</vt:lpwstr>
  </property>
  <property fmtid="{D5CDD505-2E9C-101B-9397-08002B2CF9AE}" pid="7" name="MediaServiceImageTags">
    <vt:lpwstr/>
  </property>
</Properties>
</file>