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s/slide9.xml" ContentType="application/vnd.openxmlformats-officedocument.presentationml.slide+xml"/>
  <Override PartName="/ppt/slides/slide1.xml" ContentType="application/vnd.openxmlformats-officedocument.presentationml.slide+xml"/>
  <Override PartName="/ppt/slides/slide13.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14.xml" ContentType="application/vnd.openxmlformats-officedocument.presentationml.slide+xml"/>
  <Override PartName="/ppt/slides/slide1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4.xml" ContentType="application/vnd.openxmlformats-officedocument.presentationml.slide+xml"/>
  <Override PartName="/ppt/notesSlides/notesSlide2.xml" ContentType="application/vnd.openxmlformats-officedocument.presentationml.notesSlide+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2.xml" ContentType="application/vnd.openxmlformats-officedocument.theme+xml"/>
  <Override PartName="/ppt/theme/theme1.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tags/tag44.xml" ContentType="application/vnd.openxmlformats-officedocument.presentationml.tags+xml"/>
  <Override PartName="/ppt/tags/tag23.xml" ContentType="application/vnd.openxmlformats-officedocument.presentationml.tags+xml"/>
  <Override PartName="/ppt/tags/tag22.xml" ContentType="application/vnd.openxmlformats-officedocument.presentationml.tags+xml"/>
  <Override PartName="/ppt/tags/tag21.xml" ContentType="application/vnd.openxmlformats-officedocument.presentationml.tags+xml"/>
  <Override PartName="/ppt/tags/tag20.xml" ContentType="application/vnd.openxmlformats-officedocument.presentationml.tags+xml"/>
  <Override PartName="/ppt/tags/tag19.xml" ContentType="application/vnd.openxmlformats-officedocument.presentationml.tags+xml"/>
  <Override PartName="/ppt/tags/tag18.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31.xml" ContentType="application/vnd.openxmlformats-officedocument.presentationml.tags+xml"/>
  <Override PartName="/ppt/tags/tag30.xml" ContentType="application/vnd.openxmlformats-officedocument.presentationml.tags+xml"/>
  <Override PartName="/ppt/tags/tag29.xml" ContentType="application/vnd.openxmlformats-officedocument.presentationml.tags+xml"/>
  <Override PartName="/ppt/tags/tag28.xml" ContentType="application/vnd.openxmlformats-officedocument.presentationml.tags+xml"/>
  <Override PartName="/ppt/tags/tag27.xml" ContentType="application/vnd.openxmlformats-officedocument.presentationml.tags+xml"/>
  <Override PartName="/ppt/tags/tag17.xml" ContentType="application/vnd.openxmlformats-officedocument.presentationml.tags+xml"/>
  <Override PartName="/ppt/tags/tag15.xml" ContentType="application/vnd.openxmlformats-officedocument.presentationml.tags+xml"/>
  <Override PartName="/ppt/tags/tag32.xml" ContentType="application/vnd.openxmlformats-officedocument.presentationml.tags+xml"/>
  <Override PartName="/ppt/tags/tag6.xml" ContentType="application/vnd.openxmlformats-officedocument.presentationml.tags+xml"/>
  <Override PartName="/ppt/tags/tag5.xml" ContentType="application/vnd.openxmlformats-officedocument.presentationml.tags+xml"/>
  <Override PartName="/ppt/tags/tag4.xml" ContentType="application/vnd.openxmlformats-officedocument.presentationml.tags+xml"/>
  <Override PartName="/ppt/tags/tag3.xml" ContentType="application/vnd.openxmlformats-officedocument.presentationml.tags+xml"/>
  <Override PartName="/ppt/tags/tag2.xml" ContentType="application/vnd.openxmlformats-officedocument.presentationml.tags+xml"/>
  <Override PartName="/ppt/tags/tag1.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4.xml" ContentType="application/vnd.openxmlformats-officedocument.presentationml.tags+xml"/>
  <Override PartName="/ppt/tags/tag13.xml" ContentType="application/vnd.openxmlformats-officedocument.presentationml.tags+xml"/>
  <Override PartName="/ppt/tags/tag12.xml" ContentType="application/vnd.openxmlformats-officedocument.presentationml.tags+xml"/>
  <Override PartName="/ppt/tags/tag11.xml" ContentType="application/vnd.openxmlformats-officedocument.presentationml.tags+xml"/>
  <Override PartName="/ppt/tags/tag10.xml" ContentType="application/vnd.openxmlformats-officedocument.presentationml.tags+xml"/>
  <Override PartName="/ppt/tags/tag16.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53.xml" ContentType="application/vnd.openxmlformats-officedocument.presentationml.tags+xml"/>
  <Override PartName="/ppt/tags/tag52.xml" ContentType="application/vnd.openxmlformats-officedocument.presentationml.tags+xml"/>
  <Override PartName="/ppt/tags/tag51.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ppt/tags/tag38.xml" ContentType="application/vnd.openxmlformats-officedocument.presentationml.tags+xml"/>
  <Override PartName="/ppt/tags/tag37.xml" ContentType="application/vnd.openxmlformats-officedocument.presentationml.tags+xml"/>
  <Override PartName="/ppt/tags/tag36.xml" ContentType="application/vnd.openxmlformats-officedocument.presentationml.tags+xml"/>
  <Override PartName="/ppt/tags/tag35.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6" r:id="rId2"/>
    <p:sldId id="287" r:id="rId3"/>
    <p:sldId id="292" r:id="rId4"/>
    <p:sldId id="291" r:id="rId5"/>
    <p:sldId id="293" r:id="rId6"/>
    <p:sldId id="295" r:id="rId7"/>
    <p:sldId id="296" r:id="rId8"/>
    <p:sldId id="297" r:id="rId9"/>
    <p:sldId id="298" r:id="rId10"/>
    <p:sldId id="300" r:id="rId11"/>
    <p:sldId id="306" r:id="rId12"/>
    <p:sldId id="319" r:id="rId13"/>
    <p:sldId id="318" r:id="rId14"/>
    <p:sldId id="310" r:id="rId15"/>
    <p:sldId id="311" r:id="rId16"/>
    <p:sldId id="314" r:id="rId17"/>
    <p:sldId id="316" r:id="rId18"/>
    <p:sldId id="320" r:id="rId19"/>
  </p:sldIdLst>
  <p:sldSz cx="9144000" cy="6858000" type="screen4x3"/>
  <p:notesSz cx="6794500" cy="9931400"/>
  <p:defaultTextStyle>
    <a:defPPr>
      <a:defRPr lang="en-GB"/>
    </a:defPPr>
    <a:lvl1pPr algn="l" rtl="0" fontAlgn="base">
      <a:spcBef>
        <a:spcPct val="0"/>
      </a:spcBef>
      <a:spcAft>
        <a:spcPct val="0"/>
      </a:spcAft>
      <a:defRPr sz="1200" kern="1200">
        <a:solidFill>
          <a:srgbClr val="0F5494"/>
        </a:solidFill>
        <a:latin typeface="Verdana" pitchFamily="34" charset="0"/>
        <a:ea typeface="+mn-ea"/>
        <a:cs typeface="+mn-cs"/>
      </a:defRPr>
    </a:lvl1pPr>
    <a:lvl2pPr marL="457200" algn="l" rtl="0" fontAlgn="base">
      <a:spcBef>
        <a:spcPct val="0"/>
      </a:spcBef>
      <a:spcAft>
        <a:spcPct val="0"/>
      </a:spcAft>
      <a:defRPr sz="1200" kern="1200">
        <a:solidFill>
          <a:srgbClr val="0F5494"/>
        </a:solidFill>
        <a:latin typeface="Verdana" pitchFamily="34" charset="0"/>
        <a:ea typeface="+mn-ea"/>
        <a:cs typeface="+mn-cs"/>
      </a:defRPr>
    </a:lvl2pPr>
    <a:lvl3pPr marL="914400" algn="l" rtl="0" fontAlgn="base">
      <a:spcBef>
        <a:spcPct val="0"/>
      </a:spcBef>
      <a:spcAft>
        <a:spcPct val="0"/>
      </a:spcAft>
      <a:defRPr sz="1200" kern="1200">
        <a:solidFill>
          <a:srgbClr val="0F5494"/>
        </a:solidFill>
        <a:latin typeface="Verdana" pitchFamily="34" charset="0"/>
        <a:ea typeface="+mn-ea"/>
        <a:cs typeface="+mn-cs"/>
      </a:defRPr>
    </a:lvl3pPr>
    <a:lvl4pPr marL="1371600" algn="l" rtl="0" fontAlgn="base">
      <a:spcBef>
        <a:spcPct val="0"/>
      </a:spcBef>
      <a:spcAft>
        <a:spcPct val="0"/>
      </a:spcAft>
      <a:defRPr sz="1200" kern="1200">
        <a:solidFill>
          <a:srgbClr val="0F5494"/>
        </a:solidFill>
        <a:latin typeface="Verdana" pitchFamily="34" charset="0"/>
        <a:ea typeface="+mn-ea"/>
        <a:cs typeface="+mn-cs"/>
      </a:defRPr>
    </a:lvl4pPr>
    <a:lvl5pPr marL="1828800" algn="l" rtl="0" fontAlgn="base">
      <a:spcBef>
        <a:spcPct val="0"/>
      </a:spcBef>
      <a:spcAft>
        <a:spcPct val="0"/>
      </a:spcAft>
      <a:defRPr sz="1200" kern="1200">
        <a:solidFill>
          <a:srgbClr val="0F5494"/>
        </a:solidFill>
        <a:latin typeface="Verdana" pitchFamily="34" charset="0"/>
        <a:ea typeface="+mn-ea"/>
        <a:cs typeface="+mn-cs"/>
      </a:defRPr>
    </a:lvl5pPr>
    <a:lvl6pPr marL="2286000" algn="l" defTabSz="914400" rtl="0" eaLnBrk="1" latinLnBrk="0" hangingPunct="1">
      <a:defRPr sz="1200" kern="1200">
        <a:solidFill>
          <a:srgbClr val="0F5494"/>
        </a:solidFill>
        <a:latin typeface="Verdana" pitchFamily="34" charset="0"/>
        <a:ea typeface="+mn-ea"/>
        <a:cs typeface="+mn-cs"/>
      </a:defRPr>
    </a:lvl6pPr>
    <a:lvl7pPr marL="2743200" algn="l" defTabSz="914400" rtl="0" eaLnBrk="1" latinLnBrk="0" hangingPunct="1">
      <a:defRPr sz="1200" kern="1200">
        <a:solidFill>
          <a:srgbClr val="0F5494"/>
        </a:solidFill>
        <a:latin typeface="Verdana" pitchFamily="34" charset="0"/>
        <a:ea typeface="+mn-ea"/>
        <a:cs typeface="+mn-cs"/>
      </a:defRPr>
    </a:lvl7pPr>
    <a:lvl8pPr marL="3200400" algn="l" defTabSz="914400" rtl="0" eaLnBrk="1" latinLnBrk="0" hangingPunct="1">
      <a:defRPr sz="1200" kern="1200">
        <a:solidFill>
          <a:srgbClr val="0F5494"/>
        </a:solidFill>
        <a:latin typeface="Verdana" pitchFamily="34" charset="0"/>
        <a:ea typeface="+mn-ea"/>
        <a:cs typeface="+mn-cs"/>
      </a:defRPr>
    </a:lvl8pPr>
    <a:lvl9pPr marL="3657600" algn="l" defTabSz="914400" rtl="0" eaLnBrk="1" latinLnBrk="0" hangingPunct="1">
      <a:defRPr sz="1200" kern="1200">
        <a:solidFill>
          <a:srgbClr val="0F5494"/>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660033"/>
    <a:srgbClr val="336699"/>
    <a:srgbClr val="003366"/>
    <a:srgbClr val="3166CF"/>
    <a:srgbClr val="3E6FD2"/>
    <a:srgbClr val="2D5EC1"/>
    <a:srgbClr val="BDDEFF"/>
    <a:srgbClr val="99CCFF"/>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551" autoAdjust="0"/>
    <p:restoredTop sz="94660"/>
  </p:normalViewPr>
  <p:slideViewPr>
    <p:cSldViewPr>
      <p:cViewPr>
        <p:scale>
          <a:sx n="75" d="100"/>
          <a:sy n="75" d="100"/>
        </p:scale>
        <p:origin x="-1445"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openxmlformats.org/officeDocument/2006/relationships/customXml" Target="../customXml/item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44813"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a:solidFill>
                  <a:schemeClr val="tx1"/>
                </a:solidFill>
                <a:latin typeface="Arial" charset="0"/>
              </a:defRPr>
            </a:lvl1pPr>
          </a:lstStyle>
          <a:p>
            <a:pPr>
              <a:defRPr/>
            </a:pPr>
            <a:endParaRPr lang="en-GB"/>
          </a:p>
        </p:txBody>
      </p:sp>
      <p:sp>
        <p:nvSpPr>
          <p:cNvPr id="37891" name="Rectangle 3"/>
          <p:cNvSpPr>
            <a:spLocks noGrp="1" noChangeArrowheads="1"/>
          </p:cNvSpPr>
          <p:nvPr>
            <p:ph type="dt" sz="quarter" idx="1"/>
          </p:nvPr>
        </p:nvSpPr>
        <p:spPr bwMode="auto">
          <a:xfrm>
            <a:off x="3848100" y="0"/>
            <a:ext cx="2944813"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a:solidFill>
                  <a:schemeClr val="tx1"/>
                </a:solidFill>
                <a:latin typeface="Arial" charset="0"/>
              </a:defRPr>
            </a:lvl1pPr>
          </a:lstStyle>
          <a:p>
            <a:pPr>
              <a:defRPr/>
            </a:pPr>
            <a:endParaRPr lang="en-GB"/>
          </a:p>
        </p:txBody>
      </p:sp>
      <p:sp>
        <p:nvSpPr>
          <p:cNvPr id="37892" name="Rectangle 4"/>
          <p:cNvSpPr>
            <a:spLocks noGrp="1" noChangeArrowheads="1"/>
          </p:cNvSpPr>
          <p:nvPr>
            <p:ph type="ftr" sz="quarter" idx="2"/>
          </p:nvPr>
        </p:nvSpPr>
        <p:spPr bwMode="auto">
          <a:xfrm>
            <a:off x="0" y="9432925"/>
            <a:ext cx="2944813"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a:solidFill>
                  <a:schemeClr val="tx1"/>
                </a:solidFill>
                <a:latin typeface="Arial" charset="0"/>
              </a:defRPr>
            </a:lvl1pPr>
          </a:lstStyle>
          <a:p>
            <a:pPr>
              <a:defRPr/>
            </a:pPr>
            <a:endParaRPr lang="en-GB"/>
          </a:p>
        </p:txBody>
      </p:sp>
      <p:sp>
        <p:nvSpPr>
          <p:cNvPr id="37893" name="Rectangle 5"/>
          <p:cNvSpPr>
            <a:spLocks noGrp="1" noChangeArrowheads="1"/>
          </p:cNvSpPr>
          <p:nvPr>
            <p:ph type="sldNum" sz="quarter" idx="3"/>
          </p:nvPr>
        </p:nvSpPr>
        <p:spPr bwMode="auto">
          <a:xfrm>
            <a:off x="3848100" y="9432925"/>
            <a:ext cx="2944813"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a:solidFill>
                  <a:schemeClr val="tx1"/>
                </a:solidFill>
                <a:latin typeface="Arial" charset="0"/>
              </a:defRPr>
            </a:lvl1pPr>
          </a:lstStyle>
          <a:p>
            <a:pPr>
              <a:defRPr/>
            </a:pPr>
            <a:fld id="{FC4AC139-92D9-4155-A381-F0FA245AF8FB}" type="slidenum">
              <a:rPr lang="en-GB"/>
              <a:pPr>
                <a:defRPr/>
              </a:pPr>
              <a:t>‹#›</a:t>
            </a:fld>
            <a:endParaRPr lang="en-GB"/>
          </a:p>
        </p:txBody>
      </p:sp>
    </p:spTree>
    <p:extLst>
      <p:ext uri="{BB962C8B-B14F-4D97-AF65-F5344CB8AC3E}">
        <p14:creationId xmlns:p14="http://schemas.microsoft.com/office/powerpoint/2010/main" val="7252911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44813"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a:solidFill>
                  <a:schemeClr val="tx1"/>
                </a:solidFill>
                <a:latin typeface="Arial" charset="0"/>
              </a:defRPr>
            </a:lvl1pPr>
          </a:lstStyle>
          <a:p>
            <a:pPr>
              <a:defRPr/>
            </a:pPr>
            <a:endParaRPr lang="en-GB"/>
          </a:p>
        </p:txBody>
      </p:sp>
      <p:sp>
        <p:nvSpPr>
          <p:cNvPr id="36867" name="Rectangle 3"/>
          <p:cNvSpPr>
            <a:spLocks noGrp="1" noChangeArrowheads="1"/>
          </p:cNvSpPr>
          <p:nvPr>
            <p:ph type="dt" idx="1"/>
          </p:nvPr>
        </p:nvSpPr>
        <p:spPr bwMode="auto">
          <a:xfrm>
            <a:off x="3848100" y="0"/>
            <a:ext cx="2944813"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a:solidFill>
                  <a:schemeClr val="tx1"/>
                </a:solidFill>
                <a:latin typeface="Arial" charset="0"/>
              </a:defRPr>
            </a:lvl1pPr>
          </a:lstStyle>
          <a:p>
            <a:pPr>
              <a:defRPr/>
            </a:pPr>
            <a:endParaRPr lang="en-GB"/>
          </a:p>
        </p:txBody>
      </p:sp>
      <p:sp>
        <p:nvSpPr>
          <p:cNvPr id="18436" name="Rectangle 4"/>
          <p:cNvSpPr>
            <a:spLocks noGrp="1" noRot="1" noChangeAspect="1" noChangeArrowheads="1" noTextEdit="1"/>
          </p:cNvSpPr>
          <p:nvPr>
            <p:ph type="sldImg" idx="2"/>
          </p:nvPr>
        </p:nvSpPr>
        <p:spPr bwMode="auto">
          <a:xfrm>
            <a:off x="915988" y="744538"/>
            <a:ext cx="4964112" cy="37242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6869" name="Rectangle 5"/>
          <p:cNvSpPr>
            <a:spLocks noGrp="1" noChangeArrowheads="1"/>
          </p:cNvSpPr>
          <p:nvPr>
            <p:ph type="body" sz="quarter" idx="3"/>
          </p:nvPr>
        </p:nvSpPr>
        <p:spPr bwMode="auto">
          <a:xfrm>
            <a:off x="679450" y="4716463"/>
            <a:ext cx="5435600" cy="447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6870" name="Rectangle 6"/>
          <p:cNvSpPr>
            <a:spLocks noGrp="1" noChangeArrowheads="1"/>
          </p:cNvSpPr>
          <p:nvPr>
            <p:ph type="ftr" sz="quarter" idx="4"/>
          </p:nvPr>
        </p:nvSpPr>
        <p:spPr bwMode="auto">
          <a:xfrm>
            <a:off x="0" y="9432925"/>
            <a:ext cx="2944813"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a:solidFill>
                  <a:schemeClr val="tx1"/>
                </a:solidFill>
                <a:latin typeface="Arial" charset="0"/>
              </a:defRPr>
            </a:lvl1pPr>
          </a:lstStyle>
          <a:p>
            <a:pPr>
              <a:defRPr/>
            </a:pPr>
            <a:endParaRPr lang="en-GB"/>
          </a:p>
        </p:txBody>
      </p:sp>
      <p:sp>
        <p:nvSpPr>
          <p:cNvPr id="36871" name="Rectangle 7"/>
          <p:cNvSpPr>
            <a:spLocks noGrp="1" noChangeArrowheads="1"/>
          </p:cNvSpPr>
          <p:nvPr>
            <p:ph type="sldNum" sz="quarter" idx="5"/>
          </p:nvPr>
        </p:nvSpPr>
        <p:spPr bwMode="auto">
          <a:xfrm>
            <a:off x="3848100" y="9432925"/>
            <a:ext cx="2944813"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a:solidFill>
                  <a:schemeClr val="tx1"/>
                </a:solidFill>
                <a:latin typeface="Arial" charset="0"/>
              </a:defRPr>
            </a:lvl1pPr>
          </a:lstStyle>
          <a:p>
            <a:pPr>
              <a:defRPr/>
            </a:pPr>
            <a:fld id="{9E493934-253F-4AEF-B6F2-279BD5D95B0A}" type="slidenum">
              <a:rPr lang="en-GB"/>
              <a:pPr>
                <a:defRPr/>
              </a:pPr>
              <a:t>‹#›</a:t>
            </a:fld>
            <a:endParaRPr lang="en-GB"/>
          </a:p>
        </p:txBody>
      </p:sp>
    </p:spTree>
    <p:extLst>
      <p:ext uri="{BB962C8B-B14F-4D97-AF65-F5344CB8AC3E}">
        <p14:creationId xmlns:p14="http://schemas.microsoft.com/office/powerpoint/2010/main" val="29142003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ea typeface="MS PGothic"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ea typeface="MS PGothic"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defRPr/>
            </a:pPr>
            <a:fld id="{F184E19E-1D56-4D53-89F3-5E7BCC5C8EDB}" type="slidenum">
              <a:rPr lang="en-GB" smtClean="0">
                <a:solidFill>
                  <a:schemeClr val="tx1"/>
                </a:solidFill>
                <a:latin typeface="Arial" pitchFamily="34" charset="0"/>
              </a:rPr>
              <a:pPr eaLnBrk="1" hangingPunct="1">
                <a:defRPr/>
              </a:pPr>
              <a:t>15</a:t>
            </a:fld>
            <a:endParaRPr lang="en-GB" smtClean="0">
              <a:solidFill>
                <a:schemeClr val="tx1"/>
              </a:solidFill>
              <a:latin typeface="Arial" pitchFamily="34" charset="0"/>
            </a:endParaRPr>
          </a:p>
        </p:txBody>
      </p:sp>
      <p:sp>
        <p:nvSpPr>
          <p:cNvPr id="108547" name="Rectangle 2"/>
          <p:cNvSpPr>
            <a:spLocks noGrp="1" noRot="1" noChangeAspect="1" noChangeArrowheads="1" noTextEdit="1"/>
          </p:cNvSpPr>
          <p:nvPr>
            <p:ph type="sldImg"/>
          </p:nvPr>
        </p:nvSpPr>
        <p:spPr>
          <a:xfrm>
            <a:off x="917146" y="744895"/>
            <a:ext cx="4958621" cy="3722885"/>
          </a:xfrm>
          <a:ln/>
        </p:spPr>
      </p:sp>
      <p:sp>
        <p:nvSpPr>
          <p:cNvPr id="108548" name="Rectangle 3"/>
          <p:cNvSpPr>
            <a:spLocks noGrp="1" noChangeArrowheads="1"/>
          </p:cNvSpPr>
          <p:nvPr>
            <p:ph type="body" idx="1"/>
          </p:nvPr>
        </p:nvSpPr>
        <p:spPr>
          <a:xfrm>
            <a:off x="679133" y="4717137"/>
            <a:ext cx="5434648" cy="44677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986" tIns="46793" rIns="89986" bIns="46793"/>
          <a:lstStyle/>
          <a:p>
            <a:pPr eaLnBrk="1" hangingPunct="1"/>
            <a:endParaRPr lang="sv-SE" smtClean="0">
              <a:ea typeface="MS PGothic"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
          <p:cNvSpPr>
            <a:spLocks noChangeArrowheads="1"/>
          </p:cNvSpPr>
          <p:nvPr/>
        </p:nvSpPr>
        <p:spPr bwMode="auto">
          <a:xfrm>
            <a:off x="0" y="981075"/>
            <a:ext cx="9180513" cy="5876925"/>
          </a:xfrm>
          <a:prstGeom prst="rect">
            <a:avLst/>
          </a:prstGeom>
          <a:solidFill>
            <a:srgbClr val="0F5494"/>
          </a:solidFill>
          <a:ln w="25400" algn="ctr">
            <a:solidFill>
              <a:srgbClr val="0F5494"/>
            </a:solidFill>
            <a:miter lim="800000"/>
            <a:headEnd/>
            <a:tailEnd/>
          </a:ln>
          <a:effectLst>
            <a:outerShdw dist="23000" dir="5400000" rotWithShape="0">
              <a:srgbClr val="000000">
                <a:alpha val="34998"/>
              </a:srgbClr>
            </a:outerShdw>
          </a:effectLst>
        </p:spPr>
        <p:txBody>
          <a:bodyPr anchor="ctr"/>
          <a:lstStyle/>
          <a:p>
            <a:pPr algn="ctr" defTabSz="457200"/>
            <a:endParaRPr lang="en-US" sz="1800">
              <a:solidFill>
                <a:srgbClr val="FFFFFF"/>
              </a:solidFill>
            </a:endParaRPr>
          </a:p>
        </p:txBody>
      </p:sp>
      <p:pic>
        <p:nvPicPr>
          <p:cNvPr id="5" name="Picture 6" descr="LOGO CE-EN-quadri.eps"/>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957638" y="258763"/>
            <a:ext cx="1436687"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84"/>
          <p:cNvSpPr>
            <a:spLocks noChangeArrowheads="1"/>
          </p:cNvSpPr>
          <p:nvPr userDrawn="1"/>
        </p:nvSpPr>
        <p:spPr bwMode="auto">
          <a:xfrm>
            <a:off x="4251325" y="1223963"/>
            <a:ext cx="623888" cy="31750"/>
          </a:xfrm>
          <a:prstGeom prst="rect">
            <a:avLst/>
          </a:prstGeom>
          <a:solidFill>
            <a:srgbClr val="EE8032"/>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Rectangle 13"/>
          <p:cNvSpPr>
            <a:spLocks noChangeArrowheads="1"/>
          </p:cNvSpPr>
          <p:nvPr userDrawn="1"/>
        </p:nvSpPr>
        <p:spPr bwMode="auto">
          <a:xfrm>
            <a:off x="4267200" y="6575425"/>
            <a:ext cx="622300" cy="290513"/>
          </a:xfrm>
          <a:prstGeom prst="rect">
            <a:avLst/>
          </a:prstGeom>
          <a:solidFill>
            <a:srgbClr val="EE8032"/>
          </a:solidFill>
          <a:ln w="9525" algn="ctr">
            <a:solidFill>
              <a:srgbClr val="EE8032"/>
            </a:solidFill>
            <a:miter lim="800000"/>
            <a:headEnd/>
            <a:tailEnd/>
          </a:ln>
          <a:effectLst>
            <a:outerShdw dist="23000" dir="5400000" rotWithShape="0">
              <a:srgbClr val="000000">
                <a:alpha val="34998"/>
              </a:srgbClr>
            </a:outerShdw>
          </a:effectLst>
        </p:spPr>
        <p:txBody>
          <a:bodyPr lIns="54000" anchor="ctr"/>
          <a:lstStyle/>
          <a:p>
            <a:pPr defTabSz="457200"/>
            <a:r>
              <a:rPr lang="fr-BE" sz="900">
                <a:solidFill>
                  <a:srgbClr val="FFFFFF"/>
                </a:solidFill>
                <a:latin typeface="Calibri" pitchFamily="34" charset="0"/>
              </a:rPr>
              <a:t>Regional Policy</a:t>
            </a:r>
            <a:endParaRPr lang="en-GB" sz="900">
              <a:solidFill>
                <a:srgbClr val="FFFFFF"/>
              </a:solidFill>
              <a:latin typeface="Calibri" pitchFamily="34" charset="0"/>
            </a:endParaRPr>
          </a:p>
        </p:txBody>
      </p:sp>
      <p:sp>
        <p:nvSpPr>
          <p:cNvPr id="3076" name="Rectangle 4"/>
          <p:cNvSpPr>
            <a:spLocks noGrp="1" noChangeArrowheads="1"/>
          </p:cNvSpPr>
          <p:nvPr>
            <p:ph type="ctrTitle"/>
          </p:nvPr>
        </p:nvSpPr>
        <p:spPr>
          <a:xfrm>
            <a:off x="3995738" y="2565400"/>
            <a:ext cx="5040312" cy="790575"/>
          </a:xfrm>
        </p:spPr>
        <p:txBody>
          <a:bodyPr/>
          <a:lstStyle>
            <a:lvl1pPr marL="3175">
              <a:defRPr sz="7600">
                <a:solidFill>
                  <a:srgbClr val="FFD624"/>
                </a:solidFill>
              </a:defRPr>
            </a:lvl1pPr>
          </a:lstStyle>
          <a:p>
            <a:pPr lvl="0"/>
            <a:r>
              <a:rPr lang="fr-BE" noProof="0" smtClean="0"/>
              <a:t>Title</a:t>
            </a:r>
            <a:endParaRPr lang="en-GB" noProof="0" smtClean="0"/>
          </a:p>
        </p:txBody>
      </p:sp>
      <p:sp>
        <p:nvSpPr>
          <p:cNvPr id="3077" name="Rectangle 5"/>
          <p:cNvSpPr>
            <a:spLocks noGrp="1" noChangeArrowheads="1"/>
          </p:cNvSpPr>
          <p:nvPr>
            <p:ph type="subTitle" idx="1"/>
          </p:nvPr>
        </p:nvSpPr>
        <p:spPr>
          <a:xfrm>
            <a:off x="611188" y="3716338"/>
            <a:ext cx="8532812" cy="1728787"/>
          </a:xfrm>
        </p:spPr>
        <p:txBody>
          <a:bodyPr/>
          <a:lstStyle>
            <a:lvl1pPr marL="0" indent="0">
              <a:buFontTx/>
              <a:buNone/>
              <a:defRPr sz="3000" b="1" i="0">
                <a:solidFill>
                  <a:schemeClr val="bg1"/>
                </a:solidFill>
              </a:defRPr>
            </a:lvl1pPr>
          </a:lstStyle>
          <a:p>
            <a:pPr lvl="0"/>
            <a:r>
              <a:rPr lang="fr-BE" noProof="0" smtClean="0"/>
              <a:t>Subtitle</a:t>
            </a:r>
            <a:endParaRPr lang="en-GB" noProof="0" smtClean="0"/>
          </a:p>
        </p:txBody>
      </p:sp>
      <p:sp>
        <p:nvSpPr>
          <p:cNvPr id="8" name="Rectangle 6"/>
          <p:cNvSpPr>
            <a:spLocks noGrp="1" noChangeArrowheads="1"/>
          </p:cNvSpPr>
          <p:nvPr>
            <p:ph type="dt" sz="half" idx="10"/>
          </p:nvPr>
        </p:nvSpPr>
        <p:spPr/>
        <p:txBody>
          <a:bodyPr/>
          <a:lstStyle>
            <a:lvl1pPr>
              <a:defRPr sz="1200" b="1">
                <a:solidFill>
                  <a:schemeClr val="bg1"/>
                </a:solidFill>
                <a:latin typeface="+mn-lt"/>
              </a:defRPr>
            </a:lvl1pPr>
          </a:lstStyle>
          <a:p>
            <a:pPr>
              <a:defRPr/>
            </a:pPr>
            <a:endParaRPr lang="en-GB"/>
          </a:p>
        </p:txBody>
      </p:sp>
      <p:sp>
        <p:nvSpPr>
          <p:cNvPr id="9" name="Rectangle 7"/>
          <p:cNvSpPr>
            <a:spLocks noGrp="1" noChangeArrowheads="1"/>
          </p:cNvSpPr>
          <p:nvPr>
            <p:ph type="ftr" sz="quarter" idx="11"/>
          </p:nvPr>
        </p:nvSpPr>
        <p:spPr/>
        <p:txBody>
          <a:bodyPr/>
          <a:lstStyle>
            <a:lvl1pPr>
              <a:defRPr>
                <a:solidFill>
                  <a:schemeClr val="bg1"/>
                </a:solidFill>
                <a:latin typeface="+mn-lt"/>
              </a:defRPr>
            </a:lvl1pPr>
          </a:lstStyle>
          <a:p>
            <a:pPr>
              <a:defRPr/>
            </a:pPr>
            <a:endParaRPr lang="en-GB"/>
          </a:p>
        </p:txBody>
      </p:sp>
      <p:sp>
        <p:nvSpPr>
          <p:cNvPr id="10" name="Rectangle 8"/>
          <p:cNvSpPr>
            <a:spLocks noGrp="1" noChangeArrowheads="1"/>
          </p:cNvSpPr>
          <p:nvPr>
            <p:ph type="sldNum" sz="quarter" idx="12"/>
          </p:nvPr>
        </p:nvSpPr>
        <p:spPr/>
        <p:txBody>
          <a:bodyPr/>
          <a:lstStyle>
            <a:lvl1pPr>
              <a:defRPr>
                <a:solidFill>
                  <a:schemeClr val="bg1"/>
                </a:solidFill>
                <a:latin typeface="+mn-lt"/>
              </a:defRPr>
            </a:lvl1pPr>
          </a:lstStyle>
          <a:p>
            <a:pPr>
              <a:defRPr/>
            </a:pPr>
            <a:fld id="{5B320019-F86D-448A-AA8E-E68A1A5CA1CC}" type="slidenum">
              <a:rPr lang="en-GB"/>
              <a:pPr>
                <a:defRPr/>
              </a:pPr>
              <a:t>‹#›</a:t>
            </a:fld>
            <a:endParaRPr lang="en-GB"/>
          </a:p>
        </p:txBody>
      </p:sp>
    </p:spTree>
    <p:extLst>
      <p:ext uri="{BB962C8B-B14F-4D97-AF65-F5344CB8AC3E}">
        <p14:creationId xmlns:p14="http://schemas.microsoft.com/office/powerpoint/2010/main" val="944332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82567B60-9D5B-462E-8AD1-D8E93688ED2A}" type="slidenum">
              <a:rPr lang="en-GB"/>
              <a:pPr>
                <a:defRPr/>
              </a:pPr>
              <a:t>‹#›</a:t>
            </a:fld>
            <a:endParaRPr lang="en-GB"/>
          </a:p>
        </p:txBody>
      </p:sp>
    </p:spTree>
    <p:extLst>
      <p:ext uri="{BB962C8B-B14F-4D97-AF65-F5344CB8AC3E}">
        <p14:creationId xmlns:p14="http://schemas.microsoft.com/office/powerpoint/2010/main" val="3517328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1339850"/>
            <a:ext cx="2071687" cy="46815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95288" y="1339850"/>
            <a:ext cx="6067425" cy="46815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FC152CD4-8695-49E0-A0C8-6028684BB74B}" type="slidenum">
              <a:rPr lang="en-GB"/>
              <a:pPr>
                <a:defRPr/>
              </a:pPr>
              <a:t>‹#›</a:t>
            </a:fld>
            <a:endParaRPr lang="en-GB"/>
          </a:p>
        </p:txBody>
      </p:sp>
    </p:spTree>
    <p:extLst>
      <p:ext uri="{BB962C8B-B14F-4D97-AF65-F5344CB8AC3E}">
        <p14:creationId xmlns:p14="http://schemas.microsoft.com/office/powerpoint/2010/main" val="1799572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A4669F2-8FB0-41DB-9D96-77D875DC3E71}" type="slidenum">
              <a:rPr lang="en-GB"/>
              <a:pPr>
                <a:defRPr/>
              </a:pPr>
              <a:t>‹#›</a:t>
            </a:fld>
            <a:endParaRPr lang="en-GB"/>
          </a:p>
        </p:txBody>
      </p:sp>
    </p:spTree>
    <p:extLst>
      <p:ext uri="{BB962C8B-B14F-4D97-AF65-F5344CB8AC3E}">
        <p14:creationId xmlns:p14="http://schemas.microsoft.com/office/powerpoint/2010/main" val="3733894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39B7A473-AD06-4E26-8106-B6171C7A4EB5}" type="slidenum">
              <a:rPr lang="en-GB"/>
              <a:pPr>
                <a:defRPr/>
              </a:pPr>
              <a:t>‹#›</a:t>
            </a:fld>
            <a:endParaRPr lang="en-GB"/>
          </a:p>
        </p:txBody>
      </p:sp>
    </p:spTree>
    <p:extLst>
      <p:ext uri="{BB962C8B-B14F-4D97-AF65-F5344CB8AC3E}">
        <p14:creationId xmlns:p14="http://schemas.microsoft.com/office/powerpoint/2010/main" val="839454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E4A621E7-C8C8-4CD9-B258-05157BEEB3F3}" type="slidenum">
              <a:rPr lang="en-GB"/>
              <a:pPr>
                <a:defRPr/>
              </a:pPr>
              <a:t>‹#›</a:t>
            </a:fld>
            <a:endParaRPr lang="en-GB"/>
          </a:p>
        </p:txBody>
      </p:sp>
    </p:spTree>
    <p:extLst>
      <p:ext uri="{BB962C8B-B14F-4D97-AF65-F5344CB8AC3E}">
        <p14:creationId xmlns:p14="http://schemas.microsoft.com/office/powerpoint/2010/main" val="53041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D7B6B6C0-AC26-4A9A-A7B3-3FF0F6855E84}" type="slidenum">
              <a:rPr lang="en-GB"/>
              <a:pPr>
                <a:defRPr/>
              </a:pPr>
              <a:t>‹#›</a:t>
            </a:fld>
            <a:endParaRPr lang="en-GB"/>
          </a:p>
        </p:txBody>
      </p:sp>
    </p:spTree>
    <p:extLst>
      <p:ext uri="{BB962C8B-B14F-4D97-AF65-F5344CB8AC3E}">
        <p14:creationId xmlns:p14="http://schemas.microsoft.com/office/powerpoint/2010/main" val="2843943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A3932EC5-0A8D-4D4F-96AA-A0C534CE3D42}" type="slidenum">
              <a:rPr lang="en-GB"/>
              <a:pPr>
                <a:defRPr/>
              </a:pPr>
              <a:t>‹#›</a:t>
            </a:fld>
            <a:endParaRPr lang="en-GB"/>
          </a:p>
        </p:txBody>
      </p:sp>
    </p:spTree>
    <p:extLst>
      <p:ext uri="{BB962C8B-B14F-4D97-AF65-F5344CB8AC3E}">
        <p14:creationId xmlns:p14="http://schemas.microsoft.com/office/powerpoint/2010/main" val="3232608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BD423571-FB1E-4ACC-878B-7193F84153A0}" type="slidenum">
              <a:rPr lang="en-GB"/>
              <a:pPr>
                <a:defRPr/>
              </a:pPr>
              <a:t>‹#›</a:t>
            </a:fld>
            <a:endParaRPr lang="en-GB"/>
          </a:p>
        </p:txBody>
      </p:sp>
    </p:spTree>
    <p:extLst>
      <p:ext uri="{BB962C8B-B14F-4D97-AF65-F5344CB8AC3E}">
        <p14:creationId xmlns:p14="http://schemas.microsoft.com/office/powerpoint/2010/main" val="3228178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60B67CB9-A32F-4F91-B3FF-6CA2DACDB107}" type="slidenum">
              <a:rPr lang="en-GB"/>
              <a:pPr>
                <a:defRPr/>
              </a:pPr>
              <a:t>‹#›</a:t>
            </a:fld>
            <a:endParaRPr lang="en-GB"/>
          </a:p>
        </p:txBody>
      </p:sp>
    </p:spTree>
    <p:extLst>
      <p:ext uri="{BB962C8B-B14F-4D97-AF65-F5344CB8AC3E}">
        <p14:creationId xmlns:p14="http://schemas.microsoft.com/office/powerpoint/2010/main" val="2634144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E37602C6-E0DC-4AD1-A324-F60FE8DFBE40}" type="slidenum">
              <a:rPr lang="en-GB"/>
              <a:pPr>
                <a:defRPr/>
              </a:pPr>
              <a:t>‹#›</a:t>
            </a:fld>
            <a:endParaRPr lang="en-GB"/>
          </a:p>
        </p:txBody>
      </p:sp>
    </p:spTree>
    <p:extLst>
      <p:ext uri="{BB962C8B-B14F-4D97-AF65-F5344CB8AC3E}">
        <p14:creationId xmlns:p14="http://schemas.microsoft.com/office/powerpoint/2010/main" val="665677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5288" y="1339850"/>
            <a:ext cx="8229600"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smtClean="0"/>
              <a:t>Title</a:t>
            </a:r>
          </a:p>
        </p:txBody>
      </p:sp>
      <p:sp>
        <p:nvSpPr>
          <p:cNvPr id="1027" name="Rectangle 3"/>
          <p:cNvSpPr>
            <a:spLocks noGrp="1" noChangeArrowheads="1"/>
          </p:cNvSpPr>
          <p:nvPr>
            <p:ph type="body" idx="1"/>
          </p:nvPr>
        </p:nvSpPr>
        <p:spPr bwMode="auto">
          <a:xfrm>
            <a:off x="457200" y="2492375"/>
            <a:ext cx="8229600" cy="3529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BE" smtClean="0"/>
              <a:t>Second level</a:t>
            </a:r>
            <a:endParaRPr lang="en-GB" smtClean="0"/>
          </a:p>
          <a:p>
            <a:pPr lvl="1"/>
            <a:r>
              <a:rPr lang="en-GB" smtClean="0"/>
              <a:t>Third level</a:t>
            </a:r>
          </a:p>
          <a:p>
            <a:pPr lvl="2"/>
            <a:r>
              <a:rPr lang="en-GB" smtClean="0"/>
              <a:t>- Fourth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tx1"/>
                </a:solidFill>
                <a:latin typeface="Arial" charset="0"/>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chemeClr val="tx1"/>
                </a:solidFill>
                <a:latin typeface="Arial" charset="0"/>
              </a:defRPr>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charset="0"/>
              </a:defRPr>
            </a:lvl1pPr>
          </a:lstStyle>
          <a:p>
            <a:pPr>
              <a:defRPr/>
            </a:pPr>
            <a:fld id="{2BF4B333-C97C-43AA-8FFE-39C58BD4092C}" type="slidenum">
              <a:rPr lang="en-GB"/>
              <a:pPr>
                <a:defRPr/>
              </a:pPr>
              <a:t>‹#›</a:t>
            </a:fld>
            <a:endParaRPr lang="en-GB"/>
          </a:p>
        </p:txBody>
      </p:sp>
      <p:sp>
        <p:nvSpPr>
          <p:cNvPr id="15" name="Rectangle 14"/>
          <p:cNvSpPr/>
          <p:nvPr/>
        </p:nvSpPr>
        <p:spPr>
          <a:xfrm>
            <a:off x="0" y="0"/>
            <a:ext cx="9144000" cy="957263"/>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p>
        </p:txBody>
      </p:sp>
      <p:pic>
        <p:nvPicPr>
          <p:cNvPr id="1032" name="Picture 17" descr="LOGO CE_Vertical_EN_NEG_quadri_H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957638" y="258763"/>
            <a:ext cx="1436687" cy="100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19"/>
          <p:cNvSpPr>
            <a:spLocks noChangeArrowheads="1"/>
          </p:cNvSpPr>
          <p:nvPr userDrawn="1"/>
        </p:nvSpPr>
        <p:spPr bwMode="auto">
          <a:xfrm>
            <a:off x="4251325" y="1222375"/>
            <a:ext cx="623888" cy="39688"/>
          </a:xfrm>
          <a:prstGeom prst="rect">
            <a:avLst/>
          </a:prstGeom>
          <a:solidFill>
            <a:srgbClr val="EE8032"/>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 name="Rectangle 6"/>
          <p:cNvSpPr>
            <a:spLocks noChangeArrowheads="1"/>
          </p:cNvSpPr>
          <p:nvPr userDrawn="1"/>
        </p:nvSpPr>
        <p:spPr bwMode="auto">
          <a:xfrm>
            <a:off x="4267200" y="6575425"/>
            <a:ext cx="622300" cy="290513"/>
          </a:xfrm>
          <a:prstGeom prst="rect">
            <a:avLst/>
          </a:prstGeom>
          <a:solidFill>
            <a:srgbClr val="EE8032"/>
          </a:solidFill>
          <a:ln w="9525" algn="ctr">
            <a:solidFill>
              <a:srgbClr val="EE8032"/>
            </a:solidFill>
            <a:miter lim="800000"/>
            <a:headEnd/>
            <a:tailEnd/>
          </a:ln>
          <a:effectLst>
            <a:outerShdw dist="23000" dir="5400000" rotWithShape="0">
              <a:srgbClr val="000000">
                <a:alpha val="34998"/>
              </a:srgbClr>
            </a:outerShdw>
          </a:effectLst>
        </p:spPr>
        <p:txBody>
          <a:bodyPr lIns="54000" anchor="ctr"/>
          <a:lstStyle/>
          <a:p>
            <a:pPr defTabSz="457200"/>
            <a:r>
              <a:rPr lang="fr-BE" sz="900">
                <a:solidFill>
                  <a:srgbClr val="FFFFFF"/>
                </a:solidFill>
                <a:latin typeface="Calibri" pitchFamily="34" charset="0"/>
              </a:rPr>
              <a:t>Regional Policy</a:t>
            </a:r>
            <a:endParaRPr lang="en-GB" sz="900">
              <a:solidFill>
                <a:srgbClr val="FFFFFF"/>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815"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txStyles>
    <p:title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p:titleStyle>
    <p:body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tags" Target="../tags/tag7.xml"/><Relationship Id="rId13" Type="http://schemas.openxmlformats.org/officeDocument/2006/relationships/tags" Target="../tags/tag12.xml"/><Relationship Id="rId18" Type="http://schemas.openxmlformats.org/officeDocument/2006/relationships/tags" Target="../tags/tag17.xml"/><Relationship Id="rId3" Type="http://schemas.openxmlformats.org/officeDocument/2006/relationships/tags" Target="../tags/tag2.xml"/><Relationship Id="rId21" Type="http://schemas.openxmlformats.org/officeDocument/2006/relationships/slideLayout" Target="../slideLayouts/slideLayout2.xml"/><Relationship Id="rId7" Type="http://schemas.openxmlformats.org/officeDocument/2006/relationships/tags" Target="../tags/tag6.xml"/><Relationship Id="rId12" Type="http://schemas.openxmlformats.org/officeDocument/2006/relationships/tags" Target="../tags/tag11.xml"/><Relationship Id="rId17" Type="http://schemas.openxmlformats.org/officeDocument/2006/relationships/tags" Target="../tags/tag16.xml"/><Relationship Id="rId2" Type="http://schemas.openxmlformats.org/officeDocument/2006/relationships/tags" Target="../tags/tag1.xml"/><Relationship Id="rId16" Type="http://schemas.openxmlformats.org/officeDocument/2006/relationships/tags" Target="../tags/tag15.xml"/><Relationship Id="rId20" Type="http://schemas.openxmlformats.org/officeDocument/2006/relationships/tags" Target="../tags/tag19.xml"/><Relationship Id="rId1" Type="http://schemas.openxmlformats.org/officeDocument/2006/relationships/vmlDrawing" Target="../drawings/vmlDrawing1.vml"/><Relationship Id="rId6" Type="http://schemas.openxmlformats.org/officeDocument/2006/relationships/tags" Target="../tags/tag5.xml"/><Relationship Id="rId11" Type="http://schemas.openxmlformats.org/officeDocument/2006/relationships/tags" Target="../tags/tag10.xml"/><Relationship Id="rId24" Type="http://schemas.openxmlformats.org/officeDocument/2006/relationships/image" Target="../media/image3.emf"/><Relationship Id="rId5" Type="http://schemas.openxmlformats.org/officeDocument/2006/relationships/tags" Target="../tags/tag4.xml"/><Relationship Id="rId15" Type="http://schemas.openxmlformats.org/officeDocument/2006/relationships/tags" Target="../tags/tag14.xml"/><Relationship Id="rId23" Type="http://schemas.openxmlformats.org/officeDocument/2006/relationships/oleObject" Target="../embeddings/oleObject1.bin"/><Relationship Id="rId10" Type="http://schemas.openxmlformats.org/officeDocument/2006/relationships/tags" Target="../tags/tag9.xml"/><Relationship Id="rId19" Type="http://schemas.openxmlformats.org/officeDocument/2006/relationships/tags" Target="../tags/tag18.xml"/><Relationship Id="rId4" Type="http://schemas.openxmlformats.org/officeDocument/2006/relationships/tags" Target="../tags/tag3.xml"/><Relationship Id="rId9" Type="http://schemas.openxmlformats.org/officeDocument/2006/relationships/tags" Target="../tags/tag8.xml"/><Relationship Id="rId14" Type="http://schemas.openxmlformats.org/officeDocument/2006/relationships/tags" Target="../tags/tag13.xml"/><Relationship Id="rId2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13" Type="http://schemas.openxmlformats.org/officeDocument/2006/relationships/tags" Target="../tags/tag31.xml"/><Relationship Id="rId18" Type="http://schemas.openxmlformats.org/officeDocument/2006/relationships/tags" Target="../tags/tag36.xml"/><Relationship Id="rId26" Type="http://schemas.openxmlformats.org/officeDocument/2006/relationships/tags" Target="../tags/tag44.xml"/><Relationship Id="rId39" Type="http://schemas.openxmlformats.org/officeDocument/2006/relationships/tags" Target="../tags/tag57.xml"/><Relationship Id="rId3" Type="http://schemas.openxmlformats.org/officeDocument/2006/relationships/tags" Target="../tags/tag21.xml"/><Relationship Id="rId21" Type="http://schemas.openxmlformats.org/officeDocument/2006/relationships/tags" Target="../tags/tag39.xml"/><Relationship Id="rId34" Type="http://schemas.openxmlformats.org/officeDocument/2006/relationships/tags" Target="../tags/tag52.xml"/><Relationship Id="rId42" Type="http://schemas.openxmlformats.org/officeDocument/2006/relationships/tags" Target="../tags/tag60.xml"/><Relationship Id="rId47" Type="http://schemas.openxmlformats.org/officeDocument/2006/relationships/tags" Target="../tags/tag65.xml"/><Relationship Id="rId50" Type="http://schemas.openxmlformats.org/officeDocument/2006/relationships/oleObject" Target="../embeddings/oleObject2.bin"/><Relationship Id="rId7" Type="http://schemas.openxmlformats.org/officeDocument/2006/relationships/tags" Target="../tags/tag25.xml"/><Relationship Id="rId12" Type="http://schemas.openxmlformats.org/officeDocument/2006/relationships/tags" Target="../tags/tag30.xml"/><Relationship Id="rId17" Type="http://schemas.openxmlformats.org/officeDocument/2006/relationships/tags" Target="../tags/tag35.xml"/><Relationship Id="rId25" Type="http://schemas.openxmlformats.org/officeDocument/2006/relationships/tags" Target="../tags/tag43.xml"/><Relationship Id="rId33" Type="http://schemas.openxmlformats.org/officeDocument/2006/relationships/tags" Target="../tags/tag51.xml"/><Relationship Id="rId38" Type="http://schemas.openxmlformats.org/officeDocument/2006/relationships/tags" Target="../tags/tag56.xml"/><Relationship Id="rId46" Type="http://schemas.openxmlformats.org/officeDocument/2006/relationships/tags" Target="../tags/tag64.xml"/><Relationship Id="rId2" Type="http://schemas.openxmlformats.org/officeDocument/2006/relationships/tags" Target="../tags/tag20.xml"/><Relationship Id="rId16" Type="http://schemas.openxmlformats.org/officeDocument/2006/relationships/tags" Target="../tags/tag34.xml"/><Relationship Id="rId20" Type="http://schemas.openxmlformats.org/officeDocument/2006/relationships/tags" Target="../tags/tag38.xml"/><Relationship Id="rId29" Type="http://schemas.openxmlformats.org/officeDocument/2006/relationships/tags" Target="../tags/tag47.xml"/><Relationship Id="rId41" Type="http://schemas.openxmlformats.org/officeDocument/2006/relationships/tags" Target="../tags/tag59.xml"/><Relationship Id="rId1" Type="http://schemas.openxmlformats.org/officeDocument/2006/relationships/vmlDrawing" Target="../drawings/vmlDrawing2.vml"/><Relationship Id="rId6" Type="http://schemas.openxmlformats.org/officeDocument/2006/relationships/tags" Target="../tags/tag24.xml"/><Relationship Id="rId11" Type="http://schemas.openxmlformats.org/officeDocument/2006/relationships/tags" Target="../tags/tag29.xml"/><Relationship Id="rId24" Type="http://schemas.openxmlformats.org/officeDocument/2006/relationships/tags" Target="../tags/tag42.xml"/><Relationship Id="rId32" Type="http://schemas.openxmlformats.org/officeDocument/2006/relationships/tags" Target="../tags/tag50.xml"/><Relationship Id="rId37" Type="http://schemas.openxmlformats.org/officeDocument/2006/relationships/tags" Target="../tags/tag55.xml"/><Relationship Id="rId40" Type="http://schemas.openxmlformats.org/officeDocument/2006/relationships/tags" Target="../tags/tag58.xml"/><Relationship Id="rId45" Type="http://schemas.openxmlformats.org/officeDocument/2006/relationships/tags" Target="../tags/tag63.xml"/><Relationship Id="rId5" Type="http://schemas.openxmlformats.org/officeDocument/2006/relationships/tags" Target="../tags/tag23.xml"/><Relationship Id="rId15" Type="http://schemas.openxmlformats.org/officeDocument/2006/relationships/tags" Target="../tags/tag33.xml"/><Relationship Id="rId23" Type="http://schemas.openxmlformats.org/officeDocument/2006/relationships/tags" Target="../tags/tag41.xml"/><Relationship Id="rId28" Type="http://schemas.openxmlformats.org/officeDocument/2006/relationships/tags" Target="../tags/tag46.xml"/><Relationship Id="rId36" Type="http://schemas.openxmlformats.org/officeDocument/2006/relationships/tags" Target="../tags/tag54.xml"/><Relationship Id="rId49" Type="http://schemas.openxmlformats.org/officeDocument/2006/relationships/slideLayout" Target="../slideLayouts/slideLayout7.xml"/><Relationship Id="rId10" Type="http://schemas.openxmlformats.org/officeDocument/2006/relationships/tags" Target="../tags/tag28.xml"/><Relationship Id="rId19" Type="http://schemas.openxmlformats.org/officeDocument/2006/relationships/tags" Target="../tags/tag37.xml"/><Relationship Id="rId31" Type="http://schemas.openxmlformats.org/officeDocument/2006/relationships/tags" Target="../tags/tag49.xml"/><Relationship Id="rId44" Type="http://schemas.openxmlformats.org/officeDocument/2006/relationships/tags" Target="../tags/tag62.xml"/><Relationship Id="rId4" Type="http://schemas.openxmlformats.org/officeDocument/2006/relationships/tags" Target="../tags/tag22.xml"/><Relationship Id="rId9" Type="http://schemas.openxmlformats.org/officeDocument/2006/relationships/tags" Target="../tags/tag27.xml"/><Relationship Id="rId14" Type="http://schemas.openxmlformats.org/officeDocument/2006/relationships/tags" Target="../tags/tag32.xml"/><Relationship Id="rId22" Type="http://schemas.openxmlformats.org/officeDocument/2006/relationships/tags" Target="../tags/tag40.xml"/><Relationship Id="rId27" Type="http://schemas.openxmlformats.org/officeDocument/2006/relationships/tags" Target="../tags/tag45.xml"/><Relationship Id="rId30" Type="http://schemas.openxmlformats.org/officeDocument/2006/relationships/tags" Target="../tags/tag48.xml"/><Relationship Id="rId35" Type="http://schemas.openxmlformats.org/officeDocument/2006/relationships/tags" Target="../tags/tag53.xml"/><Relationship Id="rId43" Type="http://schemas.openxmlformats.org/officeDocument/2006/relationships/tags" Target="../tags/tag61.xml"/><Relationship Id="rId48" Type="http://schemas.openxmlformats.org/officeDocument/2006/relationships/tags" Target="../tags/tag66.xml"/><Relationship Id="rId8" Type="http://schemas.openxmlformats.org/officeDocument/2006/relationships/tags" Target="../tags/tag26.xml"/><Relationship Id="rId51"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p:cNvSpPr>
            <a:spLocks noGrp="1" noChangeArrowheads="1"/>
          </p:cNvSpPr>
          <p:nvPr>
            <p:ph type="ctrTitle"/>
          </p:nvPr>
        </p:nvSpPr>
        <p:spPr>
          <a:xfrm>
            <a:off x="0" y="1989138"/>
            <a:ext cx="9144000" cy="1798637"/>
          </a:xfrm>
        </p:spPr>
        <p:txBody>
          <a:bodyPr/>
          <a:lstStyle/>
          <a:p>
            <a:pPr indent="0" algn="ctr" eaLnBrk="1" hangingPunct="1"/>
            <a:r>
              <a:rPr lang="fr-BE" sz="3600" dirty="0" err="1" smtClean="0"/>
              <a:t>Integrated</a:t>
            </a:r>
            <a:r>
              <a:rPr lang="fr-BE" sz="3600" dirty="0" smtClean="0"/>
              <a:t> Territorial </a:t>
            </a:r>
            <a:r>
              <a:rPr lang="fr-BE" sz="3600" dirty="0" err="1" smtClean="0"/>
              <a:t>Approaches</a:t>
            </a:r>
            <a:endParaRPr lang="en-GB" sz="3600" dirty="0" smtClean="0"/>
          </a:p>
        </p:txBody>
      </p:sp>
      <p:sp>
        <p:nvSpPr>
          <p:cNvPr id="3075" name="Rectangle 6"/>
          <p:cNvSpPr>
            <a:spLocks noGrp="1" noChangeArrowheads="1"/>
          </p:cNvSpPr>
          <p:nvPr>
            <p:ph type="subTitle" idx="1"/>
          </p:nvPr>
        </p:nvSpPr>
        <p:spPr>
          <a:xfrm>
            <a:off x="611188" y="4653136"/>
            <a:ext cx="7273180" cy="1368252"/>
          </a:xfrm>
        </p:spPr>
        <p:txBody>
          <a:bodyPr/>
          <a:lstStyle/>
          <a:p>
            <a:pPr algn="ctr" eaLnBrk="1" hangingPunct="1"/>
            <a:r>
              <a:rPr lang="fr-BE" sz="2000" dirty="0" smtClean="0"/>
              <a:t>Madrid, 22 </a:t>
            </a:r>
            <a:r>
              <a:rPr lang="fr-BE" sz="2000" dirty="0" err="1"/>
              <a:t>F</a:t>
            </a:r>
            <a:r>
              <a:rPr lang="fr-BE" sz="2000" dirty="0" err="1" smtClean="0"/>
              <a:t>ebruary</a:t>
            </a:r>
            <a:r>
              <a:rPr lang="fr-BE" sz="2000" dirty="0" smtClean="0"/>
              <a:t> 2013</a:t>
            </a:r>
            <a:endParaRPr lang="fr-BE" sz="2800" dirty="0" smtClean="0"/>
          </a:p>
          <a:p>
            <a:pPr eaLnBrk="1" hangingPunct="1"/>
            <a:endParaRPr lang="fr-BE" sz="20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ChangeArrowheads="1"/>
          </p:cNvSpPr>
          <p:nvPr/>
        </p:nvSpPr>
        <p:spPr bwMode="auto">
          <a:xfrm>
            <a:off x="0" y="1062038"/>
            <a:ext cx="1841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sv-SE">
              <a:ea typeface="MS PGothic" pitchFamily="34" charset="-128"/>
            </a:endParaRPr>
          </a:p>
        </p:txBody>
      </p:sp>
      <p:sp>
        <p:nvSpPr>
          <p:cNvPr id="64515" name="Rectangle 3"/>
          <p:cNvSpPr>
            <a:spLocks noChangeArrowheads="1"/>
          </p:cNvSpPr>
          <p:nvPr/>
        </p:nvSpPr>
        <p:spPr bwMode="auto">
          <a:xfrm>
            <a:off x="0" y="1062038"/>
            <a:ext cx="1841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sv-SE">
              <a:ea typeface="MS PGothic" pitchFamily="34" charset="-128"/>
            </a:endParaRPr>
          </a:p>
        </p:txBody>
      </p:sp>
      <p:sp>
        <p:nvSpPr>
          <p:cNvPr id="64516" name="AutoShape 5"/>
          <p:cNvSpPr>
            <a:spLocks noChangeAspect="1" noChangeArrowheads="1" noTextEdit="1"/>
          </p:cNvSpPr>
          <p:nvPr/>
        </p:nvSpPr>
        <p:spPr bwMode="auto">
          <a:xfrm>
            <a:off x="250825" y="1268413"/>
            <a:ext cx="8893175" cy="558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BE"/>
          </a:p>
        </p:txBody>
      </p:sp>
      <p:sp>
        <p:nvSpPr>
          <p:cNvPr id="64517" name="Text Box 6"/>
          <p:cNvSpPr txBox="1">
            <a:spLocks noChangeArrowheads="1"/>
          </p:cNvSpPr>
          <p:nvPr/>
        </p:nvSpPr>
        <p:spPr bwMode="auto">
          <a:xfrm>
            <a:off x="2867025" y="3417888"/>
            <a:ext cx="3138488" cy="1003300"/>
          </a:xfrm>
          <a:prstGeom prst="rect">
            <a:avLst/>
          </a:prstGeom>
          <a:solidFill>
            <a:srgbClr val="CCFFCC"/>
          </a:solidFill>
          <a:ln w="9525">
            <a:solidFill>
              <a:srgbClr val="000000"/>
            </a:solidFill>
            <a:miter lim="800000"/>
            <a:headEnd/>
            <a:tailEnd/>
          </a:ln>
        </p:spPr>
        <p:txBody>
          <a:bodyPr/>
          <a:lstStyle>
            <a:lvl1pPr eaLnBrk="0" hangingPunct="0">
              <a:defRPr sz="1200">
                <a:solidFill>
                  <a:srgbClr val="0F5494"/>
                </a:solidFill>
                <a:latin typeface="Verdana" pitchFamily="34" charset="0"/>
                <a:cs typeface="Arial" pitchFamily="34" charset="0"/>
              </a:defRPr>
            </a:lvl1pPr>
            <a:lvl2pPr marL="742950" indent="-285750" eaLnBrk="0" hangingPunct="0">
              <a:defRPr sz="1200">
                <a:solidFill>
                  <a:srgbClr val="0F5494"/>
                </a:solidFill>
                <a:latin typeface="Verdana" pitchFamily="34" charset="0"/>
                <a:cs typeface="Arial" pitchFamily="34" charset="0"/>
              </a:defRPr>
            </a:lvl2pPr>
            <a:lvl3pPr marL="1143000" indent="-228600" eaLnBrk="0" hangingPunct="0">
              <a:defRPr sz="1200">
                <a:solidFill>
                  <a:srgbClr val="0F5494"/>
                </a:solidFill>
                <a:latin typeface="Verdana" pitchFamily="34" charset="0"/>
                <a:cs typeface="Arial" pitchFamily="34" charset="0"/>
              </a:defRPr>
            </a:lvl3pPr>
            <a:lvl4pPr marL="1600200" indent="-228600" eaLnBrk="0" hangingPunct="0">
              <a:defRPr sz="1200">
                <a:solidFill>
                  <a:srgbClr val="0F5494"/>
                </a:solidFill>
                <a:latin typeface="Verdana" pitchFamily="34" charset="0"/>
                <a:cs typeface="Arial" pitchFamily="34" charset="0"/>
              </a:defRPr>
            </a:lvl4pPr>
            <a:lvl5pPr marL="2057400" indent="-228600" eaLnBrk="0" hangingPunct="0">
              <a:defRPr sz="1200">
                <a:solidFill>
                  <a:srgbClr val="0F5494"/>
                </a:solidFill>
                <a:latin typeface="Verdana" pitchFamily="34" charset="0"/>
                <a:cs typeface="Arial" pitchFamily="34" charset="0"/>
              </a:defRPr>
            </a:lvl5pPr>
            <a:lvl6pPr marL="2514600" indent="-228600" eaLnBrk="0" fontAlgn="base" hangingPunct="0">
              <a:spcBef>
                <a:spcPct val="0"/>
              </a:spcBef>
              <a:spcAft>
                <a:spcPct val="0"/>
              </a:spcAft>
              <a:defRPr sz="1200">
                <a:solidFill>
                  <a:srgbClr val="0F5494"/>
                </a:solidFill>
                <a:latin typeface="Verdana" pitchFamily="34" charset="0"/>
                <a:cs typeface="Arial" pitchFamily="34" charset="0"/>
              </a:defRPr>
            </a:lvl6pPr>
            <a:lvl7pPr marL="2971800" indent="-228600" eaLnBrk="0" fontAlgn="base" hangingPunct="0">
              <a:spcBef>
                <a:spcPct val="0"/>
              </a:spcBef>
              <a:spcAft>
                <a:spcPct val="0"/>
              </a:spcAft>
              <a:defRPr sz="1200">
                <a:solidFill>
                  <a:srgbClr val="0F5494"/>
                </a:solidFill>
                <a:latin typeface="Verdana" pitchFamily="34" charset="0"/>
                <a:cs typeface="Arial" pitchFamily="34" charset="0"/>
              </a:defRPr>
            </a:lvl7pPr>
            <a:lvl8pPr marL="3429000" indent="-228600" eaLnBrk="0" fontAlgn="base" hangingPunct="0">
              <a:spcBef>
                <a:spcPct val="0"/>
              </a:spcBef>
              <a:spcAft>
                <a:spcPct val="0"/>
              </a:spcAft>
              <a:defRPr sz="1200">
                <a:solidFill>
                  <a:srgbClr val="0F5494"/>
                </a:solidFill>
                <a:latin typeface="Verdana" pitchFamily="34" charset="0"/>
                <a:cs typeface="Arial" pitchFamily="34" charset="0"/>
              </a:defRPr>
            </a:lvl8pPr>
            <a:lvl9pPr marL="3886200" indent="-228600" eaLnBrk="0" fontAlgn="base" hangingPunct="0">
              <a:spcBef>
                <a:spcPct val="0"/>
              </a:spcBef>
              <a:spcAft>
                <a:spcPct val="0"/>
              </a:spcAft>
              <a:defRPr sz="1200">
                <a:solidFill>
                  <a:srgbClr val="0F5494"/>
                </a:solidFill>
                <a:latin typeface="Verdana" pitchFamily="34" charset="0"/>
                <a:cs typeface="Arial" pitchFamily="34" charset="0"/>
              </a:defRPr>
            </a:lvl9pPr>
          </a:lstStyle>
          <a:p>
            <a:pPr algn="ctr" eaLnBrk="1" hangingPunct="1"/>
            <a:r>
              <a:rPr lang="et-EE" sz="1500" b="1">
                <a:solidFill>
                  <a:srgbClr val="16489F"/>
                </a:solidFill>
                <a:latin typeface="Arial" pitchFamily="34" charset="0"/>
                <a:ea typeface="MS PGothic" pitchFamily="34" charset="-128"/>
              </a:rPr>
              <a:t>ITI FOR THE INTEGRATED DEVELOPMENT OF </a:t>
            </a:r>
            <a:endParaRPr lang="en-GB" sz="1500" b="1">
              <a:solidFill>
                <a:srgbClr val="16489F"/>
              </a:solidFill>
              <a:latin typeface="Arial" pitchFamily="34" charset="0"/>
              <a:ea typeface="MS PGothic" pitchFamily="34" charset="-128"/>
            </a:endParaRPr>
          </a:p>
          <a:p>
            <a:pPr algn="ctr"/>
            <a:r>
              <a:rPr lang="et-EE" sz="1500" b="1">
                <a:solidFill>
                  <a:srgbClr val="16489F"/>
                </a:solidFill>
                <a:latin typeface="Arial" pitchFamily="34" charset="0"/>
                <a:ea typeface="MS PGothic" pitchFamily="34" charset="-128"/>
              </a:rPr>
              <a:t>CITY X</a:t>
            </a:r>
            <a:endParaRPr lang="en-GB" sz="1500" b="1">
              <a:solidFill>
                <a:srgbClr val="16489F"/>
              </a:solidFill>
              <a:latin typeface="Arial" pitchFamily="34" charset="0"/>
              <a:ea typeface="MS PGothic" pitchFamily="34" charset="-128"/>
            </a:endParaRPr>
          </a:p>
          <a:p>
            <a:pPr algn="ctr"/>
            <a:r>
              <a:rPr lang="et-EE" sz="1500" b="1">
                <a:solidFill>
                  <a:srgbClr val="16489F"/>
                </a:solidFill>
                <a:latin typeface="Arial" pitchFamily="34" charset="0"/>
                <a:ea typeface="MS PGothic" pitchFamily="34" charset="-128"/>
              </a:rPr>
              <a:t>EUR </a:t>
            </a:r>
            <a:r>
              <a:rPr lang="fr-BE" sz="1500" b="1">
                <a:solidFill>
                  <a:srgbClr val="16489F"/>
                </a:solidFill>
                <a:latin typeface="Arial" pitchFamily="34" charset="0"/>
                <a:ea typeface="MS PGothic" pitchFamily="34" charset="-128"/>
              </a:rPr>
              <a:t>310 </a:t>
            </a:r>
            <a:r>
              <a:rPr lang="et-EE" sz="1500" b="1">
                <a:solidFill>
                  <a:srgbClr val="16489F"/>
                </a:solidFill>
                <a:latin typeface="Arial" pitchFamily="34" charset="0"/>
                <a:ea typeface="MS PGothic" pitchFamily="34" charset="-128"/>
              </a:rPr>
              <a:t>million (ERDF+ESF)</a:t>
            </a:r>
            <a:r>
              <a:rPr lang="fr-BE" sz="1500" b="1">
                <a:solidFill>
                  <a:srgbClr val="16489F"/>
                </a:solidFill>
                <a:latin typeface="Arial" pitchFamily="34" charset="0"/>
                <a:ea typeface="MS PGothic" pitchFamily="34" charset="-128"/>
              </a:rPr>
              <a:t> </a:t>
            </a:r>
          </a:p>
          <a:p>
            <a:pPr algn="ctr"/>
            <a:endParaRPr lang="et-EE" sz="1500" b="1">
              <a:solidFill>
                <a:srgbClr val="16489F"/>
              </a:solidFill>
              <a:latin typeface="Arial" pitchFamily="34" charset="0"/>
              <a:ea typeface="MS PGothic" pitchFamily="34" charset="-128"/>
            </a:endParaRPr>
          </a:p>
        </p:txBody>
      </p:sp>
      <p:sp>
        <p:nvSpPr>
          <p:cNvPr id="64518" name="Text Box 7"/>
          <p:cNvSpPr txBox="1">
            <a:spLocks noChangeArrowheads="1"/>
          </p:cNvSpPr>
          <p:nvPr/>
        </p:nvSpPr>
        <p:spPr bwMode="auto">
          <a:xfrm>
            <a:off x="425450" y="1268413"/>
            <a:ext cx="2614613" cy="1576387"/>
          </a:xfrm>
          <a:prstGeom prst="rect">
            <a:avLst/>
          </a:prstGeom>
          <a:solidFill>
            <a:srgbClr val="FFFF99"/>
          </a:solidFill>
          <a:ln w="9525">
            <a:solidFill>
              <a:srgbClr val="0000FF"/>
            </a:solidFill>
            <a:miter lim="800000"/>
            <a:headEnd/>
            <a:tailEnd/>
          </a:ln>
        </p:spPr>
        <p:txBody>
          <a:bodyPr/>
          <a:lstStyle>
            <a:lvl1pPr eaLnBrk="0" hangingPunct="0">
              <a:defRPr sz="1200">
                <a:solidFill>
                  <a:srgbClr val="0F5494"/>
                </a:solidFill>
                <a:latin typeface="Verdana" pitchFamily="34" charset="0"/>
                <a:cs typeface="Arial" pitchFamily="34" charset="0"/>
              </a:defRPr>
            </a:lvl1pPr>
            <a:lvl2pPr marL="742950" indent="-285750" eaLnBrk="0" hangingPunct="0">
              <a:defRPr sz="1200">
                <a:solidFill>
                  <a:srgbClr val="0F5494"/>
                </a:solidFill>
                <a:latin typeface="Verdana" pitchFamily="34" charset="0"/>
                <a:cs typeface="Arial" pitchFamily="34" charset="0"/>
              </a:defRPr>
            </a:lvl2pPr>
            <a:lvl3pPr marL="1143000" indent="-228600" eaLnBrk="0" hangingPunct="0">
              <a:defRPr sz="1200">
                <a:solidFill>
                  <a:srgbClr val="0F5494"/>
                </a:solidFill>
                <a:latin typeface="Verdana" pitchFamily="34" charset="0"/>
                <a:cs typeface="Arial" pitchFamily="34" charset="0"/>
              </a:defRPr>
            </a:lvl3pPr>
            <a:lvl4pPr marL="1600200" indent="-228600" eaLnBrk="0" hangingPunct="0">
              <a:defRPr sz="1200">
                <a:solidFill>
                  <a:srgbClr val="0F5494"/>
                </a:solidFill>
                <a:latin typeface="Verdana" pitchFamily="34" charset="0"/>
                <a:cs typeface="Arial" pitchFamily="34" charset="0"/>
              </a:defRPr>
            </a:lvl4pPr>
            <a:lvl5pPr marL="2057400" indent="-228600" eaLnBrk="0" hangingPunct="0">
              <a:defRPr sz="1200">
                <a:solidFill>
                  <a:srgbClr val="0F5494"/>
                </a:solidFill>
                <a:latin typeface="Verdana" pitchFamily="34" charset="0"/>
                <a:cs typeface="Arial" pitchFamily="34" charset="0"/>
              </a:defRPr>
            </a:lvl5pPr>
            <a:lvl6pPr marL="2514600" indent="-228600" eaLnBrk="0" fontAlgn="base" hangingPunct="0">
              <a:spcBef>
                <a:spcPct val="0"/>
              </a:spcBef>
              <a:spcAft>
                <a:spcPct val="0"/>
              </a:spcAft>
              <a:defRPr sz="1200">
                <a:solidFill>
                  <a:srgbClr val="0F5494"/>
                </a:solidFill>
                <a:latin typeface="Verdana" pitchFamily="34" charset="0"/>
                <a:cs typeface="Arial" pitchFamily="34" charset="0"/>
              </a:defRPr>
            </a:lvl6pPr>
            <a:lvl7pPr marL="2971800" indent="-228600" eaLnBrk="0" fontAlgn="base" hangingPunct="0">
              <a:spcBef>
                <a:spcPct val="0"/>
              </a:spcBef>
              <a:spcAft>
                <a:spcPct val="0"/>
              </a:spcAft>
              <a:defRPr sz="1200">
                <a:solidFill>
                  <a:srgbClr val="0F5494"/>
                </a:solidFill>
                <a:latin typeface="Verdana" pitchFamily="34" charset="0"/>
                <a:cs typeface="Arial" pitchFamily="34" charset="0"/>
              </a:defRPr>
            </a:lvl7pPr>
            <a:lvl8pPr marL="3429000" indent="-228600" eaLnBrk="0" fontAlgn="base" hangingPunct="0">
              <a:spcBef>
                <a:spcPct val="0"/>
              </a:spcBef>
              <a:spcAft>
                <a:spcPct val="0"/>
              </a:spcAft>
              <a:defRPr sz="1200">
                <a:solidFill>
                  <a:srgbClr val="0F5494"/>
                </a:solidFill>
                <a:latin typeface="Verdana" pitchFamily="34" charset="0"/>
                <a:cs typeface="Arial" pitchFamily="34" charset="0"/>
              </a:defRPr>
            </a:lvl8pPr>
            <a:lvl9pPr marL="3886200" indent="-228600" eaLnBrk="0" fontAlgn="base" hangingPunct="0">
              <a:spcBef>
                <a:spcPct val="0"/>
              </a:spcBef>
              <a:spcAft>
                <a:spcPct val="0"/>
              </a:spcAft>
              <a:defRPr sz="1200">
                <a:solidFill>
                  <a:srgbClr val="0F5494"/>
                </a:solidFill>
                <a:latin typeface="Verdana" pitchFamily="34" charset="0"/>
                <a:cs typeface="Arial" pitchFamily="34" charset="0"/>
              </a:defRPr>
            </a:lvl9pPr>
          </a:lstStyle>
          <a:p>
            <a:pPr eaLnBrk="1" hangingPunct="1"/>
            <a:r>
              <a:rPr lang="et-EE" sz="1600" b="1">
                <a:solidFill>
                  <a:srgbClr val="16489F"/>
                </a:solidFill>
                <a:latin typeface="Arial" pitchFamily="34" charset="0"/>
                <a:ea typeface="MS PGothic" pitchFamily="34" charset="-128"/>
              </a:rPr>
              <a:t>Priority axis 1 (E</a:t>
            </a:r>
            <a:r>
              <a:rPr lang="fr-BE" sz="1600" b="1">
                <a:solidFill>
                  <a:srgbClr val="16489F"/>
                </a:solidFill>
                <a:latin typeface="Arial" pitchFamily="34" charset="0"/>
                <a:ea typeface="MS PGothic" pitchFamily="34" charset="-128"/>
              </a:rPr>
              <a:t>S</a:t>
            </a:r>
            <a:r>
              <a:rPr lang="et-EE" sz="1600" b="1">
                <a:solidFill>
                  <a:srgbClr val="16489F"/>
                </a:solidFill>
                <a:latin typeface="Arial" pitchFamily="34" charset="0"/>
                <a:ea typeface="MS PGothic" pitchFamily="34" charset="-128"/>
              </a:rPr>
              <a:t>F):</a:t>
            </a:r>
            <a:endParaRPr lang="fr-BE" sz="1600" b="1">
              <a:solidFill>
                <a:srgbClr val="16489F"/>
              </a:solidFill>
              <a:latin typeface="Arial" pitchFamily="34" charset="0"/>
              <a:ea typeface="MS PGothic" pitchFamily="34" charset="-128"/>
            </a:endParaRPr>
          </a:p>
          <a:p>
            <a:pPr eaLnBrk="1" hangingPunct="1"/>
            <a:r>
              <a:rPr lang="en-GB" sz="1600" b="1">
                <a:solidFill>
                  <a:srgbClr val="16489F"/>
                </a:solidFill>
                <a:latin typeface="Arial" pitchFamily="34" charset="0"/>
                <a:ea typeface="MS PGothic" pitchFamily="34" charset="-128"/>
              </a:rPr>
              <a:t>Promoting employment and supporting labour mobility</a:t>
            </a:r>
          </a:p>
          <a:p>
            <a:pPr eaLnBrk="1" hangingPunct="1"/>
            <a:endParaRPr lang="en-GB" sz="1600" b="1">
              <a:solidFill>
                <a:srgbClr val="16489F"/>
              </a:solidFill>
              <a:latin typeface="Arial" pitchFamily="34" charset="0"/>
              <a:ea typeface="MS PGothic" pitchFamily="34" charset="-128"/>
            </a:endParaRPr>
          </a:p>
          <a:p>
            <a:r>
              <a:rPr lang="en-GB" sz="1600" b="1">
                <a:solidFill>
                  <a:srgbClr val="16489F"/>
                </a:solidFill>
                <a:latin typeface="Arial" pitchFamily="34" charset="0"/>
                <a:ea typeface="MS PGothic" pitchFamily="34" charset="-128"/>
              </a:rPr>
              <a:t>  EUR 50 million </a:t>
            </a:r>
          </a:p>
        </p:txBody>
      </p:sp>
      <p:sp>
        <p:nvSpPr>
          <p:cNvPr id="64519" name="Text Box 8"/>
          <p:cNvSpPr txBox="1">
            <a:spLocks noChangeArrowheads="1"/>
          </p:cNvSpPr>
          <p:nvPr/>
        </p:nvSpPr>
        <p:spPr bwMode="auto">
          <a:xfrm>
            <a:off x="3040063" y="1268413"/>
            <a:ext cx="2790825" cy="1576387"/>
          </a:xfrm>
          <a:prstGeom prst="rect">
            <a:avLst/>
          </a:prstGeom>
          <a:solidFill>
            <a:srgbClr val="FFFF99"/>
          </a:solidFill>
          <a:ln w="9525">
            <a:solidFill>
              <a:srgbClr val="0000FF"/>
            </a:solidFill>
            <a:miter lim="800000"/>
            <a:headEnd/>
            <a:tailEnd/>
          </a:ln>
        </p:spPr>
        <p:txBody>
          <a:bodyPr/>
          <a:lstStyle>
            <a:lvl1pPr eaLnBrk="0" hangingPunct="0">
              <a:defRPr sz="1200">
                <a:solidFill>
                  <a:srgbClr val="0F5494"/>
                </a:solidFill>
                <a:latin typeface="Verdana" pitchFamily="34" charset="0"/>
                <a:cs typeface="Arial" pitchFamily="34" charset="0"/>
              </a:defRPr>
            </a:lvl1pPr>
            <a:lvl2pPr marL="742950" indent="-285750" eaLnBrk="0" hangingPunct="0">
              <a:defRPr sz="1200">
                <a:solidFill>
                  <a:srgbClr val="0F5494"/>
                </a:solidFill>
                <a:latin typeface="Verdana" pitchFamily="34" charset="0"/>
                <a:cs typeface="Arial" pitchFamily="34" charset="0"/>
              </a:defRPr>
            </a:lvl2pPr>
            <a:lvl3pPr marL="1143000" indent="-228600" eaLnBrk="0" hangingPunct="0">
              <a:defRPr sz="1200">
                <a:solidFill>
                  <a:srgbClr val="0F5494"/>
                </a:solidFill>
                <a:latin typeface="Verdana" pitchFamily="34" charset="0"/>
                <a:cs typeface="Arial" pitchFamily="34" charset="0"/>
              </a:defRPr>
            </a:lvl3pPr>
            <a:lvl4pPr marL="1600200" indent="-228600" eaLnBrk="0" hangingPunct="0">
              <a:defRPr sz="1200">
                <a:solidFill>
                  <a:srgbClr val="0F5494"/>
                </a:solidFill>
                <a:latin typeface="Verdana" pitchFamily="34" charset="0"/>
                <a:cs typeface="Arial" pitchFamily="34" charset="0"/>
              </a:defRPr>
            </a:lvl4pPr>
            <a:lvl5pPr marL="2057400" indent="-228600" eaLnBrk="0" hangingPunct="0">
              <a:defRPr sz="1200">
                <a:solidFill>
                  <a:srgbClr val="0F5494"/>
                </a:solidFill>
                <a:latin typeface="Verdana" pitchFamily="34" charset="0"/>
                <a:cs typeface="Arial" pitchFamily="34" charset="0"/>
              </a:defRPr>
            </a:lvl5pPr>
            <a:lvl6pPr marL="2514600" indent="-228600" eaLnBrk="0" fontAlgn="base" hangingPunct="0">
              <a:spcBef>
                <a:spcPct val="0"/>
              </a:spcBef>
              <a:spcAft>
                <a:spcPct val="0"/>
              </a:spcAft>
              <a:defRPr sz="1200">
                <a:solidFill>
                  <a:srgbClr val="0F5494"/>
                </a:solidFill>
                <a:latin typeface="Verdana" pitchFamily="34" charset="0"/>
                <a:cs typeface="Arial" pitchFamily="34" charset="0"/>
              </a:defRPr>
            </a:lvl6pPr>
            <a:lvl7pPr marL="2971800" indent="-228600" eaLnBrk="0" fontAlgn="base" hangingPunct="0">
              <a:spcBef>
                <a:spcPct val="0"/>
              </a:spcBef>
              <a:spcAft>
                <a:spcPct val="0"/>
              </a:spcAft>
              <a:defRPr sz="1200">
                <a:solidFill>
                  <a:srgbClr val="0F5494"/>
                </a:solidFill>
                <a:latin typeface="Verdana" pitchFamily="34" charset="0"/>
                <a:cs typeface="Arial" pitchFamily="34" charset="0"/>
              </a:defRPr>
            </a:lvl7pPr>
            <a:lvl8pPr marL="3429000" indent="-228600" eaLnBrk="0" fontAlgn="base" hangingPunct="0">
              <a:spcBef>
                <a:spcPct val="0"/>
              </a:spcBef>
              <a:spcAft>
                <a:spcPct val="0"/>
              </a:spcAft>
              <a:defRPr sz="1200">
                <a:solidFill>
                  <a:srgbClr val="0F5494"/>
                </a:solidFill>
                <a:latin typeface="Verdana" pitchFamily="34" charset="0"/>
                <a:cs typeface="Arial" pitchFamily="34" charset="0"/>
              </a:defRPr>
            </a:lvl8pPr>
            <a:lvl9pPr marL="3886200" indent="-228600" eaLnBrk="0" fontAlgn="base" hangingPunct="0">
              <a:spcBef>
                <a:spcPct val="0"/>
              </a:spcBef>
              <a:spcAft>
                <a:spcPct val="0"/>
              </a:spcAft>
              <a:defRPr sz="1200">
                <a:solidFill>
                  <a:srgbClr val="0F5494"/>
                </a:solidFill>
                <a:latin typeface="Verdana" pitchFamily="34" charset="0"/>
                <a:cs typeface="Arial" pitchFamily="34" charset="0"/>
              </a:defRPr>
            </a:lvl9pPr>
          </a:lstStyle>
          <a:p>
            <a:pPr eaLnBrk="1" hangingPunct="1"/>
            <a:r>
              <a:rPr lang="en-GB" sz="1600" b="1">
                <a:solidFill>
                  <a:srgbClr val="16489F"/>
                </a:solidFill>
                <a:latin typeface="Arial" pitchFamily="34" charset="0"/>
                <a:ea typeface="MS PGothic" pitchFamily="34" charset="-128"/>
              </a:rPr>
              <a:t>Priority axis 2</a:t>
            </a:r>
            <a:r>
              <a:rPr lang="et-EE" sz="1600" b="1">
                <a:solidFill>
                  <a:srgbClr val="16489F"/>
                </a:solidFill>
                <a:latin typeface="Arial" pitchFamily="34" charset="0"/>
                <a:ea typeface="MS PGothic" pitchFamily="34" charset="-128"/>
              </a:rPr>
              <a:t> (ERDF)</a:t>
            </a:r>
            <a:r>
              <a:rPr lang="en-GB" sz="1600" b="1">
                <a:solidFill>
                  <a:srgbClr val="16489F"/>
                </a:solidFill>
                <a:latin typeface="Arial" pitchFamily="34" charset="0"/>
                <a:ea typeface="MS PGothic" pitchFamily="34" charset="-128"/>
              </a:rPr>
              <a:t>: enhancing the competitiveness of SMEs</a:t>
            </a:r>
            <a:endParaRPr lang="et-EE" sz="1600" b="1">
              <a:solidFill>
                <a:srgbClr val="16489F"/>
              </a:solidFill>
              <a:latin typeface="Arial" pitchFamily="34" charset="0"/>
              <a:ea typeface="MS PGothic" pitchFamily="34" charset="-128"/>
            </a:endParaRPr>
          </a:p>
          <a:p>
            <a:pPr eaLnBrk="1" hangingPunct="1"/>
            <a:endParaRPr lang="en-GB" sz="1600" b="1">
              <a:solidFill>
                <a:srgbClr val="16489F"/>
              </a:solidFill>
              <a:latin typeface="Arial" pitchFamily="34" charset="0"/>
              <a:ea typeface="MS PGothic" pitchFamily="34" charset="-128"/>
            </a:endParaRPr>
          </a:p>
          <a:p>
            <a:pPr algn="ctr"/>
            <a:endParaRPr lang="et-EE" sz="1600" b="1">
              <a:solidFill>
                <a:srgbClr val="16489F"/>
              </a:solidFill>
              <a:latin typeface="Arial" pitchFamily="34" charset="0"/>
              <a:ea typeface="MS PGothic" pitchFamily="34" charset="-128"/>
            </a:endParaRPr>
          </a:p>
          <a:p>
            <a:pPr algn="ctr"/>
            <a:r>
              <a:rPr lang="en-GB" sz="1600" b="1">
                <a:solidFill>
                  <a:srgbClr val="16489F"/>
                </a:solidFill>
                <a:latin typeface="Arial" pitchFamily="34" charset="0"/>
                <a:ea typeface="MS PGothic" pitchFamily="34" charset="-128"/>
              </a:rPr>
              <a:t>EUR 50 million </a:t>
            </a:r>
          </a:p>
        </p:txBody>
      </p:sp>
      <p:sp>
        <p:nvSpPr>
          <p:cNvPr id="64520" name="Text Box 9"/>
          <p:cNvSpPr txBox="1">
            <a:spLocks noChangeArrowheads="1"/>
          </p:cNvSpPr>
          <p:nvPr/>
        </p:nvSpPr>
        <p:spPr bwMode="auto">
          <a:xfrm>
            <a:off x="5830888" y="1268413"/>
            <a:ext cx="2789237" cy="1576387"/>
          </a:xfrm>
          <a:prstGeom prst="rect">
            <a:avLst/>
          </a:prstGeom>
          <a:solidFill>
            <a:srgbClr val="FFFF99"/>
          </a:solidFill>
          <a:ln w="9525">
            <a:solidFill>
              <a:srgbClr val="0000FF"/>
            </a:solidFill>
            <a:miter lim="800000"/>
            <a:headEnd/>
            <a:tailEnd/>
          </a:ln>
        </p:spPr>
        <p:txBody>
          <a:bodyPr/>
          <a:lstStyle>
            <a:lvl1pPr eaLnBrk="0" hangingPunct="0">
              <a:defRPr sz="1200">
                <a:solidFill>
                  <a:srgbClr val="0F5494"/>
                </a:solidFill>
                <a:latin typeface="Verdana" pitchFamily="34" charset="0"/>
                <a:cs typeface="Arial" pitchFamily="34" charset="0"/>
              </a:defRPr>
            </a:lvl1pPr>
            <a:lvl2pPr marL="742950" indent="-285750" eaLnBrk="0" hangingPunct="0">
              <a:defRPr sz="1200">
                <a:solidFill>
                  <a:srgbClr val="0F5494"/>
                </a:solidFill>
                <a:latin typeface="Verdana" pitchFamily="34" charset="0"/>
                <a:cs typeface="Arial" pitchFamily="34" charset="0"/>
              </a:defRPr>
            </a:lvl2pPr>
            <a:lvl3pPr marL="1143000" indent="-228600" eaLnBrk="0" hangingPunct="0">
              <a:defRPr sz="1200">
                <a:solidFill>
                  <a:srgbClr val="0F5494"/>
                </a:solidFill>
                <a:latin typeface="Verdana" pitchFamily="34" charset="0"/>
                <a:cs typeface="Arial" pitchFamily="34" charset="0"/>
              </a:defRPr>
            </a:lvl3pPr>
            <a:lvl4pPr marL="1600200" indent="-228600" eaLnBrk="0" hangingPunct="0">
              <a:defRPr sz="1200">
                <a:solidFill>
                  <a:srgbClr val="0F5494"/>
                </a:solidFill>
                <a:latin typeface="Verdana" pitchFamily="34" charset="0"/>
                <a:cs typeface="Arial" pitchFamily="34" charset="0"/>
              </a:defRPr>
            </a:lvl4pPr>
            <a:lvl5pPr marL="2057400" indent="-228600" eaLnBrk="0" hangingPunct="0">
              <a:defRPr sz="1200">
                <a:solidFill>
                  <a:srgbClr val="0F5494"/>
                </a:solidFill>
                <a:latin typeface="Verdana" pitchFamily="34" charset="0"/>
                <a:cs typeface="Arial" pitchFamily="34" charset="0"/>
              </a:defRPr>
            </a:lvl5pPr>
            <a:lvl6pPr marL="2514600" indent="-228600" eaLnBrk="0" fontAlgn="base" hangingPunct="0">
              <a:spcBef>
                <a:spcPct val="0"/>
              </a:spcBef>
              <a:spcAft>
                <a:spcPct val="0"/>
              </a:spcAft>
              <a:defRPr sz="1200">
                <a:solidFill>
                  <a:srgbClr val="0F5494"/>
                </a:solidFill>
                <a:latin typeface="Verdana" pitchFamily="34" charset="0"/>
                <a:cs typeface="Arial" pitchFamily="34" charset="0"/>
              </a:defRPr>
            </a:lvl6pPr>
            <a:lvl7pPr marL="2971800" indent="-228600" eaLnBrk="0" fontAlgn="base" hangingPunct="0">
              <a:spcBef>
                <a:spcPct val="0"/>
              </a:spcBef>
              <a:spcAft>
                <a:spcPct val="0"/>
              </a:spcAft>
              <a:defRPr sz="1200">
                <a:solidFill>
                  <a:srgbClr val="0F5494"/>
                </a:solidFill>
                <a:latin typeface="Verdana" pitchFamily="34" charset="0"/>
                <a:cs typeface="Arial" pitchFamily="34" charset="0"/>
              </a:defRPr>
            </a:lvl7pPr>
            <a:lvl8pPr marL="3429000" indent="-228600" eaLnBrk="0" fontAlgn="base" hangingPunct="0">
              <a:spcBef>
                <a:spcPct val="0"/>
              </a:spcBef>
              <a:spcAft>
                <a:spcPct val="0"/>
              </a:spcAft>
              <a:defRPr sz="1200">
                <a:solidFill>
                  <a:srgbClr val="0F5494"/>
                </a:solidFill>
                <a:latin typeface="Verdana" pitchFamily="34" charset="0"/>
                <a:cs typeface="Arial" pitchFamily="34" charset="0"/>
              </a:defRPr>
            </a:lvl8pPr>
            <a:lvl9pPr marL="3886200" indent="-228600" eaLnBrk="0" fontAlgn="base" hangingPunct="0">
              <a:spcBef>
                <a:spcPct val="0"/>
              </a:spcBef>
              <a:spcAft>
                <a:spcPct val="0"/>
              </a:spcAft>
              <a:defRPr sz="1200">
                <a:solidFill>
                  <a:srgbClr val="0F5494"/>
                </a:solidFill>
                <a:latin typeface="Verdana" pitchFamily="34" charset="0"/>
                <a:cs typeface="Arial" pitchFamily="34" charset="0"/>
              </a:defRPr>
            </a:lvl9pPr>
          </a:lstStyle>
          <a:p>
            <a:pPr eaLnBrk="1" hangingPunct="1"/>
            <a:r>
              <a:rPr lang="en-GB" sz="1600" b="1">
                <a:solidFill>
                  <a:srgbClr val="16489F"/>
                </a:solidFill>
                <a:latin typeface="Arial" pitchFamily="34" charset="0"/>
                <a:ea typeface="MS PGothic" pitchFamily="34" charset="-128"/>
              </a:rPr>
              <a:t>Priority axis 3</a:t>
            </a:r>
            <a:r>
              <a:rPr lang="et-EE" sz="1600" b="1">
                <a:solidFill>
                  <a:srgbClr val="16489F"/>
                </a:solidFill>
                <a:latin typeface="Arial" pitchFamily="34" charset="0"/>
                <a:ea typeface="MS PGothic" pitchFamily="34" charset="-128"/>
              </a:rPr>
              <a:t> (ERDF)</a:t>
            </a:r>
            <a:r>
              <a:rPr lang="en-GB" sz="1600" b="1">
                <a:solidFill>
                  <a:srgbClr val="16489F"/>
                </a:solidFill>
                <a:latin typeface="Arial" pitchFamily="34" charset="0"/>
                <a:ea typeface="MS PGothic" pitchFamily="34" charset="-128"/>
              </a:rPr>
              <a:t>: supporting the shift towards a low-carbon economy in all sectors</a:t>
            </a:r>
          </a:p>
          <a:p>
            <a:pPr algn="ctr"/>
            <a:endParaRPr lang="et-EE" sz="1600" b="1">
              <a:solidFill>
                <a:srgbClr val="16489F"/>
              </a:solidFill>
              <a:latin typeface="Arial" pitchFamily="34" charset="0"/>
              <a:ea typeface="MS PGothic" pitchFamily="34" charset="-128"/>
            </a:endParaRPr>
          </a:p>
          <a:p>
            <a:pPr algn="ctr"/>
            <a:r>
              <a:rPr lang="en-GB" sz="1600" b="1">
                <a:solidFill>
                  <a:srgbClr val="16489F"/>
                </a:solidFill>
                <a:latin typeface="Arial" pitchFamily="34" charset="0"/>
                <a:ea typeface="MS PGothic" pitchFamily="34" charset="-128"/>
              </a:rPr>
              <a:t>EUR 50 million </a:t>
            </a:r>
          </a:p>
        </p:txBody>
      </p:sp>
      <p:sp>
        <p:nvSpPr>
          <p:cNvPr id="64521" name="Text Box 10"/>
          <p:cNvSpPr txBox="1">
            <a:spLocks noChangeArrowheads="1"/>
          </p:cNvSpPr>
          <p:nvPr/>
        </p:nvSpPr>
        <p:spPr bwMode="auto">
          <a:xfrm>
            <a:off x="34925" y="4851400"/>
            <a:ext cx="2614613" cy="1863725"/>
          </a:xfrm>
          <a:prstGeom prst="rect">
            <a:avLst/>
          </a:prstGeom>
          <a:solidFill>
            <a:srgbClr val="FFFF99"/>
          </a:solidFill>
          <a:ln w="9525">
            <a:solidFill>
              <a:srgbClr val="0000FF"/>
            </a:solidFill>
            <a:miter lim="800000"/>
            <a:headEnd/>
            <a:tailEnd/>
          </a:ln>
        </p:spPr>
        <p:txBody>
          <a:bodyPr/>
          <a:lstStyle>
            <a:lvl1pPr eaLnBrk="0" hangingPunct="0">
              <a:defRPr sz="1200">
                <a:solidFill>
                  <a:srgbClr val="0F5494"/>
                </a:solidFill>
                <a:latin typeface="Verdana" pitchFamily="34" charset="0"/>
                <a:cs typeface="Arial" pitchFamily="34" charset="0"/>
              </a:defRPr>
            </a:lvl1pPr>
            <a:lvl2pPr marL="742950" indent="-285750" eaLnBrk="0" hangingPunct="0">
              <a:defRPr sz="1200">
                <a:solidFill>
                  <a:srgbClr val="0F5494"/>
                </a:solidFill>
                <a:latin typeface="Verdana" pitchFamily="34" charset="0"/>
                <a:cs typeface="Arial" pitchFamily="34" charset="0"/>
              </a:defRPr>
            </a:lvl2pPr>
            <a:lvl3pPr marL="1143000" indent="-228600" eaLnBrk="0" hangingPunct="0">
              <a:defRPr sz="1200">
                <a:solidFill>
                  <a:srgbClr val="0F5494"/>
                </a:solidFill>
                <a:latin typeface="Verdana" pitchFamily="34" charset="0"/>
                <a:cs typeface="Arial" pitchFamily="34" charset="0"/>
              </a:defRPr>
            </a:lvl3pPr>
            <a:lvl4pPr marL="1600200" indent="-228600" eaLnBrk="0" hangingPunct="0">
              <a:defRPr sz="1200">
                <a:solidFill>
                  <a:srgbClr val="0F5494"/>
                </a:solidFill>
                <a:latin typeface="Verdana" pitchFamily="34" charset="0"/>
                <a:cs typeface="Arial" pitchFamily="34" charset="0"/>
              </a:defRPr>
            </a:lvl4pPr>
            <a:lvl5pPr marL="2057400" indent="-228600" eaLnBrk="0" hangingPunct="0">
              <a:defRPr sz="1200">
                <a:solidFill>
                  <a:srgbClr val="0F5494"/>
                </a:solidFill>
                <a:latin typeface="Verdana" pitchFamily="34" charset="0"/>
                <a:cs typeface="Arial" pitchFamily="34" charset="0"/>
              </a:defRPr>
            </a:lvl5pPr>
            <a:lvl6pPr marL="2514600" indent="-228600" eaLnBrk="0" fontAlgn="base" hangingPunct="0">
              <a:spcBef>
                <a:spcPct val="0"/>
              </a:spcBef>
              <a:spcAft>
                <a:spcPct val="0"/>
              </a:spcAft>
              <a:defRPr sz="1200">
                <a:solidFill>
                  <a:srgbClr val="0F5494"/>
                </a:solidFill>
                <a:latin typeface="Verdana" pitchFamily="34" charset="0"/>
                <a:cs typeface="Arial" pitchFamily="34" charset="0"/>
              </a:defRPr>
            </a:lvl6pPr>
            <a:lvl7pPr marL="2971800" indent="-228600" eaLnBrk="0" fontAlgn="base" hangingPunct="0">
              <a:spcBef>
                <a:spcPct val="0"/>
              </a:spcBef>
              <a:spcAft>
                <a:spcPct val="0"/>
              </a:spcAft>
              <a:defRPr sz="1200">
                <a:solidFill>
                  <a:srgbClr val="0F5494"/>
                </a:solidFill>
                <a:latin typeface="Verdana" pitchFamily="34" charset="0"/>
                <a:cs typeface="Arial" pitchFamily="34" charset="0"/>
              </a:defRPr>
            </a:lvl7pPr>
            <a:lvl8pPr marL="3429000" indent="-228600" eaLnBrk="0" fontAlgn="base" hangingPunct="0">
              <a:spcBef>
                <a:spcPct val="0"/>
              </a:spcBef>
              <a:spcAft>
                <a:spcPct val="0"/>
              </a:spcAft>
              <a:defRPr sz="1200">
                <a:solidFill>
                  <a:srgbClr val="0F5494"/>
                </a:solidFill>
                <a:latin typeface="Verdana" pitchFamily="34" charset="0"/>
                <a:cs typeface="Arial" pitchFamily="34" charset="0"/>
              </a:defRPr>
            </a:lvl8pPr>
            <a:lvl9pPr marL="3886200" indent="-228600" eaLnBrk="0" fontAlgn="base" hangingPunct="0">
              <a:spcBef>
                <a:spcPct val="0"/>
              </a:spcBef>
              <a:spcAft>
                <a:spcPct val="0"/>
              </a:spcAft>
              <a:defRPr sz="1200">
                <a:solidFill>
                  <a:srgbClr val="0F5494"/>
                </a:solidFill>
                <a:latin typeface="Verdana" pitchFamily="34" charset="0"/>
                <a:cs typeface="Arial" pitchFamily="34" charset="0"/>
              </a:defRPr>
            </a:lvl9pPr>
          </a:lstStyle>
          <a:p>
            <a:pPr eaLnBrk="1" hangingPunct="1"/>
            <a:r>
              <a:rPr lang="et-EE" sz="1500" b="1">
                <a:solidFill>
                  <a:srgbClr val="16489F"/>
                </a:solidFill>
                <a:latin typeface="Arial" pitchFamily="34" charset="0"/>
                <a:ea typeface="MS PGothic" pitchFamily="34" charset="-128"/>
              </a:rPr>
              <a:t>Priority axis 4 (ERDF): </a:t>
            </a:r>
            <a:r>
              <a:rPr lang="en-GB" sz="1500" b="1">
                <a:solidFill>
                  <a:srgbClr val="16489F"/>
                </a:solidFill>
                <a:latin typeface="Arial" pitchFamily="34" charset="0"/>
                <a:ea typeface="MS PGothic" pitchFamily="34" charset="-128"/>
              </a:rPr>
              <a:t>action to improve the urban environment, including regeneration of brown-</a:t>
            </a:r>
          </a:p>
          <a:p>
            <a:r>
              <a:rPr lang="en-GB" sz="1500" b="1">
                <a:solidFill>
                  <a:srgbClr val="16489F"/>
                </a:solidFill>
                <a:latin typeface="Arial" pitchFamily="34" charset="0"/>
                <a:ea typeface="MS PGothic" pitchFamily="34" charset="-128"/>
              </a:rPr>
              <a:t>field sites and reduction of air pollution</a:t>
            </a:r>
          </a:p>
          <a:p>
            <a:pPr algn="ctr"/>
            <a:r>
              <a:rPr lang="en-GB" sz="1500" b="1">
                <a:solidFill>
                  <a:srgbClr val="16489F"/>
                </a:solidFill>
                <a:latin typeface="Arial" pitchFamily="34" charset="0"/>
                <a:ea typeface="MS PGothic" pitchFamily="34" charset="-128"/>
              </a:rPr>
              <a:t>EUR 40 million</a:t>
            </a:r>
            <a:r>
              <a:rPr lang="en-GB" sz="1600" b="1">
                <a:solidFill>
                  <a:srgbClr val="16489F"/>
                </a:solidFill>
                <a:latin typeface="Arial" pitchFamily="34" charset="0"/>
                <a:ea typeface="MS PGothic" pitchFamily="34" charset="-128"/>
              </a:rPr>
              <a:t> </a:t>
            </a:r>
          </a:p>
        </p:txBody>
      </p:sp>
      <p:sp>
        <p:nvSpPr>
          <p:cNvPr id="64522" name="Text Box 11"/>
          <p:cNvSpPr txBox="1">
            <a:spLocks noChangeArrowheads="1"/>
          </p:cNvSpPr>
          <p:nvPr/>
        </p:nvSpPr>
        <p:spPr bwMode="auto">
          <a:xfrm>
            <a:off x="2627313" y="4851400"/>
            <a:ext cx="2376487" cy="1863725"/>
          </a:xfrm>
          <a:prstGeom prst="rect">
            <a:avLst/>
          </a:prstGeom>
          <a:solidFill>
            <a:srgbClr val="FFFF99"/>
          </a:solidFill>
          <a:ln w="9525">
            <a:solidFill>
              <a:srgbClr val="0000FF"/>
            </a:solidFill>
            <a:miter lim="800000"/>
            <a:headEnd/>
            <a:tailEnd/>
          </a:ln>
        </p:spPr>
        <p:txBody>
          <a:bodyPr/>
          <a:lstStyle>
            <a:lvl1pPr eaLnBrk="0" hangingPunct="0">
              <a:defRPr sz="1200">
                <a:solidFill>
                  <a:srgbClr val="0F5494"/>
                </a:solidFill>
                <a:latin typeface="Verdana" pitchFamily="34" charset="0"/>
                <a:cs typeface="Arial" pitchFamily="34" charset="0"/>
              </a:defRPr>
            </a:lvl1pPr>
            <a:lvl2pPr marL="742950" indent="-285750" eaLnBrk="0" hangingPunct="0">
              <a:defRPr sz="1200">
                <a:solidFill>
                  <a:srgbClr val="0F5494"/>
                </a:solidFill>
                <a:latin typeface="Verdana" pitchFamily="34" charset="0"/>
                <a:cs typeface="Arial" pitchFamily="34" charset="0"/>
              </a:defRPr>
            </a:lvl2pPr>
            <a:lvl3pPr marL="1143000" indent="-228600" eaLnBrk="0" hangingPunct="0">
              <a:defRPr sz="1200">
                <a:solidFill>
                  <a:srgbClr val="0F5494"/>
                </a:solidFill>
                <a:latin typeface="Verdana" pitchFamily="34" charset="0"/>
                <a:cs typeface="Arial" pitchFamily="34" charset="0"/>
              </a:defRPr>
            </a:lvl3pPr>
            <a:lvl4pPr marL="1600200" indent="-228600" eaLnBrk="0" hangingPunct="0">
              <a:defRPr sz="1200">
                <a:solidFill>
                  <a:srgbClr val="0F5494"/>
                </a:solidFill>
                <a:latin typeface="Verdana" pitchFamily="34" charset="0"/>
                <a:cs typeface="Arial" pitchFamily="34" charset="0"/>
              </a:defRPr>
            </a:lvl4pPr>
            <a:lvl5pPr marL="2057400" indent="-228600" eaLnBrk="0" hangingPunct="0">
              <a:defRPr sz="1200">
                <a:solidFill>
                  <a:srgbClr val="0F5494"/>
                </a:solidFill>
                <a:latin typeface="Verdana" pitchFamily="34" charset="0"/>
                <a:cs typeface="Arial" pitchFamily="34" charset="0"/>
              </a:defRPr>
            </a:lvl5pPr>
            <a:lvl6pPr marL="2514600" indent="-228600" eaLnBrk="0" fontAlgn="base" hangingPunct="0">
              <a:spcBef>
                <a:spcPct val="0"/>
              </a:spcBef>
              <a:spcAft>
                <a:spcPct val="0"/>
              </a:spcAft>
              <a:defRPr sz="1200">
                <a:solidFill>
                  <a:srgbClr val="0F5494"/>
                </a:solidFill>
                <a:latin typeface="Verdana" pitchFamily="34" charset="0"/>
                <a:cs typeface="Arial" pitchFamily="34" charset="0"/>
              </a:defRPr>
            </a:lvl6pPr>
            <a:lvl7pPr marL="2971800" indent="-228600" eaLnBrk="0" fontAlgn="base" hangingPunct="0">
              <a:spcBef>
                <a:spcPct val="0"/>
              </a:spcBef>
              <a:spcAft>
                <a:spcPct val="0"/>
              </a:spcAft>
              <a:defRPr sz="1200">
                <a:solidFill>
                  <a:srgbClr val="0F5494"/>
                </a:solidFill>
                <a:latin typeface="Verdana" pitchFamily="34" charset="0"/>
                <a:cs typeface="Arial" pitchFamily="34" charset="0"/>
              </a:defRPr>
            </a:lvl7pPr>
            <a:lvl8pPr marL="3429000" indent="-228600" eaLnBrk="0" fontAlgn="base" hangingPunct="0">
              <a:spcBef>
                <a:spcPct val="0"/>
              </a:spcBef>
              <a:spcAft>
                <a:spcPct val="0"/>
              </a:spcAft>
              <a:defRPr sz="1200">
                <a:solidFill>
                  <a:srgbClr val="0F5494"/>
                </a:solidFill>
                <a:latin typeface="Verdana" pitchFamily="34" charset="0"/>
                <a:cs typeface="Arial" pitchFamily="34" charset="0"/>
              </a:defRPr>
            </a:lvl8pPr>
            <a:lvl9pPr marL="3886200" indent="-228600" eaLnBrk="0" fontAlgn="base" hangingPunct="0">
              <a:spcBef>
                <a:spcPct val="0"/>
              </a:spcBef>
              <a:spcAft>
                <a:spcPct val="0"/>
              </a:spcAft>
              <a:defRPr sz="1200">
                <a:solidFill>
                  <a:srgbClr val="0F5494"/>
                </a:solidFill>
                <a:latin typeface="Verdana" pitchFamily="34" charset="0"/>
                <a:cs typeface="Arial" pitchFamily="34" charset="0"/>
              </a:defRPr>
            </a:lvl9pPr>
          </a:lstStyle>
          <a:p>
            <a:pPr eaLnBrk="1" hangingPunct="1"/>
            <a:r>
              <a:rPr lang="en-GB" sz="1600" b="1">
                <a:solidFill>
                  <a:srgbClr val="16489F"/>
                </a:solidFill>
                <a:latin typeface="Arial" pitchFamily="34" charset="0"/>
                <a:ea typeface="MS PGothic" pitchFamily="34" charset="-128"/>
              </a:rPr>
              <a:t>Priority axis 5</a:t>
            </a:r>
            <a:r>
              <a:rPr lang="et-EE" sz="1600" b="1">
                <a:solidFill>
                  <a:srgbClr val="16489F"/>
                </a:solidFill>
                <a:latin typeface="Arial" pitchFamily="34" charset="0"/>
                <a:ea typeface="MS PGothic" pitchFamily="34" charset="-128"/>
              </a:rPr>
              <a:t> (ESF)</a:t>
            </a:r>
            <a:r>
              <a:rPr lang="en-GB" sz="1600" b="1">
                <a:solidFill>
                  <a:srgbClr val="16489F"/>
                </a:solidFill>
                <a:latin typeface="Arial" pitchFamily="34" charset="0"/>
                <a:ea typeface="MS PGothic" pitchFamily="34" charset="-128"/>
              </a:rPr>
              <a:t>:</a:t>
            </a:r>
            <a:r>
              <a:rPr lang="et-EE" sz="1600" b="1">
                <a:solidFill>
                  <a:srgbClr val="16489F"/>
                </a:solidFill>
                <a:latin typeface="Arial" pitchFamily="34" charset="0"/>
                <a:ea typeface="MS PGothic" pitchFamily="34" charset="-128"/>
              </a:rPr>
              <a:t> </a:t>
            </a:r>
            <a:r>
              <a:rPr lang="en-GB" sz="1600" b="1">
                <a:solidFill>
                  <a:srgbClr val="16489F"/>
                </a:solidFill>
                <a:latin typeface="Arial" pitchFamily="34" charset="0"/>
                <a:ea typeface="MS PGothic" pitchFamily="34" charset="-128"/>
              </a:rPr>
              <a:t>Investing in education, skills and life-long learning</a:t>
            </a:r>
          </a:p>
          <a:p>
            <a:pPr eaLnBrk="1" hangingPunct="1"/>
            <a:endParaRPr lang="et-EE" sz="1600" b="1">
              <a:solidFill>
                <a:srgbClr val="16489F"/>
              </a:solidFill>
              <a:latin typeface="Arial" pitchFamily="34" charset="0"/>
              <a:ea typeface="MS PGothic" pitchFamily="34" charset="-128"/>
            </a:endParaRPr>
          </a:p>
          <a:p>
            <a:pPr eaLnBrk="1" hangingPunct="1"/>
            <a:r>
              <a:rPr lang="en-GB" sz="1600" b="1">
                <a:solidFill>
                  <a:srgbClr val="16489F"/>
                </a:solidFill>
                <a:latin typeface="Arial" pitchFamily="34" charset="0"/>
                <a:ea typeface="MS PGothic" pitchFamily="34" charset="-128"/>
              </a:rPr>
              <a:t> EUR 50 million</a:t>
            </a:r>
          </a:p>
        </p:txBody>
      </p:sp>
      <p:sp>
        <p:nvSpPr>
          <p:cNvPr id="64523" name="Text Box 12"/>
          <p:cNvSpPr txBox="1">
            <a:spLocks noChangeArrowheads="1"/>
          </p:cNvSpPr>
          <p:nvPr/>
        </p:nvSpPr>
        <p:spPr bwMode="auto">
          <a:xfrm>
            <a:off x="5003800" y="4851400"/>
            <a:ext cx="2220913" cy="1863725"/>
          </a:xfrm>
          <a:prstGeom prst="rect">
            <a:avLst/>
          </a:prstGeom>
          <a:solidFill>
            <a:srgbClr val="FFFF99"/>
          </a:solidFill>
          <a:ln w="9525">
            <a:solidFill>
              <a:srgbClr val="0000FF"/>
            </a:solidFill>
            <a:miter lim="800000"/>
            <a:headEnd/>
            <a:tailEnd/>
          </a:ln>
        </p:spPr>
        <p:txBody>
          <a:bodyPr/>
          <a:lstStyle>
            <a:lvl1pPr eaLnBrk="0" hangingPunct="0">
              <a:defRPr sz="1200">
                <a:solidFill>
                  <a:srgbClr val="0F5494"/>
                </a:solidFill>
                <a:latin typeface="Verdana" pitchFamily="34" charset="0"/>
                <a:cs typeface="Arial" pitchFamily="34" charset="0"/>
              </a:defRPr>
            </a:lvl1pPr>
            <a:lvl2pPr marL="742950" indent="-285750" eaLnBrk="0" hangingPunct="0">
              <a:defRPr sz="1200">
                <a:solidFill>
                  <a:srgbClr val="0F5494"/>
                </a:solidFill>
                <a:latin typeface="Verdana" pitchFamily="34" charset="0"/>
                <a:cs typeface="Arial" pitchFamily="34" charset="0"/>
              </a:defRPr>
            </a:lvl2pPr>
            <a:lvl3pPr marL="1143000" indent="-228600" eaLnBrk="0" hangingPunct="0">
              <a:defRPr sz="1200">
                <a:solidFill>
                  <a:srgbClr val="0F5494"/>
                </a:solidFill>
                <a:latin typeface="Verdana" pitchFamily="34" charset="0"/>
                <a:cs typeface="Arial" pitchFamily="34" charset="0"/>
              </a:defRPr>
            </a:lvl3pPr>
            <a:lvl4pPr marL="1600200" indent="-228600" eaLnBrk="0" hangingPunct="0">
              <a:defRPr sz="1200">
                <a:solidFill>
                  <a:srgbClr val="0F5494"/>
                </a:solidFill>
                <a:latin typeface="Verdana" pitchFamily="34" charset="0"/>
                <a:cs typeface="Arial" pitchFamily="34" charset="0"/>
              </a:defRPr>
            </a:lvl4pPr>
            <a:lvl5pPr marL="2057400" indent="-228600" eaLnBrk="0" hangingPunct="0">
              <a:defRPr sz="1200">
                <a:solidFill>
                  <a:srgbClr val="0F5494"/>
                </a:solidFill>
                <a:latin typeface="Verdana" pitchFamily="34" charset="0"/>
                <a:cs typeface="Arial" pitchFamily="34" charset="0"/>
              </a:defRPr>
            </a:lvl5pPr>
            <a:lvl6pPr marL="2514600" indent="-228600" eaLnBrk="0" fontAlgn="base" hangingPunct="0">
              <a:spcBef>
                <a:spcPct val="0"/>
              </a:spcBef>
              <a:spcAft>
                <a:spcPct val="0"/>
              </a:spcAft>
              <a:defRPr sz="1200">
                <a:solidFill>
                  <a:srgbClr val="0F5494"/>
                </a:solidFill>
                <a:latin typeface="Verdana" pitchFamily="34" charset="0"/>
                <a:cs typeface="Arial" pitchFamily="34" charset="0"/>
              </a:defRPr>
            </a:lvl6pPr>
            <a:lvl7pPr marL="2971800" indent="-228600" eaLnBrk="0" fontAlgn="base" hangingPunct="0">
              <a:spcBef>
                <a:spcPct val="0"/>
              </a:spcBef>
              <a:spcAft>
                <a:spcPct val="0"/>
              </a:spcAft>
              <a:defRPr sz="1200">
                <a:solidFill>
                  <a:srgbClr val="0F5494"/>
                </a:solidFill>
                <a:latin typeface="Verdana" pitchFamily="34" charset="0"/>
                <a:cs typeface="Arial" pitchFamily="34" charset="0"/>
              </a:defRPr>
            </a:lvl7pPr>
            <a:lvl8pPr marL="3429000" indent="-228600" eaLnBrk="0" fontAlgn="base" hangingPunct="0">
              <a:spcBef>
                <a:spcPct val="0"/>
              </a:spcBef>
              <a:spcAft>
                <a:spcPct val="0"/>
              </a:spcAft>
              <a:defRPr sz="1200">
                <a:solidFill>
                  <a:srgbClr val="0F5494"/>
                </a:solidFill>
                <a:latin typeface="Verdana" pitchFamily="34" charset="0"/>
                <a:cs typeface="Arial" pitchFamily="34" charset="0"/>
              </a:defRPr>
            </a:lvl8pPr>
            <a:lvl9pPr marL="3886200" indent="-228600" eaLnBrk="0" fontAlgn="base" hangingPunct="0">
              <a:spcBef>
                <a:spcPct val="0"/>
              </a:spcBef>
              <a:spcAft>
                <a:spcPct val="0"/>
              </a:spcAft>
              <a:defRPr sz="1200">
                <a:solidFill>
                  <a:srgbClr val="0F5494"/>
                </a:solidFill>
                <a:latin typeface="Verdana" pitchFamily="34" charset="0"/>
                <a:cs typeface="Arial" pitchFamily="34" charset="0"/>
              </a:defRPr>
            </a:lvl9pPr>
          </a:lstStyle>
          <a:p>
            <a:pPr eaLnBrk="1" hangingPunct="1"/>
            <a:r>
              <a:rPr lang="en-GB" sz="1600" b="1">
                <a:solidFill>
                  <a:srgbClr val="16489F"/>
                </a:solidFill>
                <a:latin typeface="Arial" pitchFamily="34" charset="0"/>
                <a:ea typeface="MS PGothic" pitchFamily="34" charset="-128"/>
              </a:rPr>
              <a:t>Priority axis 6</a:t>
            </a:r>
            <a:r>
              <a:rPr lang="et-EE" sz="1600" b="1">
                <a:solidFill>
                  <a:srgbClr val="16489F"/>
                </a:solidFill>
                <a:latin typeface="Arial" pitchFamily="34" charset="0"/>
                <a:ea typeface="MS PGothic" pitchFamily="34" charset="-128"/>
              </a:rPr>
              <a:t> (ERDF)</a:t>
            </a:r>
            <a:r>
              <a:rPr lang="en-GB" sz="1600" b="1">
                <a:solidFill>
                  <a:srgbClr val="16489F"/>
                </a:solidFill>
                <a:latin typeface="Arial" pitchFamily="34" charset="0"/>
                <a:ea typeface="MS PGothic" pitchFamily="34" charset="-128"/>
              </a:rPr>
              <a:t>: Developing education and</a:t>
            </a:r>
            <a:r>
              <a:rPr lang="et-EE" sz="1600" b="1">
                <a:solidFill>
                  <a:srgbClr val="16489F"/>
                </a:solidFill>
                <a:latin typeface="Arial" pitchFamily="34" charset="0"/>
                <a:ea typeface="MS PGothic" pitchFamily="34" charset="-128"/>
              </a:rPr>
              <a:t> </a:t>
            </a:r>
            <a:r>
              <a:rPr lang="en-GB" sz="1600" b="1">
                <a:solidFill>
                  <a:srgbClr val="16489F"/>
                </a:solidFill>
                <a:latin typeface="Arial" pitchFamily="34" charset="0"/>
                <a:ea typeface="MS PGothic" pitchFamily="34" charset="-128"/>
              </a:rPr>
              <a:t>training infrastructure</a:t>
            </a:r>
            <a:endParaRPr lang="et-EE" sz="1600" b="1">
              <a:solidFill>
                <a:srgbClr val="16489F"/>
              </a:solidFill>
              <a:latin typeface="Arial" pitchFamily="34" charset="0"/>
              <a:ea typeface="MS PGothic" pitchFamily="34" charset="-128"/>
            </a:endParaRPr>
          </a:p>
          <a:p>
            <a:pPr algn="ctr"/>
            <a:endParaRPr lang="et-EE" sz="1600" b="1">
              <a:solidFill>
                <a:srgbClr val="16489F"/>
              </a:solidFill>
              <a:latin typeface="Arial" pitchFamily="34" charset="0"/>
              <a:ea typeface="MS PGothic" pitchFamily="34" charset="-128"/>
            </a:endParaRPr>
          </a:p>
          <a:p>
            <a:pPr algn="ctr"/>
            <a:r>
              <a:rPr lang="en-GB" sz="1600" b="1">
                <a:solidFill>
                  <a:srgbClr val="16489F"/>
                </a:solidFill>
                <a:latin typeface="Arial" pitchFamily="34" charset="0"/>
                <a:ea typeface="MS PGothic" pitchFamily="34" charset="-128"/>
              </a:rPr>
              <a:t>EUR 20 million</a:t>
            </a:r>
          </a:p>
          <a:p>
            <a:endParaRPr lang="et-EE" sz="1600" b="1">
              <a:solidFill>
                <a:srgbClr val="16489F"/>
              </a:solidFill>
              <a:latin typeface="Arial" pitchFamily="34" charset="0"/>
              <a:ea typeface="MS PGothic" pitchFamily="34" charset="-128"/>
            </a:endParaRPr>
          </a:p>
          <a:p>
            <a:endParaRPr lang="en-GB" sz="1600" b="1">
              <a:solidFill>
                <a:srgbClr val="16489F"/>
              </a:solidFill>
              <a:latin typeface="Arial" pitchFamily="34" charset="0"/>
              <a:ea typeface="MS PGothic" pitchFamily="34" charset="-128"/>
            </a:endParaRPr>
          </a:p>
        </p:txBody>
      </p:sp>
      <p:cxnSp>
        <p:nvCxnSpPr>
          <p:cNvPr id="64524" name="AutoShape 13"/>
          <p:cNvCxnSpPr>
            <a:cxnSpLocks noChangeShapeType="1"/>
          </p:cNvCxnSpPr>
          <p:nvPr/>
        </p:nvCxnSpPr>
        <p:spPr bwMode="auto">
          <a:xfrm>
            <a:off x="1733550" y="2844800"/>
            <a:ext cx="2701925" cy="573088"/>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64525" name="AutoShape 14"/>
          <p:cNvCxnSpPr>
            <a:cxnSpLocks noChangeShapeType="1"/>
          </p:cNvCxnSpPr>
          <p:nvPr/>
        </p:nvCxnSpPr>
        <p:spPr bwMode="auto">
          <a:xfrm>
            <a:off x="4435475" y="2844800"/>
            <a:ext cx="1588" cy="573088"/>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64526" name="AutoShape 15"/>
          <p:cNvCxnSpPr>
            <a:cxnSpLocks noChangeShapeType="1"/>
          </p:cNvCxnSpPr>
          <p:nvPr/>
        </p:nvCxnSpPr>
        <p:spPr bwMode="auto">
          <a:xfrm flipH="1">
            <a:off x="4435475" y="2844800"/>
            <a:ext cx="2790825" cy="573088"/>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64527" name="AutoShape 16"/>
          <p:cNvCxnSpPr>
            <a:cxnSpLocks noChangeShapeType="1"/>
          </p:cNvCxnSpPr>
          <p:nvPr/>
        </p:nvCxnSpPr>
        <p:spPr bwMode="auto">
          <a:xfrm flipV="1">
            <a:off x="1733550" y="4421188"/>
            <a:ext cx="2701925" cy="430212"/>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64528" name="AutoShape 17"/>
          <p:cNvCxnSpPr>
            <a:cxnSpLocks noChangeShapeType="1"/>
          </p:cNvCxnSpPr>
          <p:nvPr/>
        </p:nvCxnSpPr>
        <p:spPr bwMode="auto">
          <a:xfrm flipV="1">
            <a:off x="4435475" y="4421188"/>
            <a:ext cx="1588" cy="430212"/>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64529" name="AutoShape 18"/>
          <p:cNvCxnSpPr>
            <a:cxnSpLocks noChangeShapeType="1"/>
          </p:cNvCxnSpPr>
          <p:nvPr/>
        </p:nvCxnSpPr>
        <p:spPr bwMode="auto">
          <a:xfrm flipH="1" flipV="1">
            <a:off x="4435475" y="4421188"/>
            <a:ext cx="1847850" cy="430212"/>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64530" name="Text Box 11"/>
          <p:cNvSpPr txBox="1">
            <a:spLocks noChangeArrowheads="1"/>
          </p:cNvSpPr>
          <p:nvPr/>
        </p:nvSpPr>
        <p:spPr bwMode="auto">
          <a:xfrm>
            <a:off x="7164388" y="4851400"/>
            <a:ext cx="1871662" cy="1863725"/>
          </a:xfrm>
          <a:prstGeom prst="rect">
            <a:avLst/>
          </a:prstGeom>
          <a:solidFill>
            <a:srgbClr val="FFFF99"/>
          </a:solidFill>
          <a:ln w="9525">
            <a:solidFill>
              <a:srgbClr val="0000FF"/>
            </a:solidFill>
            <a:miter lim="800000"/>
            <a:headEnd/>
            <a:tailEnd/>
          </a:ln>
        </p:spPr>
        <p:txBody>
          <a:bodyPr/>
          <a:lstStyle>
            <a:lvl1pPr eaLnBrk="0" hangingPunct="0">
              <a:defRPr sz="1200">
                <a:solidFill>
                  <a:srgbClr val="0F5494"/>
                </a:solidFill>
                <a:latin typeface="Verdana" pitchFamily="34" charset="0"/>
                <a:cs typeface="Arial" pitchFamily="34" charset="0"/>
              </a:defRPr>
            </a:lvl1pPr>
            <a:lvl2pPr marL="742950" indent="-285750" eaLnBrk="0" hangingPunct="0">
              <a:defRPr sz="1200">
                <a:solidFill>
                  <a:srgbClr val="0F5494"/>
                </a:solidFill>
                <a:latin typeface="Verdana" pitchFamily="34" charset="0"/>
                <a:cs typeface="Arial" pitchFamily="34" charset="0"/>
              </a:defRPr>
            </a:lvl2pPr>
            <a:lvl3pPr marL="1143000" indent="-228600" eaLnBrk="0" hangingPunct="0">
              <a:defRPr sz="1200">
                <a:solidFill>
                  <a:srgbClr val="0F5494"/>
                </a:solidFill>
                <a:latin typeface="Verdana" pitchFamily="34" charset="0"/>
                <a:cs typeface="Arial" pitchFamily="34" charset="0"/>
              </a:defRPr>
            </a:lvl3pPr>
            <a:lvl4pPr marL="1600200" indent="-228600" eaLnBrk="0" hangingPunct="0">
              <a:defRPr sz="1200">
                <a:solidFill>
                  <a:srgbClr val="0F5494"/>
                </a:solidFill>
                <a:latin typeface="Verdana" pitchFamily="34" charset="0"/>
                <a:cs typeface="Arial" pitchFamily="34" charset="0"/>
              </a:defRPr>
            </a:lvl4pPr>
            <a:lvl5pPr marL="2057400" indent="-228600" eaLnBrk="0" hangingPunct="0">
              <a:defRPr sz="1200">
                <a:solidFill>
                  <a:srgbClr val="0F5494"/>
                </a:solidFill>
                <a:latin typeface="Verdana" pitchFamily="34" charset="0"/>
                <a:cs typeface="Arial" pitchFamily="34" charset="0"/>
              </a:defRPr>
            </a:lvl5pPr>
            <a:lvl6pPr marL="2514600" indent="-228600" eaLnBrk="0" fontAlgn="base" hangingPunct="0">
              <a:spcBef>
                <a:spcPct val="0"/>
              </a:spcBef>
              <a:spcAft>
                <a:spcPct val="0"/>
              </a:spcAft>
              <a:defRPr sz="1200">
                <a:solidFill>
                  <a:srgbClr val="0F5494"/>
                </a:solidFill>
                <a:latin typeface="Verdana" pitchFamily="34" charset="0"/>
                <a:cs typeface="Arial" pitchFamily="34" charset="0"/>
              </a:defRPr>
            </a:lvl6pPr>
            <a:lvl7pPr marL="2971800" indent="-228600" eaLnBrk="0" fontAlgn="base" hangingPunct="0">
              <a:spcBef>
                <a:spcPct val="0"/>
              </a:spcBef>
              <a:spcAft>
                <a:spcPct val="0"/>
              </a:spcAft>
              <a:defRPr sz="1200">
                <a:solidFill>
                  <a:srgbClr val="0F5494"/>
                </a:solidFill>
                <a:latin typeface="Verdana" pitchFamily="34" charset="0"/>
                <a:cs typeface="Arial" pitchFamily="34" charset="0"/>
              </a:defRPr>
            </a:lvl7pPr>
            <a:lvl8pPr marL="3429000" indent="-228600" eaLnBrk="0" fontAlgn="base" hangingPunct="0">
              <a:spcBef>
                <a:spcPct val="0"/>
              </a:spcBef>
              <a:spcAft>
                <a:spcPct val="0"/>
              </a:spcAft>
              <a:defRPr sz="1200">
                <a:solidFill>
                  <a:srgbClr val="0F5494"/>
                </a:solidFill>
                <a:latin typeface="Verdana" pitchFamily="34" charset="0"/>
                <a:cs typeface="Arial" pitchFamily="34" charset="0"/>
              </a:defRPr>
            </a:lvl8pPr>
            <a:lvl9pPr marL="3886200" indent="-228600" eaLnBrk="0" fontAlgn="base" hangingPunct="0">
              <a:spcBef>
                <a:spcPct val="0"/>
              </a:spcBef>
              <a:spcAft>
                <a:spcPct val="0"/>
              </a:spcAft>
              <a:defRPr sz="1200">
                <a:solidFill>
                  <a:srgbClr val="0F5494"/>
                </a:solidFill>
                <a:latin typeface="Verdana" pitchFamily="34" charset="0"/>
                <a:cs typeface="Arial" pitchFamily="34" charset="0"/>
              </a:defRPr>
            </a:lvl9pPr>
          </a:lstStyle>
          <a:p>
            <a:pPr eaLnBrk="1" hangingPunct="1"/>
            <a:r>
              <a:rPr lang="en-GB" sz="1600" b="1">
                <a:solidFill>
                  <a:srgbClr val="16489F"/>
                </a:solidFill>
                <a:latin typeface="Arial" pitchFamily="34" charset="0"/>
                <a:ea typeface="MS PGothic" pitchFamily="34" charset="-128"/>
              </a:rPr>
              <a:t>Priority axis 7</a:t>
            </a:r>
            <a:r>
              <a:rPr lang="et-EE" sz="1600" b="1">
                <a:solidFill>
                  <a:srgbClr val="16489F"/>
                </a:solidFill>
                <a:latin typeface="Arial" pitchFamily="34" charset="0"/>
                <a:ea typeface="MS PGothic" pitchFamily="34" charset="-128"/>
              </a:rPr>
              <a:t> (ESF)</a:t>
            </a:r>
            <a:r>
              <a:rPr lang="en-GB" sz="1600" b="1">
                <a:solidFill>
                  <a:srgbClr val="16489F"/>
                </a:solidFill>
                <a:latin typeface="Arial" pitchFamily="34" charset="0"/>
                <a:ea typeface="MS PGothic" pitchFamily="34" charset="-128"/>
              </a:rPr>
              <a:t>:</a:t>
            </a:r>
            <a:r>
              <a:rPr lang="et-EE" sz="1600" b="1">
                <a:solidFill>
                  <a:srgbClr val="16489F"/>
                </a:solidFill>
                <a:latin typeface="Arial" pitchFamily="34" charset="0"/>
                <a:ea typeface="MS PGothic" pitchFamily="34" charset="-128"/>
              </a:rPr>
              <a:t> </a:t>
            </a:r>
            <a:r>
              <a:rPr lang="fr-BE" sz="1600" b="1">
                <a:solidFill>
                  <a:srgbClr val="16489F"/>
                </a:solidFill>
                <a:latin typeface="Arial" pitchFamily="34" charset="0"/>
                <a:ea typeface="MS PGothic" pitchFamily="34" charset="-128"/>
              </a:rPr>
              <a:t>P</a:t>
            </a:r>
            <a:r>
              <a:rPr lang="et-EE" sz="1600" b="1">
                <a:solidFill>
                  <a:srgbClr val="16489F"/>
                </a:solidFill>
                <a:latin typeface="Arial" pitchFamily="34" charset="0"/>
                <a:ea typeface="MS PGothic" pitchFamily="34" charset="-128"/>
              </a:rPr>
              <a:t>romoting social inclusion and combating poverty </a:t>
            </a:r>
            <a:endParaRPr lang="fr-BE" sz="1600" b="1">
              <a:solidFill>
                <a:srgbClr val="16489F"/>
              </a:solidFill>
              <a:latin typeface="Arial" pitchFamily="34" charset="0"/>
              <a:ea typeface="MS PGothic" pitchFamily="34" charset="-128"/>
            </a:endParaRPr>
          </a:p>
          <a:p>
            <a:pPr eaLnBrk="1" hangingPunct="1"/>
            <a:endParaRPr lang="fr-BE" sz="1600" b="1">
              <a:solidFill>
                <a:srgbClr val="16489F"/>
              </a:solidFill>
              <a:latin typeface="Arial" pitchFamily="34" charset="0"/>
              <a:ea typeface="MS PGothic" pitchFamily="34" charset="-128"/>
            </a:endParaRPr>
          </a:p>
          <a:p>
            <a:pPr eaLnBrk="1" hangingPunct="1"/>
            <a:r>
              <a:rPr lang="en-GB" sz="1600" b="1">
                <a:solidFill>
                  <a:srgbClr val="16489F"/>
                </a:solidFill>
                <a:latin typeface="Arial" pitchFamily="34" charset="0"/>
                <a:ea typeface="MS PGothic" pitchFamily="34" charset="-128"/>
              </a:rPr>
              <a:t>EUR 50 million</a:t>
            </a:r>
          </a:p>
        </p:txBody>
      </p:sp>
      <p:cxnSp>
        <p:nvCxnSpPr>
          <p:cNvPr id="64531" name="Straight Arrow Connector 2"/>
          <p:cNvCxnSpPr>
            <a:cxnSpLocks noChangeShapeType="1"/>
            <a:stCxn id="64530" idx="0"/>
            <a:endCxn id="64517" idx="2"/>
          </p:cNvCxnSpPr>
          <p:nvPr/>
        </p:nvCxnSpPr>
        <p:spPr bwMode="auto">
          <a:xfrm flipH="1" flipV="1">
            <a:off x="4437063" y="4421188"/>
            <a:ext cx="3663950" cy="430212"/>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3"/>
          <p:cNvSpPr>
            <a:spLocks noGrp="1"/>
          </p:cNvSpPr>
          <p:nvPr>
            <p:ph type="title"/>
          </p:nvPr>
        </p:nvSpPr>
        <p:spPr/>
        <p:txBody>
          <a:bodyPr/>
          <a:lstStyle/>
          <a:p>
            <a:pPr indent="0" algn="ctr" eaLnBrk="1" hangingPunct="1"/>
            <a:r>
              <a:rPr lang="en-GB" smtClean="0"/>
              <a:t>What do I need to look out for at programming stage?</a:t>
            </a:r>
          </a:p>
        </p:txBody>
      </p:sp>
      <p:sp>
        <p:nvSpPr>
          <p:cNvPr id="69635" name="Content Placeholder 4"/>
          <p:cNvSpPr>
            <a:spLocks noGrp="1"/>
          </p:cNvSpPr>
          <p:nvPr>
            <p:ph sz="half" idx="1"/>
          </p:nvPr>
        </p:nvSpPr>
        <p:spPr>
          <a:xfrm>
            <a:off x="323528" y="2492375"/>
            <a:ext cx="8812535" cy="3529013"/>
          </a:xfrm>
        </p:spPr>
        <p:txBody>
          <a:bodyPr/>
          <a:lstStyle/>
          <a:p>
            <a:pPr eaLnBrk="1" hangingPunct="1"/>
            <a:r>
              <a:rPr lang="en-GB" sz="2000" b="1" i="0" dirty="0" smtClean="0"/>
              <a:t>Partnership Agreement</a:t>
            </a:r>
            <a:r>
              <a:rPr lang="en-GB" sz="2000" i="0" dirty="0" smtClean="0"/>
              <a:t>: </a:t>
            </a:r>
          </a:p>
          <a:p>
            <a:pPr eaLnBrk="1" hangingPunct="1">
              <a:buClr>
                <a:srgbClr val="1A3770"/>
              </a:buClr>
              <a:buFont typeface="Wingdings" pitchFamily="2" charset="2"/>
              <a:buChar char="Ø"/>
            </a:pPr>
            <a:r>
              <a:rPr lang="en-GB" sz="2000" i="0" dirty="0" smtClean="0"/>
              <a:t>Implementation arrangements for ITI</a:t>
            </a:r>
          </a:p>
          <a:p>
            <a:pPr eaLnBrk="1" hangingPunct="1"/>
            <a:r>
              <a:rPr lang="en-GB" sz="2000" b="1" i="0" dirty="0" smtClean="0"/>
              <a:t>Operational Programme:</a:t>
            </a:r>
          </a:p>
          <a:p>
            <a:pPr eaLnBrk="1" hangingPunct="1">
              <a:buClr>
                <a:srgbClr val="1A3770"/>
              </a:buClr>
              <a:buFont typeface="Wingdings" pitchFamily="2" charset="2"/>
              <a:buChar char="Ø"/>
            </a:pPr>
            <a:r>
              <a:rPr lang="en-GB" sz="2000" i="0" dirty="0" smtClean="0"/>
              <a:t>Identify ITI(s) planned and set out indicative financial allocation from each priority axis to each ITI </a:t>
            </a:r>
          </a:p>
          <a:p>
            <a:pPr eaLnBrk="1" hangingPunct="1">
              <a:buClr>
                <a:srgbClr val="1A3770"/>
              </a:buClr>
              <a:buFont typeface="Wingdings" pitchFamily="2" charset="2"/>
              <a:buChar char="Ø"/>
            </a:pPr>
            <a:r>
              <a:rPr lang="en-GB" sz="2000" i="0" dirty="0" smtClean="0"/>
              <a:t>OP monitoring system to provide for identification of operations and outputs of PA contribution to ITI (CR99)</a:t>
            </a:r>
          </a:p>
          <a:p>
            <a:pPr eaLnBrk="1" hangingPunct="1">
              <a:buClr>
                <a:srgbClr val="1A3770"/>
              </a:buClr>
              <a:buFont typeface="Wingdings" pitchFamily="2" charset="2"/>
              <a:buChar char="Ø"/>
            </a:pPr>
            <a:r>
              <a:rPr lang="en-GB" sz="2000" i="0" dirty="0" smtClean="0"/>
              <a:t>Resources delegated to cities for management under ITI (minimum 5%) (GR 87)</a:t>
            </a:r>
          </a:p>
          <a:p>
            <a:pPr eaLnBrk="1" hangingPunct="1"/>
            <a:endParaRPr lang="en-GB" dirty="0" smtClean="0"/>
          </a:p>
          <a:p>
            <a:pPr eaLnBrk="1" hangingPunct="1"/>
            <a:endParaRPr lang="en-GB" dirty="0" smtClean="0"/>
          </a:p>
        </p:txBody>
      </p:sp>
      <p:pic>
        <p:nvPicPr>
          <p:cNvPr id="69636" name="Picture 2" descr="C:\Program Files (x86)\Microsoft Office\MEDIA\CAGCAT10\j0299125.wmf"/>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a:xfrm>
            <a:off x="395288" y="1628775"/>
            <a:ext cx="877887" cy="1439863"/>
          </a:xfr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idx="4294967295"/>
          </p:nvPr>
        </p:nvSpPr>
        <p:spPr>
          <a:xfrm>
            <a:off x="0" y="1341438"/>
            <a:ext cx="9144000" cy="936625"/>
          </a:xfrm>
        </p:spPr>
        <p:txBody>
          <a:bodyPr/>
          <a:lstStyle/>
          <a:p>
            <a:pPr indent="0" algn="ctr" eaLnBrk="1" hangingPunct="1"/>
            <a:r>
              <a:rPr lang="en-GB" sz="2800" dirty="0" smtClean="0">
                <a:ea typeface="MS PGothic" pitchFamily="34" charset="-128"/>
              </a:rPr>
              <a:t>Delegations</a:t>
            </a:r>
          </a:p>
        </p:txBody>
      </p:sp>
      <p:sp>
        <p:nvSpPr>
          <p:cNvPr id="29698" name="Rectangle 3"/>
          <p:cNvSpPr>
            <a:spLocks noGrp="1" noChangeArrowheads="1"/>
          </p:cNvSpPr>
          <p:nvPr>
            <p:ph type="body" idx="4294967295"/>
          </p:nvPr>
        </p:nvSpPr>
        <p:spPr>
          <a:xfrm>
            <a:off x="683568" y="2564904"/>
            <a:ext cx="8229600" cy="3529013"/>
          </a:xfrm>
        </p:spPr>
        <p:txBody>
          <a:bodyPr/>
          <a:lstStyle/>
          <a:p>
            <a:pPr eaLnBrk="1" hangingPunct="1">
              <a:spcAft>
                <a:spcPts val="600"/>
              </a:spcAft>
              <a:buClr>
                <a:srgbClr val="0F5494"/>
              </a:buClr>
              <a:defRPr/>
            </a:pPr>
            <a:r>
              <a:rPr lang="en-GB" i="0" dirty="0" smtClean="0">
                <a:latin typeface="+mj-lt"/>
                <a:ea typeface="ＭＳ Ｐゴシック" charset="0"/>
              </a:rPr>
              <a:t>Possible delegation to Intermediate Body</a:t>
            </a:r>
          </a:p>
          <a:p>
            <a:pPr eaLnBrk="1" hangingPunct="1">
              <a:spcAft>
                <a:spcPts val="600"/>
              </a:spcAft>
              <a:buClr>
                <a:srgbClr val="0F5494"/>
              </a:buClr>
              <a:defRPr/>
            </a:pPr>
            <a:r>
              <a:rPr lang="en-GB" i="0" dirty="0" smtClean="0">
                <a:latin typeface="+mj-lt"/>
                <a:ea typeface="ＭＳ Ｐゴシック" charset="0"/>
              </a:rPr>
              <a:t>Specific arrangements for ETC.</a:t>
            </a:r>
          </a:p>
        </p:txBody>
      </p:sp>
    </p:spTree>
    <p:extLst>
      <p:ext uri="{BB962C8B-B14F-4D97-AF65-F5344CB8AC3E}">
        <p14:creationId xmlns:p14="http://schemas.microsoft.com/office/powerpoint/2010/main" val="33735889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3"/>
          <p:cNvSpPr>
            <a:spLocks noGrp="1" noChangeArrowheads="1"/>
          </p:cNvSpPr>
          <p:nvPr>
            <p:ph type="body" idx="1"/>
          </p:nvPr>
        </p:nvSpPr>
        <p:spPr>
          <a:xfrm>
            <a:off x="0" y="2492375"/>
            <a:ext cx="9144000" cy="3529013"/>
          </a:xfrm>
        </p:spPr>
        <p:txBody>
          <a:bodyPr/>
          <a:lstStyle/>
          <a:p>
            <a:pPr algn="ctr" eaLnBrk="1" hangingPunct="1">
              <a:buFontTx/>
              <a:buNone/>
            </a:pPr>
            <a:endParaRPr lang="en-GB" sz="3600" b="1" i="0" dirty="0" smtClean="0"/>
          </a:p>
          <a:p>
            <a:pPr algn="ctr" eaLnBrk="1" hangingPunct="1">
              <a:buFontTx/>
              <a:buNone/>
            </a:pPr>
            <a:r>
              <a:rPr lang="en-GB" sz="3200" b="1" i="0" dirty="0" smtClean="0"/>
              <a:t>3. Community-led Local Development</a:t>
            </a:r>
          </a:p>
        </p:txBody>
      </p:sp>
    </p:spTree>
    <p:extLst>
      <p:ext uri="{BB962C8B-B14F-4D97-AF65-F5344CB8AC3E}">
        <p14:creationId xmlns:p14="http://schemas.microsoft.com/office/powerpoint/2010/main" val="18203456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ubrik 1"/>
          <p:cNvSpPr>
            <a:spLocks noGrp="1"/>
          </p:cNvSpPr>
          <p:nvPr>
            <p:ph type="title" idx="4294967295"/>
          </p:nvPr>
        </p:nvSpPr>
        <p:spPr>
          <a:xfrm>
            <a:off x="755650" y="1341438"/>
            <a:ext cx="7772400" cy="914400"/>
          </a:xfrm>
        </p:spPr>
        <p:txBody>
          <a:bodyPr/>
          <a:lstStyle/>
          <a:p>
            <a:pPr indent="0" algn="ctr" eaLnBrk="1" hangingPunct="1"/>
            <a:r>
              <a:rPr lang="en-GB" sz="3200" smtClean="0">
                <a:cs typeface="Tahoma" pitchFamily="34" charset="0"/>
              </a:rPr>
              <a:t>A </a:t>
            </a:r>
            <a:r>
              <a:rPr lang="en-GB" sz="3200" i="1" smtClean="0">
                <a:cs typeface="Tahoma" pitchFamily="34" charset="0"/>
              </a:rPr>
              <a:t>specific</a:t>
            </a:r>
            <a:r>
              <a:rPr lang="en-GB" sz="3200" smtClean="0">
                <a:cs typeface="Tahoma" pitchFamily="34" charset="0"/>
              </a:rPr>
              <a:t> methodology</a:t>
            </a:r>
          </a:p>
        </p:txBody>
      </p:sp>
      <p:sp>
        <p:nvSpPr>
          <p:cNvPr id="41986" name="textruta 3"/>
          <p:cNvSpPr txBox="1">
            <a:spLocks noChangeArrowheads="1"/>
          </p:cNvSpPr>
          <p:nvPr/>
        </p:nvSpPr>
        <p:spPr bwMode="auto">
          <a:xfrm>
            <a:off x="539750" y="2276475"/>
            <a:ext cx="8207375" cy="441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defTabSz="449263" eaLnBrk="0" hangingPunct="0">
              <a:defRPr sz="4000">
                <a:solidFill>
                  <a:schemeClr val="bg1"/>
                </a:solidFill>
                <a:latin typeface="Myriad Pro Light" charset="0"/>
                <a:ea typeface="ＭＳ Ｐゴシック" charset="0"/>
                <a:cs typeface="ＭＳ Ｐゴシック" charset="0"/>
              </a:defRPr>
            </a:lvl1pPr>
            <a:lvl2pPr marL="742950" indent="-285750" defTabSz="449263" eaLnBrk="0" hangingPunct="0">
              <a:defRPr sz="4000">
                <a:solidFill>
                  <a:schemeClr val="bg1"/>
                </a:solidFill>
                <a:latin typeface="Myriad Pro Light" charset="0"/>
                <a:ea typeface="ＭＳ Ｐゴシック" charset="0"/>
              </a:defRPr>
            </a:lvl2pPr>
            <a:lvl3pPr marL="1143000" indent="-228600" defTabSz="449263" eaLnBrk="0" hangingPunct="0">
              <a:defRPr sz="4000">
                <a:solidFill>
                  <a:schemeClr val="bg1"/>
                </a:solidFill>
                <a:latin typeface="Myriad Pro Light" charset="0"/>
                <a:ea typeface="ＭＳ Ｐゴシック" charset="0"/>
              </a:defRPr>
            </a:lvl3pPr>
            <a:lvl4pPr marL="1600200" indent="-228600" defTabSz="449263" eaLnBrk="0" hangingPunct="0">
              <a:defRPr sz="4000">
                <a:solidFill>
                  <a:schemeClr val="bg1"/>
                </a:solidFill>
                <a:latin typeface="Myriad Pro Light" charset="0"/>
                <a:ea typeface="ＭＳ Ｐゴシック" charset="0"/>
              </a:defRPr>
            </a:lvl4pPr>
            <a:lvl5pPr marL="2057400" indent="-228600" defTabSz="449263" eaLnBrk="0" hangingPunct="0">
              <a:defRPr sz="4000">
                <a:solidFill>
                  <a:schemeClr val="bg1"/>
                </a:solidFill>
                <a:latin typeface="Myriad Pro Light" charset="0"/>
                <a:ea typeface="ＭＳ Ｐゴシック" charset="0"/>
              </a:defRPr>
            </a:lvl5pPr>
            <a:lvl6pPr marL="2514600" indent="-228600" algn="r" defTabSz="449263" eaLnBrk="0" fontAlgn="base" hangingPunct="0">
              <a:spcBef>
                <a:spcPct val="50000"/>
              </a:spcBef>
              <a:spcAft>
                <a:spcPct val="0"/>
              </a:spcAft>
              <a:defRPr sz="4000">
                <a:solidFill>
                  <a:schemeClr val="bg1"/>
                </a:solidFill>
                <a:latin typeface="Myriad Pro Light" charset="0"/>
                <a:ea typeface="ＭＳ Ｐゴシック" charset="0"/>
              </a:defRPr>
            </a:lvl6pPr>
            <a:lvl7pPr marL="2971800" indent="-228600" algn="r" defTabSz="449263" eaLnBrk="0" fontAlgn="base" hangingPunct="0">
              <a:spcBef>
                <a:spcPct val="50000"/>
              </a:spcBef>
              <a:spcAft>
                <a:spcPct val="0"/>
              </a:spcAft>
              <a:defRPr sz="4000">
                <a:solidFill>
                  <a:schemeClr val="bg1"/>
                </a:solidFill>
                <a:latin typeface="Myriad Pro Light" charset="0"/>
                <a:ea typeface="ＭＳ Ｐゴシック" charset="0"/>
              </a:defRPr>
            </a:lvl7pPr>
            <a:lvl8pPr marL="3429000" indent="-228600" algn="r" defTabSz="449263" eaLnBrk="0" fontAlgn="base" hangingPunct="0">
              <a:spcBef>
                <a:spcPct val="50000"/>
              </a:spcBef>
              <a:spcAft>
                <a:spcPct val="0"/>
              </a:spcAft>
              <a:defRPr sz="4000">
                <a:solidFill>
                  <a:schemeClr val="bg1"/>
                </a:solidFill>
                <a:latin typeface="Myriad Pro Light" charset="0"/>
                <a:ea typeface="ＭＳ Ｐゴシック" charset="0"/>
              </a:defRPr>
            </a:lvl8pPr>
            <a:lvl9pPr marL="3886200" indent="-228600" algn="r" defTabSz="449263" eaLnBrk="0" fontAlgn="base" hangingPunct="0">
              <a:spcBef>
                <a:spcPct val="50000"/>
              </a:spcBef>
              <a:spcAft>
                <a:spcPct val="0"/>
              </a:spcAft>
              <a:defRPr sz="4000">
                <a:solidFill>
                  <a:schemeClr val="bg1"/>
                </a:solidFill>
                <a:latin typeface="Myriad Pro Light" charset="0"/>
                <a:ea typeface="ＭＳ Ｐゴシック" charset="0"/>
              </a:defRPr>
            </a:lvl9pPr>
          </a:lstStyle>
          <a:p>
            <a:pPr>
              <a:spcBef>
                <a:spcPct val="20000"/>
              </a:spcBef>
              <a:buFontTx/>
              <a:buChar char="•"/>
              <a:defRPr/>
            </a:pPr>
            <a:r>
              <a:rPr lang="en-GB" sz="2600" dirty="0" smtClean="0">
                <a:solidFill>
                  <a:srgbClr val="0F5494"/>
                </a:solidFill>
                <a:latin typeface="+mj-lt"/>
                <a:cs typeface="Tahoma" charset="0"/>
              </a:rPr>
              <a:t>Not any type of (economic)  development taking place at local level;</a:t>
            </a:r>
          </a:p>
          <a:p>
            <a:pPr>
              <a:spcBef>
                <a:spcPct val="20000"/>
              </a:spcBef>
              <a:buFontTx/>
              <a:buChar char="•"/>
              <a:defRPr/>
            </a:pPr>
            <a:r>
              <a:rPr lang="en-GB" sz="2600" dirty="0" smtClean="0">
                <a:solidFill>
                  <a:srgbClr val="0F5494"/>
                </a:solidFill>
                <a:latin typeface="+mj-lt"/>
                <a:cs typeface="Tahoma" charset="0"/>
              </a:rPr>
              <a:t>not a delivery instrument of specific EU policies;</a:t>
            </a:r>
          </a:p>
          <a:p>
            <a:pPr>
              <a:spcBef>
                <a:spcPct val="20000"/>
              </a:spcBef>
              <a:buFontTx/>
              <a:buChar char="•"/>
              <a:defRPr/>
            </a:pPr>
            <a:r>
              <a:rPr lang="en-GB" sz="2600" dirty="0" smtClean="0">
                <a:solidFill>
                  <a:srgbClr val="0F5494"/>
                </a:solidFill>
                <a:latin typeface="+mj-lt"/>
                <a:cs typeface="Tahoma" charset="0"/>
              </a:rPr>
              <a:t>not decentralisation of power to local authorities,</a:t>
            </a:r>
          </a:p>
          <a:p>
            <a:pPr>
              <a:spcBef>
                <a:spcPct val="20000"/>
              </a:spcBef>
              <a:buFontTx/>
              <a:buChar char="•"/>
              <a:defRPr/>
            </a:pPr>
            <a:endParaRPr lang="en-GB" sz="2600" dirty="0" smtClean="0">
              <a:solidFill>
                <a:srgbClr val="0F5494"/>
              </a:solidFill>
              <a:latin typeface="+mj-lt"/>
              <a:cs typeface="Tahoma" charset="0"/>
            </a:endParaRPr>
          </a:p>
          <a:p>
            <a:pPr>
              <a:spcBef>
                <a:spcPct val="20000"/>
              </a:spcBef>
              <a:buFontTx/>
              <a:buChar char="•"/>
              <a:defRPr/>
            </a:pPr>
            <a:r>
              <a:rPr lang="en-GB" sz="2600" dirty="0" smtClean="0">
                <a:solidFill>
                  <a:srgbClr val="0F5494"/>
                </a:solidFill>
                <a:latin typeface="+mj-lt"/>
                <a:cs typeface="Tahoma" charset="0"/>
              </a:rPr>
              <a:t>but </a:t>
            </a:r>
            <a:r>
              <a:rPr lang="en-GB" sz="2600" b="1" i="1" dirty="0" smtClean="0">
                <a:solidFill>
                  <a:srgbClr val="0F5494"/>
                </a:solidFill>
                <a:latin typeface="+mj-lt"/>
                <a:cs typeface="Tahoma" charset="0"/>
              </a:rPr>
              <a:t>one</a:t>
            </a:r>
            <a:r>
              <a:rPr lang="en-GB" sz="2600" dirty="0" smtClean="0">
                <a:solidFill>
                  <a:srgbClr val="0F5494"/>
                </a:solidFill>
                <a:latin typeface="+mj-lt"/>
                <a:cs typeface="Tahoma" charset="0"/>
              </a:rPr>
              <a:t> approach to engage local communities in building place-based bottom-up strategies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41986">
                                            <p:txEl>
                                              <p:pRg st="4" end="4"/>
                                            </p:txEl>
                                          </p:spTgt>
                                        </p:tgtEl>
                                        <p:attrNameLst>
                                          <p:attrName>style.visibility</p:attrName>
                                        </p:attrNameLst>
                                      </p:cBhvr>
                                      <p:to>
                                        <p:strVal val="visible"/>
                                      </p:to>
                                    </p:set>
                                    <p:animEffect transition="in" filter="dissolve">
                                      <p:cBhvr>
                                        <p:cTn id="7" dur="1000"/>
                                        <p:tgtEl>
                                          <p:spTgt spid="4198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idx="4294967295"/>
          </p:nvPr>
        </p:nvSpPr>
        <p:spPr>
          <a:xfrm>
            <a:off x="395288" y="1268413"/>
            <a:ext cx="8229600" cy="936625"/>
          </a:xfrm>
        </p:spPr>
        <p:txBody>
          <a:bodyPr/>
          <a:lstStyle/>
          <a:p>
            <a:pPr indent="0" algn="ctr" eaLnBrk="1" hangingPunct="1"/>
            <a:r>
              <a:rPr lang="en-GB" sz="3200" smtClean="0">
                <a:cs typeface="Tahoma" pitchFamily="34" charset="0"/>
              </a:rPr>
              <a:t>Past and present EU experiences</a:t>
            </a:r>
          </a:p>
        </p:txBody>
      </p:sp>
      <p:sp>
        <p:nvSpPr>
          <p:cNvPr id="44034" name="Rectangle 3"/>
          <p:cNvSpPr>
            <a:spLocks noGrp="1" noChangeArrowheads="1"/>
          </p:cNvSpPr>
          <p:nvPr>
            <p:ph type="body" idx="4294967295"/>
          </p:nvPr>
        </p:nvSpPr>
        <p:spPr>
          <a:xfrm>
            <a:off x="755650" y="2133600"/>
            <a:ext cx="7772400" cy="4267200"/>
          </a:xfrm>
        </p:spPr>
        <p:txBody>
          <a:bodyPr/>
          <a:lstStyle/>
          <a:p>
            <a:pPr eaLnBrk="1" hangingPunct="1">
              <a:buFontTx/>
              <a:buNone/>
              <a:defRPr/>
            </a:pPr>
            <a:r>
              <a:rPr lang="en-GB" dirty="0">
                <a:latin typeface="+mj-lt"/>
                <a:cs typeface="Tahoma" charset="0"/>
              </a:rPr>
              <a:t>Broader local development approach</a:t>
            </a:r>
          </a:p>
          <a:p>
            <a:pPr eaLnBrk="1" hangingPunct="1">
              <a:buClr>
                <a:srgbClr val="0F5494"/>
              </a:buClr>
              <a:defRPr/>
            </a:pPr>
            <a:r>
              <a:rPr lang="en-GB" i="0" dirty="0">
                <a:latin typeface="+mj-lt"/>
                <a:cs typeface="Tahoma" charset="0"/>
              </a:rPr>
              <a:t>EQUAL (partnerships)</a:t>
            </a:r>
          </a:p>
          <a:p>
            <a:pPr eaLnBrk="1" hangingPunct="1">
              <a:buClr>
                <a:srgbClr val="0F5494"/>
              </a:buClr>
              <a:defRPr/>
            </a:pPr>
            <a:r>
              <a:rPr lang="en-GB" i="0" dirty="0">
                <a:latin typeface="+mj-lt"/>
                <a:cs typeface="Tahoma" charset="0"/>
              </a:rPr>
              <a:t>Territorial Pacts (integrated territorial strategies)</a:t>
            </a:r>
          </a:p>
          <a:p>
            <a:pPr eaLnBrk="1" hangingPunct="1">
              <a:buClr>
                <a:srgbClr val="0F5494"/>
              </a:buClr>
              <a:defRPr/>
            </a:pPr>
            <a:r>
              <a:rPr lang="en-GB" i="0" dirty="0">
                <a:latin typeface="+mj-lt"/>
                <a:cs typeface="Tahoma" charset="0"/>
              </a:rPr>
              <a:t>URBAN Community Initiatives (integrated approach &amp; community involvement)</a:t>
            </a:r>
          </a:p>
          <a:p>
            <a:pPr eaLnBrk="1" hangingPunct="1">
              <a:buFontTx/>
              <a:buNone/>
              <a:defRPr/>
            </a:pPr>
            <a:endParaRPr lang="en-GB" sz="1400" dirty="0">
              <a:latin typeface="+mj-lt"/>
              <a:cs typeface="Tahoma" charset="0"/>
            </a:endParaRPr>
          </a:p>
          <a:p>
            <a:pPr eaLnBrk="1" hangingPunct="1">
              <a:buFontTx/>
              <a:buNone/>
              <a:defRPr/>
            </a:pPr>
            <a:r>
              <a:rPr lang="en-GB" dirty="0">
                <a:latin typeface="+mj-lt"/>
                <a:cs typeface="Tahoma" charset="0"/>
              </a:rPr>
              <a:t>Community-led local development:</a:t>
            </a:r>
          </a:p>
          <a:p>
            <a:pPr eaLnBrk="1" hangingPunct="1">
              <a:buClr>
                <a:srgbClr val="0F5494"/>
              </a:buClr>
              <a:defRPr/>
            </a:pPr>
            <a:r>
              <a:rPr lang="en-GB" i="0" dirty="0">
                <a:latin typeface="+mj-lt"/>
                <a:cs typeface="Tahoma" charset="0"/>
              </a:rPr>
              <a:t>LEADER</a:t>
            </a:r>
          </a:p>
          <a:p>
            <a:pPr eaLnBrk="1" hangingPunct="1">
              <a:buClr>
                <a:srgbClr val="0F5494"/>
              </a:buClr>
              <a:defRPr/>
            </a:pPr>
            <a:r>
              <a:rPr lang="en-GB" i="0" dirty="0">
                <a:latin typeface="+mj-lt"/>
                <a:cs typeface="Tahoma" charset="0"/>
              </a:rPr>
              <a:t>EFF AXIS 4 (FARNET)</a:t>
            </a:r>
          </a:p>
          <a:p>
            <a:pPr eaLnBrk="1" hangingPunct="1">
              <a:buFontTx/>
              <a:buNone/>
              <a:defRPr/>
            </a:pPr>
            <a:endParaRPr lang="en-GB" dirty="0">
              <a:latin typeface="+mj-lt"/>
              <a:cs typeface="Tahoma" charset="0"/>
            </a:endParaRPr>
          </a:p>
          <a:p>
            <a:pPr eaLnBrk="1" hangingPunct="1">
              <a:defRPr/>
            </a:pPr>
            <a:endParaRPr lang="en-GB" dirty="0">
              <a:latin typeface="+mj-lt"/>
              <a:cs typeface="Tahoma"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ubrik 1"/>
          <p:cNvSpPr>
            <a:spLocks noGrp="1"/>
          </p:cNvSpPr>
          <p:nvPr>
            <p:ph type="title" idx="4294967295"/>
          </p:nvPr>
        </p:nvSpPr>
        <p:spPr>
          <a:xfrm>
            <a:off x="0" y="1268413"/>
            <a:ext cx="9144000" cy="1079500"/>
          </a:xfrm>
        </p:spPr>
        <p:txBody>
          <a:bodyPr anchor="t"/>
          <a:lstStyle/>
          <a:p>
            <a:pPr indent="0" algn="ctr" eaLnBrk="1" hangingPunct="1"/>
            <a:r>
              <a:rPr lang="en-GB" sz="2800" smtClean="0">
                <a:cs typeface="Tahoma" pitchFamily="34" charset="0"/>
              </a:rPr>
              <a:t>Community-Led Local Development: </a:t>
            </a:r>
            <a:r>
              <a:rPr lang="en-GB" sz="3200" smtClean="0"/>
              <a:t>definition</a:t>
            </a:r>
            <a:r>
              <a:rPr lang="fr-FR" sz="3200" smtClean="0"/>
              <a:t> </a:t>
            </a:r>
            <a:r>
              <a:rPr lang="en-GB" sz="2000" b="0" i="1" smtClean="0"/>
              <a:t>article 28§1 of Common Provisions</a:t>
            </a:r>
          </a:p>
        </p:txBody>
      </p:sp>
      <p:sp>
        <p:nvSpPr>
          <p:cNvPr id="48130" name="Platshållare för text 2"/>
          <p:cNvSpPr>
            <a:spLocks noGrp="1"/>
          </p:cNvSpPr>
          <p:nvPr>
            <p:ph type="body" idx="4294967295"/>
          </p:nvPr>
        </p:nvSpPr>
        <p:spPr>
          <a:xfrm>
            <a:off x="539750" y="2492375"/>
            <a:ext cx="8280400" cy="3960813"/>
          </a:xfrm>
        </p:spPr>
        <p:txBody>
          <a:bodyPr anchor="b"/>
          <a:lstStyle/>
          <a:p>
            <a:pPr marL="457200" indent="-457200" eaLnBrk="1" hangingPunct="1">
              <a:buClr>
                <a:srgbClr val="0F5494"/>
              </a:buClr>
              <a:buFont typeface="Verdana" charset="0"/>
              <a:buAutoNum type="alphaLcParenR"/>
              <a:defRPr/>
            </a:pPr>
            <a:r>
              <a:rPr lang="en-GB" i="0" dirty="0">
                <a:latin typeface="+mj-lt"/>
              </a:rPr>
              <a:t>focused on </a:t>
            </a:r>
            <a:r>
              <a:rPr lang="en-GB" b="1" i="0" dirty="0">
                <a:latin typeface="+mj-lt"/>
              </a:rPr>
              <a:t>specific sub-regional territories</a:t>
            </a:r>
            <a:r>
              <a:rPr lang="en-GB" i="0" dirty="0">
                <a:latin typeface="+mj-lt"/>
              </a:rPr>
              <a:t>;</a:t>
            </a:r>
            <a:endParaRPr lang="en-GB" b="1" i="0" dirty="0">
              <a:latin typeface="+mj-lt"/>
            </a:endParaRPr>
          </a:p>
          <a:p>
            <a:pPr marL="457200" indent="-457200" eaLnBrk="1" hangingPunct="1">
              <a:buClr>
                <a:srgbClr val="0F5494"/>
              </a:buClr>
              <a:buFont typeface="Verdana" charset="0"/>
              <a:buAutoNum type="alphaLcParenR"/>
              <a:defRPr/>
            </a:pPr>
            <a:r>
              <a:rPr lang="en-GB" i="0" dirty="0">
                <a:latin typeface="+mj-lt"/>
              </a:rPr>
              <a:t> </a:t>
            </a:r>
            <a:r>
              <a:rPr lang="en-GB" b="1" i="0" dirty="0">
                <a:latin typeface="+mj-lt"/>
              </a:rPr>
              <a:t>community-led</a:t>
            </a:r>
            <a:r>
              <a:rPr lang="en-GB" i="0" dirty="0">
                <a:latin typeface="+mj-lt"/>
              </a:rPr>
              <a:t>, by local action groups composed of representatives of </a:t>
            </a:r>
            <a:r>
              <a:rPr lang="en-GB" b="1" i="0" dirty="0">
                <a:latin typeface="+mj-lt"/>
              </a:rPr>
              <a:t>public and private local socio-economic interests</a:t>
            </a:r>
            <a:r>
              <a:rPr lang="en-GB" i="0" dirty="0">
                <a:latin typeface="+mj-lt"/>
              </a:rPr>
              <a:t>, no majority partner</a:t>
            </a:r>
          </a:p>
          <a:p>
            <a:pPr marL="457200" indent="-457200" eaLnBrk="1" hangingPunct="1">
              <a:buClr>
                <a:srgbClr val="0F5494"/>
              </a:buClr>
              <a:buFont typeface="Verdana" charset="0"/>
              <a:buAutoNum type="alphaLcParenR"/>
              <a:defRPr/>
            </a:pPr>
            <a:r>
              <a:rPr lang="en-GB" i="0" dirty="0">
                <a:latin typeface="+mj-lt"/>
              </a:rPr>
              <a:t>Carried out through</a:t>
            </a:r>
            <a:r>
              <a:rPr lang="en-GB" b="1" i="0" dirty="0">
                <a:latin typeface="+mj-lt"/>
              </a:rPr>
              <a:t> integrated</a:t>
            </a:r>
            <a:r>
              <a:rPr lang="en-GB" i="0" dirty="0">
                <a:latin typeface="+mj-lt"/>
              </a:rPr>
              <a:t> and </a:t>
            </a:r>
            <a:r>
              <a:rPr lang="en-GB" b="1" i="0" dirty="0">
                <a:latin typeface="+mj-lt"/>
              </a:rPr>
              <a:t>multi-</a:t>
            </a:r>
            <a:r>
              <a:rPr lang="en-GB" b="1" i="0" dirty="0" err="1">
                <a:latin typeface="+mj-lt"/>
              </a:rPr>
              <a:t>sectoral</a:t>
            </a:r>
            <a:r>
              <a:rPr lang="en-GB" b="1" i="0" dirty="0">
                <a:latin typeface="+mj-lt"/>
              </a:rPr>
              <a:t> area-based </a:t>
            </a:r>
            <a:r>
              <a:rPr lang="en-GB" i="0" dirty="0">
                <a:latin typeface="+mj-lt"/>
              </a:rPr>
              <a:t>local development strategies;</a:t>
            </a:r>
          </a:p>
          <a:p>
            <a:pPr marL="457200" indent="-457200" eaLnBrk="1" hangingPunct="1">
              <a:buClr>
                <a:srgbClr val="0F5494"/>
              </a:buClr>
              <a:buFont typeface="Verdana" charset="0"/>
              <a:buAutoNum type="alphaLcParenR"/>
              <a:defRPr/>
            </a:pPr>
            <a:r>
              <a:rPr lang="en-GB" i="0" dirty="0">
                <a:latin typeface="+mj-lt"/>
              </a:rPr>
              <a:t>considering </a:t>
            </a:r>
            <a:r>
              <a:rPr lang="en-GB" b="1" i="0" dirty="0">
                <a:latin typeface="+mj-lt"/>
              </a:rPr>
              <a:t>local needs and potential</a:t>
            </a:r>
            <a:r>
              <a:rPr lang="en-GB" i="0" dirty="0">
                <a:latin typeface="+mj-lt"/>
              </a:rPr>
              <a:t>, include networking and (where relevant) cooperation.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p:nvPr>
        </p:nvSpPr>
        <p:spPr/>
        <p:txBody>
          <a:bodyPr/>
          <a:lstStyle/>
          <a:p>
            <a:pPr indent="0" algn="ctr" eaLnBrk="1" hangingPunct="1"/>
            <a:r>
              <a:rPr lang="en-GB" smtClean="0"/>
              <a:t>What do I need to look out for at programming stage?</a:t>
            </a:r>
          </a:p>
        </p:txBody>
      </p:sp>
      <p:sp>
        <p:nvSpPr>
          <p:cNvPr id="5" name="Content Placeholder 4"/>
          <p:cNvSpPr>
            <a:spLocks noGrp="1"/>
          </p:cNvSpPr>
          <p:nvPr>
            <p:ph sz="half" idx="2"/>
          </p:nvPr>
        </p:nvSpPr>
        <p:spPr>
          <a:xfrm>
            <a:off x="1258888" y="2492375"/>
            <a:ext cx="7427912" cy="3529013"/>
          </a:xfrm>
        </p:spPr>
        <p:txBody>
          <a:bodyPr/>
          <a:lstStyle/>
          <a:p>
            <a:pPr eaLnBrk="1" hangingPunct="1">
              <a:buClr>
                <a:srgbClr val="FFFFFF"/>
              </a:buClr>
              <a:defRPr/>
            </a:pPr>
            <a:r>
              <a:rPr lang="en-GB" sz="2000" b="1" i="0" dirty="0"/>
              <a:t>Partnership </a:t>
            </a:r>
            <a:r>
              <a:rPr lang="en-GB" sz="2000" b="1" i="0" dirty="0" smtClean="0"/>
              <a:t>Agreement</a:t>
            </a:r>
            <a:r>
              <a:rPr lang="en-GB" sz="2000" i="0" dirty="0" smtClean="0"/>
              <a:t>: </a:t>
            </a:r>
            <a:endParaRPr lang="en-GB" sz="2000" i="0" dirty="0"/>
          </a:p>
          <a:p>
            <a:pPr eaLnBrk="1" hangingPunct="1">
              <a:buClr>
                <a:srgbClr val="1A3770"/>
              </a:buClr>
              <a:buFont typeface="Wingdings" pitchFamily="2" charset="2"/>
              <a:buChar char="Ø"/>
              <a:defRPr/>
            </a:pPr>
            <a:r>
              <a:rPr lang="en-GB" sz="2000" i="0" dirty="0"/>
              <a:t>Implementation arrangements for </a:t>
            </a:r>
            <a:r>
              <a:rPr lang="en-GB" sz="2000" i="0" dirty="0" smtClean="0"/>
              <a:t>CLLD </a:t>
            </a:r>
            <a:r>
              <a:rPr lang="en-GB" sz="2000" i="0" dirty="0"/>
              <a:t>(CPR 14)</a:t>
            </a:r>
          </a:p>
          <a:p>
            <a:pPr eaLnBrk="1" hangingPunct="1">
              <a:buClr>
                <a:srgbClr val="FFFFFF"/>
              </a:buClr>
              <a:defRPr/>
            </a:pPr>
            <a:r>
              <a:rPr lang="en-GB" sz="2000" b="1" i="0" dirty="0"/>
              <a:t>Operational Programme:</a:t>
            </a:r>
          </a:p>
          <a:p>
            <a:pPr eaLnBrk="1" hangingPunct="1">
              <a:buClr>
                <a:srgbClr val="1A3770"/>
              </a:buClr>
              <a:buFont typeface="Wingdings" pitchFamily="2" charset="2"/>
              <a:buChar char="Ø"/>
              <a:defRPr/>
            </a:pPr>
            <a:r>
              <a:rPr lang="en-GB" sz="2000" i="0" dirty="0" smtClean="0"/>
              <a:t>Planned integrated approach to territorial development of urban, rural, coastal and fisheries areas and areas with particular territorial features, in particular the implementation arrangements for CLLD </a:t>
            </a:r>
          </a:p>
          <a:p>
            <a:pPr eaLnBrk="1" hangingPunct="1">
              <a:buClr>
                <a:srgbClr val="1A3770"/>
              </a:buClr>
              <a:buFont typeface="Wingdings" pitchFamily="2" charset="2"/>
              <a:buChar char="Ø"/>
              <a:defRPr/>
            </a:pPr>
            <a:r>
              <a:rPr lang="en-GB" sz="2000" i="0" dirty="0" smtClean="0"/>
              <a:t>Identification of areas in which CLLD will be implemented</a:t>
            </a:r>
            <a:endParaRPr lang="en-GB" i="0" dirty="0"/>
          </a:p>
        </p:txBody>
      </p:sp>
      <p:pic>
        <p:nvPicPr>
          <p:cNvPr id="79876" name="Picture 2" descr="C:\Program Files (x86)\Microsoft Office\MEDIA\CAGCAT10\j0299125.wmf"/>
          <p:cNvPicPr>
            <a:picLocks noGrp="1" noChangeAspect="1" noChangeArrowheads="1"/>
          </p:cNvPicPr>
          <p:nvPr>
            <p:ph sz="half" idx="1"/>
          </p:nvPr>
        </p:nvPicPr>
        <p:blipFill>
          <a:blip r:embed="rId2" cstate="print">
            <a:extLst>
              <a:ext uri="{28A0092B-C50C-407E-A947-70E740481C1C}">
                <a14:useLocalDpi xmlns:a14="http://schemas.microsoft.com/office/drawing/2010/main" val="0"/>
              </a:ext>
            </a:extLst>
          </a:blip>
          <a:srcRect/>
          <a:stretch>
            <a:fillRect/>
          </a:stretch>
        </p:blipFill>
        <p:spPr>
          <a:xfrm>
            <a:off x="323850" y="1557338"/>
            <a:ext cx="884238" cy="1584325"/>
          </a:xfr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idx="4294967295"/>
          </p:nvPr>
        </p:nvSpPr>
        <p:spPr>
          <a:xfrm>
            <a:off x="0" y="1341438"/>
            <a:ext cx="9144000" cy="936625"/>
          </a:xfrm>
        </p:spPr>
        <p:txBody>
          <a:bodyPr/>
          <a:lstStyle/>
          <a:p>
            <a:pPr indent="0" algn="ctr" eaLnBrk="1" hangingPunct="1"/>
            <a:r>
              <a:rPr lang="en-GB" sz="2800" dirty="0" smtClean="0">
                <a:ea typeface="MS PGothic" pitchFamily="34" charset="-128"/>
              </a:rPr>
              <a:t>Setting up CLLD strategies.</a:t>
            </a:r>
          </a:p>
        </p:txBody>
      </p:sp>
      <p:sp>
        <p:nvSpPr>
          <p:cNvPr id="29698" name="Rectangle 3"/>
          <p:cNvSpPr>
            <a:spLocks noGrp="1" noChangeArrowheads="1"/>
          </p:cNvSpPr>
          <p:nvPr>
            <p:ph type="body" idx="4294967295"/>
          </p:nvPr>
        </p:nvSpPr>
        <p:spPr>
          <a:xfrm>
            <a:off x="683568" y="2564904"/>
            <a:ext cx="8229600" cy="3529013"/>
          </a:xfrm>
        </p:spPr>
        <p:txBody>
          <a:bodyPr/>
          <a:lstStyle/>
          <a:p>
            <a:pPr eaLnBrk="1" hangingPunct="1">
              <a:spcAft>
                <a:spcPts val="600"/>
              </a:spcAft>
              <a:buClr>
                <a:srgbClr val="0F5494"/>
              </a:buClr>
              <a:defRPr/>
            </a:pPr>
            <a:r>
              <a:rPr lang="en-GB" i="0" dirty="0" smtClean="0">
                <a:latin typeface="+mj-lt"/>
                <a:ea typeface="ＭＳ Ｐゴシック" charset="0"/>
              </a:rPr>
              <a:t>What and why: challenges and objectives.</a:t>
            </a:r>
          </a:p>
          <a:p>
            <a:pPr eaLnBrk="1" hangingPunct="1">
              <a:spcAft>
                <a:spcPts val="600"/>
              </a:spcAft>
              <a:buClr>
                <a:srgbClr val="0F5494"/>
              </a:buClr>
              <a:defRPr/>
            </a:pPr>
            <a:r>
              <a:rPr lang="en-GB" i="0" dirty="0" smtClean="0">
                <a:latin typeface="+mj-lt"/>
                <a:ea typeface="ＭＳ Ｐゴシック" charset="0"/>
              </a:rPr>
              <a:t>Where: geography of effective local development</a:t>
            </a:r>
          </a:p>
          <a:p>
            <a:pPr eaLnBrk="1" hangingPunct="1">
              <a:spcAft>
                <a:spcPts val="600"/>
              </a:spcAft>
              <a:buClr>
                <a:srgbClr val="0F5494"/>
              </a:buClr>
              <a:defRPr/>
            </a:pPr>
            <a:r>
              <a:rPr lang="en-GB" i="0" dirty="0" smtClean="0">
                <a:latin typeface="+mj-lt"/>
                <a:ea typeface="ＭＳ Ｐゴシック" charset="0"/>
              </a:rPr>
              <a:t>Who: what partners.</a:t>
            </a:r>
          </a:p>
          <a:p>
            <a:pPr eaLnBrk="1" hangingPunct="1">
              <a:spcAft>
                <a:spcPts val="600"/>
              </a:spcAft>
              <a:buClr>
                <a:srgbClr val="0F5494"/>
              </a:buClr>
              <a:defRPr/>
            </a:pPr>
            <a:r>
              <a:rPr lang="en-GB" i="0" dirty="0">
                <a:latin typeface="+mj-lt"/>
                <a:ea typeface="ＭＳ Ｐゴシック" charset="0"/>
              </a:rPr>
              <a:t>How to work together.</a:t>
            </a:r>
          </a:p>
          <a:p>
            <a:pPr eaLnBrk="1" hangingPunct="1">
              <a:spcAft>
                <a:spcPts val="600"/>
              </a:spcAft>
              <a:buClr>
                <a:srgbClr val="0F5494"/>
              </a:buClr>
              <a:defRPr/>
            </a:pPr>
            <a:r>
              <a:rPr lang="en-GB" i="0" dirty="0" smtClean="0">
                <a:latin typeface="+mj-lt"/>
                <a:ea typeface="ＭＳ Ｐゴシック" charset="0"/>
              </a:rPr>
              <a:t>Which funds what</a:t>
            </a:r>
          </a:p>
          <a:p>
            <a:pPr eaLnBrk="1" hangingPunct="1">
              <a:spcAft>
                <a:spcPts val="600"/>
              </a:spcAft>
              <a:buClr>
                <a:srgbClr val="0F5494"/>
              </a:buClr>
              <a:defRPr/>
            </a:pPr>
            <a:r>
              <a:rPr lang="en-GB" i="0" dirty="0" smtClean="0">
                <a:latin typeface="+mj-lt"/>
                <a:ea typeface="ＭＳ Ｐゴシック" charset="0"/>
              </a:rPr>
              <a:t>How to implement.</a:t>
            </a:r>
            <a:endParaRPr lang="en-GB" i="0" dirty="0">
              <a:latin typeface="+mj-lt"/>
              <a:ea typeface="ＭＳ Ｐゴシック" charset="0"/>
            </a:endParaRPr>
          </a:p>
          <a:p>
            <a:pPr eaLnBrk="1" hangingPunct="1">
              <a:lnSpc>
                <a:spcPct val="80000"/>
              </a:lnSpc>
              <a:buFontTx/>
              <a:buNone/>
              <a:defRPr/>
            </a:pPr>
            <a:endParaRPr lang="en-GB" sz="2000" dirty="0">
              <a:latin typeface="+mj-lt"/>
              <a:ea typeface="ＭＳ Ｐゴシック" charset="0"/>
            </a:endParaRPr>
          </a:p>
        </p:txBody>
      </p:sp>
    </p:spTree>
    <p:extLst>
      <p:ext uri="{BB962C8B-B14F-4D97-AF65-F5344CB8AC3E}">
        <p14:creationId xmlns:p14="http://schemas.microsoft.com/office/powerpoint/2010/main" val="5125509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8" y="1340768"/>
            <a:ext cx="8640762" cy="1152773"/>
          </a:xfrm>
        </p:spPr>
        <p:txBody>
          <a:bodyPr/>
          <a:lstStyle/>
          <a:p>
            <a:pPr marL="342900" indent="-342900" algn="ctr">
              <a:spcBef>
                <a:spcPct val="20000"/>
              </a:spcBef>
              <a:defRPr/>
            </a:pPr>
            <a:r>
              <a:rPr lang="en-GB" sz="2800" dirty="0" smtClean="0">
                <a:ea typeface="+mn-ea"/>
                <a:cs typeface="+mn-cs"/>
              </a:rPr>
              <a:t>Contents</a:t>
            </a:r>
            <a:endParaRPr lang="en-GB" sz="2800" dirty="0"/>
          </a:p>
        </p:txBody>
      </p:sp>
      <p:sp>
        <p:nvSpPr>
          <p:cNvPr id="16387" name="Content Placeholder 2"/>
          <p:cNvSpPr>
            <a:spLocks noGrp="1"/>
          </p:cNvSpPr>
          <p:nvPr>
            <p:ph idx="1"/>
          </p:nvPr>
        </p:nvSpPr>
        <p:spPr>
          <a:xfrm>
            <a:off x="683568" y="2708920"/>
            <a:ext cx="7920881" cy="3960440"/>
          </a:xfrm>
        </p:spPr>
        <p:txBody>
          <a:bodyPr/>
          <a:lstStyle/>
          <a:p>
            <a:pPr marL="0" indent="0" algn="just">
              <a:buNone/>
            </a:pPr>
            <a:r>
              <a:rPr lang="en-GB" sz="2000" b="1" i="0" dirty="0" smtClean="0"/>
              <a:t>1. CSF - addressing territorial challenges.</a:t>
            </a:r>
          </a:p>
          <a:p>
            <a:pPr marL="0" indent="0" algn="just">
              <a:buNone/>
            </a:pPr>
            <a:endParaRPr lang="en-GB" sz="2000" b="1" i="0" dirty="0" smtClean="0"/>
          </a:p>
          <a:p>
            <a:pPr marL="0" indent="0" algn="just">
              <a:buNone/>
            </a:pPr>
            <a:r>
              <a:rPr lang="en-GB" sz="2000" b="1" i="0" dirty="0" smtClean="0"/>
              <a:t>2. Integrated Territorial Investments.</a:t>
            </a:r>
          </a:p>
          <a:p>
            <a:pPr marL="0" indent="0" algn="just">
              <a:buNone/>
            </a:pPr>
            <a:endParaRPr lang="en-GB" sz="2000" b="1" i="0" dirty="0" smtClean="0"/>
          </a:p>
          <a:p>
            <a:pPr marL="0" indent="0" algn="just">
              <a:buNone/>
            </a:pPr>
            <a:r>
              <a:rPr lang="en-GB" sz="2000" b="1" i="0" dirty="0" smtClean="0"/>
              <a:t>3. Community-led Local Development.</a:t>
            </a:r>
          </a:p>
          <a:p>
            <a:endParaRPr lang="en-GB"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8" y="1412776"/>
            <a:ext cx="8640762" cy="1152773"/>
          </a:xfrm>
        </p:spPr>
        <p:txBody>
          <a:bodyPr/>
          <a:lstStyle/>
          <a:p>
            <a:pPr marL="342900" indent="-342900" algn="ctr">
              <a:spcBef>
                <a:spcPct val="20000"/>
              </a:spcBef>
              <a:defRPr/>
            </a:pPr>
            <a:r>
              <a:rPr lang="en-GB" sz="2800" dirty="0">
                <a:ea typeface="+mn-ea"/>
                <a:cs typeface="+mn-cs"/>
              </a:rPr>
              <a:t>Arrangements to Address </a:t>
            </a:r>
            <a:r>
              <a:rPr lang="en-GB" sz="2800" dirty="0" smtClean="0">
                <a:ea typeface="+mn-ea"/>
                <a:cs typeface="+mn-cs"/>
              </a:rPr>
              <a:t/>
            </a:r>
            <a:br>
              <a:rPr lang="en-GB" sz="2800" dirty="0" smtClean="0">
                <a:ea typeface="+mn-ea"/>
                <a:cs typeface="+mn-cs"/>
              </a:rPr>
            </a:br>
            <a:r>
              <a:rPr lang="en-GB" sz="2800" dirty="0" smtClean="0">
                <a:ea typeface="+mn-ea"/>
                <a:cs typeface="+mn-cs"/>
              </a:rPr>
              <a:t>Territorial Challenges I</a:t>
            </a:r>
            <a:r>
              <a:rPr lang="en-GB" sz="2800" b="0" i="1" dirty="0">
                <a:ea typeface="+mn-ea"/>
                <a:cs typeface="+mn-cs"/>
              </a:rPr>
              <a:t/>
            </a:r>
            <a:br>
              <a:rPr lang="en-GB" sz="2800" b="0" i="1" dirty="0">
                <a:ea typeface="+mn-ea"/>
                <a:cs typeface="+mn-cs"/>
              </a:rPr>
            </a:br>
            <a:endParaRPr lang="en-GB" sz="2800" dirty="0"/>
          </a:p>
        </p:txBody>
      </p:sp>
      <p:sp>
        <p:nvSpPr>
          <p:cNvPr id="16387" name="Content Placeholder 2"/>
          <p:cNvSpPr>
            <a:spLocks noGrp="1"/>
          </p:cNvSpPr>
          <p:nvPr>
            <p:ph idx="1"/>
          </p:nvPr>
        </p:nvSpPr>
        <p:spPr>
          <a:xfrm>
            <a:off x="683568" y="2492896"/>
            <a:ext cx="7920881" cy="3960440"/>
          </a:xfrm>
        </p:spPr>
        <p:txBody>
          <a:bodyPr/>
          <a:lstStyle/>
          <a:p>
            <a:pPr marL="0" indent="0" algn="just">
              <a:buNone/>
            </a:pPr>
            <a:r>
              <a:rPr lang="en-GB" sz="2000" i="0" dirty="0" smtClean="0"/>
              <a:t>MS are to take account of geographic or demographic features and take steps to address the specific territorial challenges of each region to unlock their specific development potential and thereby also helping them to achieve smart, sustainable and inclusive growth in the most efficient way. </a:t>
            </a:r>
          </a:p>
          <a:p>
            <a:pPr marL="0" indent="0" algn="just">
              <a:buNone/>
            </a:pPr>
            <a:endParaRPr lang="en-GB" sz="2000" i="0" dirty="0"/>
          </a:p>
          <a:p>
            <a:pPr marL="0" indent="0" algn="just">
              <a:buNone/>
            </a:pPr>
            <a:r>
              <a:rPr lang="en-GB" sz="2000" i="0" dirty="0" smtClean="0"/>
              <a:t>The final choice of thematic objectives or actions within a programme should thus be based on the specific context of the Member State or region.</a:t>
            </a:r>
          </a:p>
          <a:p>
            <a:pPr marL="0" indent="0" algn="just">
              <a:buNone/>
            </a:pPr>
            <a:endParaRPr lang="en-GB" sz="2000" i="0" dirty="0" smtClean="0"/>
          </a:p>
          <a:p>
            <a:endParaRPr lang="en-GB" dirty="0" smtClean="0"/>
          </a:p>
        </p:txBody>
      </p:sp>
    </p:spTree>
    <p:extLst>
      <p:ext uri="{BB962C8B-B14F-4D97-AF65-F5344CB8AC3E}">
        <p14:creationId xmlns:p14="http://schemas.microsoft.com/office/powerpoint/2010/main" val="4184774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268760"/>
            <a:ext cx="8640960" cy="1152773"/>
          </a:xfrm>
        </p:spPr>
        <p:txBody>
          <a:bodyPr/>
          <a:lstStyle/>
          <a:p>
            <a:pPr marL="342900" indent="-342900" algn="ctr">
              <a:spcBef>
                <a:spcPct val="20000"/>
              </a:spcBef>
              <a:defRPr/>
            </a:pPr>
            <a:r>
              <a:rPr lang="en-GB" sz="2800" dirty="0">
                <a:ea typeface="+mn-ea"/>
                <a:cs typeface="+mn-cs"/>
              </a:rPr>
              <a:t>Arrangements to </a:t>
            </a:r>
            <a:r>
              <a:rPr lang="en-GB" sz="2800" dirty="0" smtClean="0">
                <a:ea typeface="+mn-ea"/>
                <a:cs typeface="+mn-cs"/>
              </a:rPr>
              <a:t>Address</a:t>
            </a:r>
            <a:br>
              <a:rPr lang="en-GB" sz="2800" dirty="0" smtClean="0">
                <a:ea typeface="+mn-ea"/>
                <a:cs typeface="+mn-cs"/>
              </a:rPr>
            </a:br>
            <a:r>
              <a:rPr lang="en-GB" sz="2800" dirty="0" smtClean="0">
                <a:ea typeface="+mn-ea"/>
                <a:cs typeface="+mn-cs"/>
              </a:rPr>
              <a:t>Territorial Challenges II</a:t>
            </a:r>
            <a:r>
              <a:rPr lang="en-GB" sz="2800" b="0" i="1" dirty="0">
                <a:ea typeface="+mn-ea"/>
                <a:cs typeface="+mn-cs"/>
              </a:rPr>
              <a:t/>
            </a:r>
            <a:br>
              <a:rPr lang="en-GB" sz="2800" b="0" i="1" dirty="0">
                <a:ea typeface="+mn-ea"/>
                <a:cs typeface="+mn-cs"/>
              </a:rPr>
            </a:br>
            <a:endParaRPr lang="en-GB" sz="2800" dirty="0"/>
          </a:p>
        </p:txBody>
      </p:sp>
      <p:sp>
        <p:nvSpPr>
          <p:cNvPr id="16387" name="Content Placeholder 2"/>
          <p:cNvSpPr>
            <a:spLocks noGrp="1"/>
          </p:cNvSpPr>
          <p:nvPr>
            <p:ph idx="1"/>
          </p:nvPr>
        </p:nvSpPr>
        <p:spPr>
          <a:xfrm>
            <a:off x="323528" y="2276872"/>
            <a:ext cx="8373616" cy="4392488"/>
          </a:xfrm>
        </p:spPr>
        <p:txBody>
          <a:bodyPr/>
          <a:lstStyle/>
          <a:p>
            <a:pPr marL="0" indent="0" algn="just">
              <a:spcAft>
                <a:spcPts val="600"/>
              </a:spcAft>
              <a:buNone/>
            </a:pPr>
            <a:r>
              <a:rPr lang="fr-BE" sz="1800" i="0" dirty="0" err="1" smtClean="0"/>
              <a:t>Steps</a:t>
            </a:r>
            <a:r>
              <a:rPr lang="fr-BE" sz="1800" i="0" dirty="0" smtClean="0"/>
              <a:t> to </a:t>
            </a:r>
            <a:r>
              <a:rPr lang="fr-BE" sz="1800" i="0" dirty="0" err="1" smtClean="0"/>
              <a:t>be</a:t>
            </a:r>
            <a:r>
              <a:rPr lang="fr-BE" sz="1800" i="0" dirty="0" smtClean="0"/>
              <a:t> </a:t>
            </a:r>
            <a:r>
              <a:rPr lang="fr-BE" sz="1800" i="0" dirty="0" err="1" smtClean="0"/>
              <a:t>taken</a:t>
            </a:r>
            <a:r>
              <a:rPr lang="fr-BE" sz="1800" i="0" dirty="0" smtClean="0"/>
              <a:t> </a:t>
            </a:r>
            <a:r>
              <a:rPr lang="fr-BE" sz="1800" i="0" dirty="0" err="1" smtClean="0"/>
              <a:t>when</a:t>
            </a:r>
            <a:r>
              <a:rPr lang="fr-BE" sz="1800" i="0" dirty="0" smtClean="0"/>
              <a:t> </a:t>
            </a:r>
            <a:r>
              <a:rPr lang="fr-BE" sz="1800" i="0" dirty="0" err="1" smtClean="0"/>
              <a:t>preparing</a:t>
            </a:r>
            <a:r>
              <a:rPr lang="fr-BE" sz="1800" i="0" dirty="0" smtClean="0"/>
              <a:t> </a:t>
            </a:r>
            <a:r>
              <a:rPr lang="fr-BE" sz="1800" i="0" dirty="0" err="1" smtClean="0"/>
              <a:t>Partnership</a:t>
            </a:r>
            <a:r>
              <a:rPr lang="fr-BE" sz="1800" i="0" dirty="0" smtClean="0"/>
              <a:t> </a:t>
            </a:r>
            <a:r>
              <a:rPr lang="fr-BE" sz="1800" i="0" dirty="0" err="1" smtClean="0"/>
              <a:t>Agreements</a:t>
            </a:r>
            <a:r>
              <a:rPr lang="fr-BE" sz="1800" i="0" dirty="0" smtClean="0"/>
              <a:t> and </a:t>
            </a:r>
            <a:r>
              <a:rPr lang="fr-BE" sz="1800" i="0" dirty="0" smtClean="0"/>
              <a:t>programmes:</a:t>
            </a:r>
          </a:p>
          <a:p>
            <a:pPr marL="400050" lvl="1" indent="0">
              <a:spcAft>
                <a:spcPts val="600"/>
              </a:spcAft>
              <a:buNone/>
            </a:pPr>
            <a:r>
              <a:rPr lang="fr-BE" sz="1800" b="0" i="0" dirty="0" smtClean="0"/>
              <a:t>- </a:t>
            </a:r>
            <a:r>
              <a:rPr lang="fr-BE" sz="1800" b="0" i="0" dirty="0" err="1" smtClean="0"/>
              <a:t>Analysis</a:t>
            </a:r>
            <a:r>
              <a:rPr lang="fr-BE" sz="1800" b="0" i="0" dirty="0" smtClean="0"/>
              <a:t> of </a:t>
            </a:r>
            <a:r>
              <a:rPr lang="fr-BE" sz="1800" b="0" i="0" dirty="0" err="1" smtClean="0"/>
              <a:t>development</a:t>
            </a:r>
            <a:r>
              <a:rPr lang="fr-BE" sz="1800" b="0" i="0" dirty="0" smtClean="0"/>
              <a:t> </a:t>
            </a:r>
            <a:r>
              <a:rPr lang="fr-BE" sz="1800" b="0" i="0" dirty="0" err="1" smtClean="0"/>
              <a:t>potential</a:t>
            </a:r>
            <a:r>
              <a:rPr lang="fr-BE" sz="1800" b="0" i="0" dirty="0" smtClean="0"/>
              <a:t> and </a:t>
            </a:r>
            <a:r>
              <a:rPr lang="fr-BE" sz="1800" b="0" i="0" dirty="0" err="1" smtClean="0"/>
              <a:t>capacity</a:t>
            </a:r>
            <a:r>
              <a:rPr lang="fr-BE" sz="1800" b="0" i="0" dirty="0" smtClean="0"/>
              <a:t>, </a:t>
            </a:r>
            <a:r>
              <a:rPr lang="fr-BE" sz="1800" b="0" i="0" dirty="0" err="1" smtClean="0"/>
              <a:t>particularly</a:t>
            </a:r>
            <a:r>
              <a:rPr lang="fr-BE" sz="1800" b="0" i="0" dirty="0" smtClean="0"/>
              <a:t> in relation to key challenges </a:t>
            </a:r>
            <a:r>
              <a:rPr lang="fr-BE" sz="1800" b="0" i="0" dirty="0" err="1" smtClean="0"/>
              <a:t>identified</a:t>
            </a:r>
            <a:r>
              <a:rPr lang="fr-BE" sz="1800" b="0" i="0" dirty="0" smtClean="0"/>
              <a:t> in Europe 2020, </a:t>
            </a:r>
            <a:r>
              <a:rPr lang="fr-BE" sz="1800" b="0" i="0" dirty="0" err="1" smtClean="0"/>
              <a:t>NRPs</a:t>
            </a:r>
            <a:r>
              <a:rPr lang="fr-BE" sz="1800" b="0" i="0" dirty="0" smtClean="0"/>
              <a:t> and relevant </a:t>
            </a:r>
            <a:r>
              <a:rPr lang="fr-BE" sz="1800" b="0" i="0" dirty="0" err="1" smtClean="0"/>
              <a:t>CSRs</a:t>
            </a:r>
            <a:endParaRPr lang="fr-BE" sz="1800" b="0" i="0" dirty="0" smtClean="0"/>
          </a:p>
          <a:p>
            <a:pPr marL="400050" lvl="1" indent="0">
              <a:spcAft>
                <a:spcPts val="600"/>
              </a:spcAft>
              <a:buNone/>
            </a:pPr>
            <a:r>
              <a:rPr lang="fr-BE" sz="1800" b="0" i="0" dirty="0" smtClean="0"/>
              <a:t>- </a:t>
            </a:r>
            <a:r>
              <a:rPr lang="fr-BE" sz="1800" b="0" i="0" dirty="0" err="1" smtClean="0"/>
              <a:t>Assessment</a:t>
            </a:r>
            <a:r>
              <a:rPr lang="fr-BE" sz="1800" b="0" i="0" dirty="0" smtClean="0"/>
              <a:t> of major challenges to </a:t>
            </a:r>
            <a:r>
              <a:rPr lang="fr-BE" sz="1800" b="0" i="0" dirty="0" err="1" smtClean="0"/>
              <a:t>be</a:t>
            </a:r>
            <a:r>
              <a:rPr lang="fr-BE" sz="1800" b="0" i="0" dirty="0" smtClean="0"/>
              <a:t> </a:t>
            </a:r>
            <a:r>
              <a:rPr lang="fr-BE" sz="1800" b="0" i="0" dirty="0" err="1" smtClean="0"/>
              <a:t>addressed</a:t>
            </a:r>
            <a:r>
              <a:rPr lang="fr-BE" sz="1800" b="0" i="0" dirty="0" smtClean="0"/>
              <a:t>, identification of </a:t>
            </a:r>
            <a:r>
              <a:rPr lang="fr-BE" sz="1800" b="0" i="0" dirty="0" err="1" smtClean="0"/>
              <a:t>bottlenecks</a:t>
            </a:r>
            <a:r>
              <a:rPr lang="fr-BE" sz="1800" b="0" i="0" dirty="0" smtClean="0"/>
              <a:t>, </a:t>
            </a:r>
            <a:r>
              <a:rPr lang="fr-BE" sz="1800" b="0" i="0" dirty="0" err="1" smtClean="0"/>
              <a:t>missing</a:t>
            </a:r>
            <a:r>
              <a:rPr lang="fr-BE" sz="1800" b="0" i="0" dirty="0" smtClean="0"/>
              <a:t> links, innovation gaps </a:t>
            </a:r>
            <a:r>
              <a:rPr lang="fr-BE" sz="1800" b="0" i="0" dirty="0" err="1" smtClean="0"/>
              <a:t>etc</a:t>
            </a:r>
            <a:endParaRPr lang="fr-BE" sz="1800" b="0" i="0" dirty="0" smtClean="0"/>
          </a:p>
          <a:p>
            <a:pPr marL="400050" lvl="1" indent="0">
              <a:spcAft>
                <a:spcPts val="600"/>
              </a:spcAft>
              <a:buNone/>
            </a:pPr>
            <a:r>
              <a:rPr lang="fr-BE" sz="1800" b="0" i="0" dirty="0" smtClean="0"/>
              <a:t>- </a:t>
            </a:r>
            <a:r>
              <a:rPr lang="fr-BE" sz="1800" b="0" i="0" dirty="0" err="1" smtClean="0"/>
              <a:t>Assessment</a:t>
            </a:r>
            <a:r>
              <a:rPr lang="fr-BE" sz="1800" b="0" i="0" dirty="0" smtClean="0"/>
              <a:t> of cross-</a:t>
            </a:r>
            <a:r>
              <a:rPr lang="fr-BE" sz="1800" b="0" i="0" dirty="0" err="1" smtClean="0"/>
              <a:t>sectoral</a:t>
            </a:r>
            <a:r>
              <a:rPr lang="fr-BE" sz="1800" b="0" i="0" dirty="0" smtClean="0"/>
              <a:t>, cross-</a:t>
            </a:r>
            <a:r>
              <a:rPr lang="fr-BE" sz="1800" b="0" i="0" dirty="0" err="1" smtClean="0"/>
              <a:t>jurisdictional</a:t>
            </a:r>
            <a:r>
              <a:rPr lang="fr-BE" sz="1800" b="0" i="0" dirty="0" smtClean="0"/>
              <a:t> or </a:t>
            </a:r>
            <a:r>
              <a:rPr lang="fr-BE" sz="1800" b="0" i="0" dirty="0" err="1" smtClean="0"/>
              <a:t>cross-border</a:t>
            </a:r>
            <a:r>
              <a:rPr lang="fr-BE" sz="1800" b="0" i="0" dirty="0" smtClean="0"/>
              <a:t> coordination challenges</a:t>
            </a:r>
          </a:p>
          <a:p>
            <a:pPr marL="400050" lvl="1" indent="0">
              <a:spcAft>
                <a:spcPts val="600"/>
              </a:spcAft>
              <a:buNone/>
            </a:pPr>
            <a:r>
              <a:rPr lang="fr-BE" sz="1800" b="0" i="0" dirty="0" smtClean="0"/>
              <a:t>- Identification of </a:t>
            </a:r>
            <a:r>
              <a:rPr lang="fr-BE" sz="1800" b="0" i="0" dirty="0" err="1" smtClean="0"/>
              <a:t>steps</a:t>
            </a:r>
            <a:r>
              <a:rPr lang="fr-BE" sz="1800" b="0" i="0" dirty="0" smtClean="0"/>
              <a:t> to </a:t>
            </a:r>
            <a:r>
              <a:rPr lang="fr-BE" sz="1800" b="0" i="0" dirty="0" err="1" smtClean="0"/>
              <a:t>achieve</a:t>
            </a:r>
            <a:r>
              <a:rPr lang="fr-BE" sz="1800" b="0" i="0" dirty="0" smtClean="0"/>
              <a:t> </a:t>
            </a:r>
            <a:r>
              <a:rPr lang="fr-BE" sz="1800" b="0" i="0" dirty="0" err="1" smtClean="0"/>
              <a:t>improved</a:t>
            </a:r>
            <a:r>
              <a:rPr lang="fr-BE" sz="1800" b="0" i="0" dirty="0" smtClean="0"/>
              <a:t> coordination </a:t>
            </a:r>
            <a:r>
              <a:rPr lang="fr-BE" sz="1800" b="0" i="0" dirty="0" err="1" smtClean="0"/>
              <a:t>across</a:t>
            </a:r>
            <a:r>
              <a:rPr lang="fr-BE" sz="1800" b="0" i="0" dirty="0" smtClean="0"/>
              <a:t> </a:t>
            </a:r>
            <a:r>
              <a:rPr lang="fr-BE" sz="1800" b="0" i="0" dirty="0" err="1" smtClean="0"/>
              <a:t>different</a:t>
            </a:r>
            <a:r>
              <a:rPr lang="fr-BE" sz="1800" b="0" i="0" dirty="0" smtClean="0"/>
              <a:t> territorial </a:t>
            </a:r>
            <a:r>
              <a:rPr lang="fr-BE" sz="1800" b="0" i="0" dirty="0" err="1" smtClean="0"/>
              <a:t>levels</a:t>
            </a:r>
            <a:r>
              <a:rPr lang="fr-BE" sz="1800" b="0" i="0" dirty="0" smtClean="0"/>
              <a:t> and sources of </a:t>
            </a:r>
            <a:r>
              <a:rPr lang="fr-BE" sz="1800" b="0" i="0" dirty="0" err="1" smtClean="0"/>
              <a:t>funding</a:t>
            </a:r>
            <a:r>
              <a:rPr lang="fr-BE" sz="1800" b="0" i="0" dirty="0" smtClean="0"/>
              <a:t> to </a:t>
            </a:r>
            <a:r>
              <a:rPr lang="fr-BE" sz="1800" b="0" i="0" dirty="0" err="1" smtClean="0"/>
              <a:t>deliver</a:t>
            </a:r>
            <a:r>
              <a:rPr lang="fr-BE" sz="1800" b="0" i="0" dirty="0" smtClean="0"/>
              <a:t> an </a:t>
            </a:r>
            <a:r>
              <a:rPr lang="fr-BE" sz="1800" b="0" i="0" dirty="0" err="1" smtClean="0"/>
              <a:t>integrated</a:t>
            </a:r>
            <a:r>
              <a:rPr lang="fr-BE" sz="1800" b="0" i="0" dirty="0" smtClean="0"/>
              <a:t> </a:t>
            </a:r>
            <a:r>
              <a:rPr lang="fr-BE" sz="1800" b="0" i="0" dirty="0" err="1" smtClean="0"/>
              <a:t>approach</a:t>
            </a:r>
            <a:r>
              <a:rPr lang="fr-BE" sz="1800" b="0" i="0" dirty="0" smtClean="0"/>
              <a:t> </a:t>
            </a:r>
            <a:r>
              <a:rPr lang="fr-BE" sz="1800" b="0" i="0" dirty="0" err="1" smtClean="0"/>
              <a:t>linking</a:t>
            </a:r>
            <a:r>
              <a:rPr lang="fr-BE" sz="1800" b="0" i="0" dirty="0" smtClean="0"/>
              <a:t> Europe 2020 </a:t>
            </a:r>
            <a:r>
              <a:rPr lang="fr-BE" sz="1800" b="0" i="0" dirty="0" err="1" smtClean="0"/>
              <a:t>with</a:t>
            </a:r>
            <a:r>
              <a:rPr lang="fr-BE" sz="1800" b="0" i="0" dirty="0" smtClean="0"/>
              <a:t> </a:t>
            </a:r>
            <a:r>
              <a:rPr lang="fr-BE" sz="1800" b="0" i="0" dirty="0" err="1" smtClean="0"/>
              <a:t>regional</a:t>
            </a:r>
            <a:r>
              <a:rPr lang="fr-BE" sz="1800" b="0" i="0" dirty="0" smtClean="0"/>
              <a:t> and local </a:t>
            </a:r>
            <a:r>
              <a:rPr lang="fr-BE" sz="1800" b="0" i="0" dirty="0" err="1" smtClean="0"/>
              <a:t>actors</a:t>
            </a:r>
            <a:r>
              <a:rPr lang="fr-BE" sz="1800" b="0" i="0" dirty="0" smtClean="0"/>
              <a:t> </a:t>
            </a:r>
            <a:endParaRPr lang="en-GB" sz="1800" b="0" i="0" dirty="0" smtClean="0"/>
          </a:p>
          <a:p>
            <a:endParaRPr lang="en-GB" dirty="0" smtClean="0"/>
          </a:p>
        </p:txBody>
      </p:sp>
    </p:spTree>
    <p:extLst>
      <p:ext uri="{BB962C8B-B14F-4D97-AF65-F5344CB8AC3E}">
        <p14:creationId xmlns:p14="http://schemas.microsoft.com/office/powerpoint/2010/main" val="4108285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3"/>
          <p:cNvSpPr>
            <a:spLocks noGrp="1" noChangeArrowheads="1"/>
          </p:cNvSpPr>
          <p:nvPr>
            <p:ph type="body" idx="1"/>
          </p:nvPr>
        </p:nvSpPr>
        <p:spPr>
          <a:xfrm>
            <a:off x="0" y="2492375"/>
            <a:ext cx="9144000" cy="3529013"/>
          </a:xfrm>
        </p:spPr>
        <p:txBody>
          <a:bodyPr/>
          <a:lstStyle/>
          <a:p>
            <a:pPr algn="ctr" eaLnBrk="1" hangingPunct="1">
              <a:buFontTx/>
              <a:buNone/>
            </a:pPr>
            <a:endParaRPr lang="en-GB" sz="3600" b="1" i="0" dirty="0" smtClean="0"/>
          </a:p>
          <a:p>
            <a:pPr algn="ctr" eaLnBrk="1" hangingPunct="1">
              <a:buFontTx/>
              <a:buNone/>
            </a:pPr>
            <a:r>
              <a:rPr lang="en-GB" sz="3200" b="1" i="0" dirty="0" smtClean="0"/>
              <a:t>2. Integrated Territorial Investments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idx="4294967295"/>
          </p:nvPr>
        </p:nvSpPr>
        <p:spPr>
          <a:xfrm>
            <a:off x="395288" y="1339850"/>
            <a:ext cx="8569325" cy="936625"/>
          </a:xfrm>
        </p:spPr>
        <p:txBody>
          <a:bodyPr/>
          <a:lstStyle/>
          <a:p>
            <a:pPr indent="0" algn="ctr" eaLnBrk="1" hangingPunct="1"/>
            <a:r>
              <a:rPr lang="en-GB" sz="2400" dirty="0">
                <a:ea typeface="MS PGothic" pitchFamily="34" charset="-128"/>
              </a:rPr>
              <a:t>What is the idea?</a:t>
            </a:r>
            <a:br>
              <a:rPr lang="en-GB" sz="2400" dirty="0">
                <a:ea typeface="MS PGothic" pitchFamily="34" charset="-128"/>
              </a:rPr>
            </a:br>
            <a:endParaRPr lang="en-GB" sz="2400" u="sng" dirty="0" smtClean="0">
              <a:ea typeface="MS PGothic" pitchFamily="34" charset="-128"/>
            </a:endParaRPr>
          </a:p>
        </p:txBody>
      </p:sp>
      <p:sp>
        <p:nvSpPr>
          <p:cNvPr id="60419" name="Rectangle 3"/>
          <p:cNvSpPr>
            <a:spLocks noGrp="1" noChangeArrowheads="1"/>
          </p:cNvSpPr>
          <p:nvPr>
            <p:ph type="body" idx="4294967295"/>
          </p:nvPr>
        </p:nvSpPr>
        <p:spPr>
          <a:xfrm>
            <a:off x="468313" y="2276475"/>
            <a:ext cx="8424862" cy="3529013"/>
          </a:xfrm>
        </p:spPr>
        <p:txBody>
          <a:bodyPr/>
          <a:lstStyle/>
          <a:p>
            <a:pPr eaLnBrk="1" hangingPunct="1">
              <a:spcAft>
                <a:spcPct val="20000"/>
              </a:spcAft>
              <a:buClr>
                <a:srgbClr val="33CCFF"/>
              </a:buClr>
            </a:pPr>
            <a:r>
              <a:rPr lang="en-GB" sz="2000" i="0" dirty="0" smtClean="0">
                <a:ea typeface="MS PGothic" pitchFamily="34" charset="-128"/>
              </a:rPr>
              <a:t>Integrated territorial development requires actions where financial contributions come from different thematic objectives and priorities</a:t>
            </a:r>
          </a:p>
          <a:p>
            <a:pPr eaLnBrk="1" hangingPunct="1">
              <a:spcAft>
                <a:spcPct val="20000"/>
              </a:spcAft>
              <a:buClr>
                <a:srgbClr val="33CCFF"/>
              </a:buClr>
            </a:pPr>
            <a:r>
              <a:rPr lang="en-GB" sz="2000" i="0" dirty="0" smtClean="0">
                <a:ea typeface="MS PGothic" pitchFamily="34" charset="-128"/>
              </a:rPr>
              <a:t>Funding programmes need to dedicate specific contributions to such integrated actions in this territory</a:t>
            </a:r>
          </a:p>
          <a:p>
            <a:pPr eaLnBrk="1" hangingPunct="1">
              <a:spcAft>
                <a:spcPct val="20000"/>
              </a:spcAft>
              <a:buClr>
                <a:srgbClr val="33CCFF"/>
              </a:buClr>
            </a:pPr>
            <a:r>
              <a:rPr lang="en-GB" sz="2000" i="0" dirty="0" smtClean="0">
                <a:ea typeface="MS PGothic" pitchFamily="34" charset="-128"/>
              </a:rPr>
              <a:t>Every Member State should dedicate at least 5% of the ERDF resources to integrated urban actions</a:t>
            </a:r>
          </a:p>
          <a:p>
            <a:pPr algn="ctr" eaLnBrk="1" hangingPunct="1">
              <a:spcBef>
                <a:spcPct val="60000"/>
              </a:spcBef>
              <a:spcAft>
                <a:spcPct val="20000"/>
              </a:spcAft>
              <a:buClr>
                <a:srgbClr val="33CCFF"/>
              </a:buClr>
              <a:buFontTx/>
              <a:buNone/>
            </a:pPr>
            <a:r>
              <a:rPr lang="en-GB" b="1" i="0" dirty="0" smtClean="0">
                <a:ea typeface="MS PGothic" pitchFamily="34" charset="-128"/>
                <a:sym typeface="Wingdings" pitchFamily="2" charset="2"/>
              </a:rPr>
              <a:t>		</a:t>
            </a:r>
            <a:endParaRPr lang="en-GB" b="1" i="0" dirty="0" smtClean="0">
              <a:ea typeface="MS PGothic" pitchFamily="34"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idx="4294967295"/>
          </p:nvPr>
        </p:nvSpPr>
        <p:spPr>
          <a:xfrm>
            <a:off x="0" y="1341438"/>
            <a:ext cx="9144000" cy="936625"/>
          </a:xfrm>
        </p:spPr>
        <p:txBody>
          <a:bodyPr/>
          <a:lstStyle/>
          <a:p>
            <a:pPr indent="0" algn="ctr" eaLnBrk="1" hangingPunct="1"/>
            <a:r>
              <a:rPr lang="en-GB" sz="2800" dirty="0" smtClean="0">
                <a:ea typeface="MS PGothic" pitchFamily="34" charset="-128"/>
              </a:rPr>
              <a:t>Integrated Territorial Investment</a:t>
            </a:r>
          </a:p>
        </p:txBody>
      </p:sp>
      <p:sp>
        <p:nvSpPr>
          <p:cNvPr id="29698" name="Rectangle 3"/>
          <p:cNvSpPr>
            <a:spLocks noGrp="1" noChangeArrowheads="1"/>
          </p:cNvSpPr>
          <p:nvPr>
            <p:ph type="body" idx="4294967295"/>
          </p:nvPr>
        </p:nvSpPr>
        <p:spPr>
          <a:xfrm>
            <a:off x="683568" y="2564904"/>
            <a:ext cx="8229600" cy="3529013"/>
          </a:xfrm>
        </p:spPr>
        <p:txBody>
          <a:bodyPr/>
          <a:lstStyle/>
          <a:p>
            <a:pPr eaLnBrk="1" hangingPunct="1">
              <a:spcAft>
                <a:spcPts val="600"/>
              </a:spcAft>
              <a:buClr>
                <a:srgbClr val="0F5494"/>
              </a:buClr>
              <a:defRPr/>
            </a:pPr>
            <a:r>
              <a:rPr lang="en-GB" i="0" dirty="0" smtClean="0">
                <a:latin typeface="+mj-lt"/>
                <a:ea typeface="ＭＳ Ｐゴシック" charset="0"/>
              </a:rPr>
              <a:t>ITI = tool for integrated development strategies combining funds from different programmes/axis.</a:t>
            </a:r>
          </a:p>
          <a:p>
            <a:pPr eaLnBrk="1" hangingPunct="1">
              <a:spcAft>
                <a:spcPts val="600"/>
              </a:spcAft>
              <a:buClr>
                <a:srgbClr val="0F5494"/>
              </a:buClr>
              <a:defRPr/>
            </a:pPr>
            <a:r>
              <a:rPr lang="en-GB" i="0" dirty="0" smtClean="0">
                <a:latin typeface="+mj-lt"/>
                <a:ea typeface="ＭＳ Ｐゴシック" charset="0"/>
              </a:rPr>
              <a:t>Option, not obligation for Managing Authority.</a:t>
            </a:r>
          </a:p>
          <a:p>
            <a:pPr eaLnBrk="1" hangingPunct="1">
              <a:spcAft>
                <a:spcPts val="600"/>
              </a:spcAft>
              <a:buClr>
                <a:srgbClr val="0F5494"/>
              </a:buClr>
              <a:defRPr/>
            </a:pPr>
            <a:r>
              <a:rPr lang="en-GB" i="0" dirty="0" smtClean="0">
                <a:latin typeface="+mj-lt"/>
                <a:ea typeface="ＭＳ Ｐゴシック" charset="0"/>
              </a:rPr>
              <a:t>No approval by the Commission.</a:t>
            </a:r>
          </a:p>
          <a:p>
            <a:pPr eaLnBrk="1" hangingPunct="1">
              <a:spcAft>
                <a:spcPts val="600"/>
              </a:spcAft>
              <a:buClr>
                <a:srgbClr val="0F5494"/>
              </a:buClr>
              <a:defRPr/>
            </a:pPr>
            <a:r>
              <a:rPr lang="en-GB" i="0" dirty="0" smtClean="0">
                <a:latin typeface="+mj-lt"/>
                <a:ea typeface="ＭＳ Ｐゴシック" charset="0"/>
              </a:rPr>
              <a:t>Mono/multi-fund (+ Rural Fund + Maritime Fund)</a:t>
            </a:r>
          </a:p>
          <a:p>
            <a:pPr eaLnBrk="1" hangingPunct="1">
              <a:spcAft>
                <a:spcPts val="600"/>
              </a:spcAft>
              <a:buClr>
                <a:srgbClr val="0F5494"/>
              </a:buClr>
              <a:defRPr/>
            </a:pPr>
            <a:r>
              <a:rPr lang="en-GB" i="0" dirty="0" smtClean="0">
                <a:latin typeface="+mj-lt"/>
                <a:ea typeface="ＭＳ Ｐゴシック" charset="0"/>
              </a:rPr>
              <a:t>Possible use of grants and financial instruments.</a:t>
            </a:r>
          </a:p>
          <a:p>
            <a:pPr eaLnBrk="1" hangingPunct="1">
              <a:spcAft>
                <a:spcPts val="600"/>
              </a:spcAft>
              <a:buClr>
                <a:srgbClr val="0F5494"/>
              </a:buClr>
              <a:defRPr/>
            </a:pPr>
            <a:r>
              <a:rPr lang="en-GB" i="0" dirty="0" smtClean="0">
                <a:latin typeface="+mj-lt"/>
                <a:ea typeface="ＭＳ Ｐゴシック" charset="0"/>
              </a:rPr>
              <a:t>Possible combination with CLLD.</a:t>
            </a:r>
            <a:endParaRPr lang="en-GB" dirty="0">
              <a:latin typeface="+mj-lt"/>
              <a:ea typeface="ＭＳ Ｐゴシック" charset="0"/>
            </a:endParaRPr>
          </a:p>
          <a:p>
            <a:pPr eaLnBrk="1" hangingPunct="1">
              <a:lnSpc>
                <a:spcPct val="80000"/>
              </a:lnSpc>
              <a:buFontTx/>
              <a:buNone/>
              <a:defRPr/>
            </a:pPr>
            <a:endParaRPr lang="en-GB" sz="2000" dirty="0">
              <a:latin typeface="+mj-lt"/>
              <a:ea typeface="ＭＳ Ｐゴシック"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442" name="Object 1" hidden="1"/>
          <p:cNvGraphicFramePr>
            <a:graphicFrameLocks noChangeAspect="1"/>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031" name="think-cell Slide" r:id="rId23" imgW="360" imgH="360" progId="TCLayout.ActiveDocument.1">
                  <p:embed/>
                </p:oleObj>
              </mc:Choice>
              <mc:Fallback>
                <p:oleObj name="think-cell Slide" r:id="rId23" imgW="360" imgH="360" progId="TCLayout.ActiveDocument.1">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1443" name="Rectangle 18"/>
          <p:cNvSpPr>
            <a:spLocks noChangeArrowheads="1"/>
          </p:cNvSpPr>
          <p:nvPr>
            <p:custDataLst>
              <p:tags r:id="rId3"/>
            </p:custDataLst>
          </p:nvPr>
        </p:nvSpPr>
        <p:spPr bwMode="auto">
          <a:xfrm>
            <a:off x="-36513" y="0"/>
            <a:ext cx="9180513" cy="1268413"/>
          </a:xfrm>
          <a:prstGeom prst="rect">
            <a:avLst/>
          </a:prstGeom>
          <a:solidFill>
            <a:srgbClr val="125494"/>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marL="3175"/>
            <a:endParaRPr lang="fr-FR">
              <a:solidFill>
                <a:schemeClr val="bg1"/>
              </a:solidFill>
            </a:endParaRPr>
          </a:p>
        </p:txBody>
      </p:sp>
      <p:sp>
        <p:nvSpPr>
          <p:cNvPr id="61444" name="Text Box 4"/>
          <p:cNvSpPr txBox="1">
            <a:spLocks noChangeArrowheads="1"/>
          </p:cNvSpPr>
          <p:nvPr>
            <p:custDataLst>
              <p:tags r:id="rId4"/>
            </p:custDataLst>
          </p:nvPr>
        </p:nvSpPr>
        <p:spPr bwMode="auto">
          <a:xfrm>
            <a:off x="107950" y="3641725"/>
            <a:ext cx="5969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200">
                <a:solidFill>
                  <a:srgbClr val="0F5494"/>
                </a:solidFill>
                <a:latin typeface="Verdana" pitchFamily="34" charset="0"/>
                <a:cs typeface="Arial" pitchFamily="34" charset="0"/>
              </a:defRPr>
            </a:lvl1pPr>
            <a:lvl2pPr marL="742950" indent="-285750" eaLnBrk="0" hangingPunct="0">
              <a:defRPr sz="1200">
                <a:solidFill>
                  <a:srgbClr val="0F5494"/>
                </a:solidFill>
                <a:latin typeface="Verdana" pitchFamily="34" charset="0"/>
                <a:cs typeface="Arial" pitchFamily="34" charset="0"/>
              </a:defRPr>
            </a:lvl2pPr>
            <a:lvl3pPr marL="1143000" indent="-228600" eaLnBrk="0" hangingPunct="0">
              <a:defRPr sz="1200">
                <a:solidFill>
                  <a:srgbClr val="0F5494"/>
                </a:solidFill>
                <a:latin typeface="Verdana" pitchFamily="34" charset="0"/>
                <a:cs typeface="Arial" pitchFamily="34" charset="0"/>
              </a:defRPr>
            </a:lvl3pPr>
            <a:lvl4pPr marL="1600200" indent="-228600" eaLnBrk="0" hangingPunct="0">
              <a:defRPr sz="1200">
                <a:solidFill>
                  <a:srgbClr val="0F5494"/>
                </a:solidFill>
                <a:latin typeface="Verdana" pitchFamily="34" charset="0"/>
                <a:cs typeface="Arial" pitchFamily="34" charset="0"/>
              </a:defRPr>
            </a:lvl4pPr>
            <a:lvl5pPr marL="2057400" indent="-228600" eaLnBrk="0" hangingPunct="0">
              <a:defRPr sz="1200">
                <a:solidFill>
                  <a:srgbClr val="0F5494"/>
                </a:solidFill>
                <a:latin typeface="Verdana" pitchFamily="34" charset="0"/>
                <a:cs typeface="Arial" pitchFamily="34" charset="0"/>
              </a:defRPr>
            </a:lvl5pPr>
            <a:lvl6pPr marL="2514600" indent="-228600" eaLnBrk="0" fontAlgn="base" hangingPunct="0">
              <a:spcBef>
                <a:spcPct val="0"/>
              </a:spcBef>
              <a:spcAft>
                <a:spcPct val="0"/>
              </a:spcAft>
              <a:defRPr sz="1200">
                <a:solidFill>
                  <a:srgbClr val="0F5494"/>
                </a:solidFill>
                <a:latin typeface="Verdana" pitchFamily="34" charset="0"/>
                <a:cs typeface="Arial" pitchFamily="34" charset="0"/>
              </a:defRPr>
            </a:lvl6pPr>
            <a:lvl7pPr marL="2971800" indent="-228600" eaLnBrk="0" fontAlgn="base" hangingPunct="0">
              <a:spcBef>
                <a:spcPct val="0"/>
              </a:spcBef>
              <a:spcAft>
                <a:spcPct val="0"/>
              </a:spcAft>
              <a:defRPr sz="1200">
                <a:solidFill>
                  <a:srgbClr val="0F5494"/>
                </a:solidFill>
                <a:latin typeface="Verdana" pitchFamily="34" charset="0"/>
                <a:cs typeface="Arial" pitchFamily="34" charset="0"/>
              </a:defRPr>
            </a:lvl7pPr>
            <a:lvl8pPr marL="3429000" indent="-228600" eaLnBrk="0" fontAlgn="base" hangingPunct="0">
              <a:spcBef>
                <a:spcPct val="0"/>
              </a:spcBef>
              <a:spcAft>
                <a:spcPct val="0"/>
              </a:spcAft>
              <a:defRPr sz="1200">
                <a:solidFill>
                  <a:srgbClr val="0F5494"/>
                </a:solidFill>
                <a:latin typeface="Verdana" pitchFamily="34" charset="0"/>
                <a:cs typeface="Arial" pitchFamily="34" charset="0"/>
              </a:defRPr>
            </a:lvl8pPr>
            <a:lvl9pPr marL="3886200" indent="-228600" eaLnBrk="0" fontAlgn="base" hangingPunct="0">
              <a:spcBef>
                <a:spcPct val="0"/>
              </a:spcBef>
              <a:spcAft>
                <a:spcPct val="0"/>
              </a:spcAft>
              <a:defRPr sz="1200">
                <a:solidFill>
                  <a:srgbClr val="0F5494"/>
                </a:solidFill>
                <a:latin typeface="Verdana" pitchFamily="34" charset="0"/>
                <a:cs typeface="Arial" pitchFamily="34" charset="0"/>
              </a:defRPr>
            </a:lvl9pPr>
          </a:lstStyle>
          <a:p>
            <a:pPr eaLnBrk="1" hangingPunct="1"/>
            <a:endParaRPr lang="en-US"/>
          </a:p>
        </p:txBody>
      </p:sp>
      <p:sp>
        <p:nvSpPr>
          <p:cNvPr id="61445" name="Text Box 5"/>
          <p:cNvSpPr txBox="1">
            <a:spLocks noChangeArrowheads="1"/>
          </p:cNvSpPr>
          <p:nvPr>
            <p:custDataLst>
              <p:tags r:id="rId5"/>
            </p:custDataLst>
          </p:nvPr>
        </p:nvSpPr>
        <p:spPr bwMode="auto">
          <a:xfrm>
            <a:off x="1784350" y="1781175"/>
            <a:ext cx="1771650" cy="1422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200">
                <a:solidFill>
                  <a:srgbClr val="0F5494"/>
                </a:solidFill>
                <a:latin typeface="Verdana" pitchFamily="34" charset="0"/>
                <a:cs typeface="Arial" pitchFamily="34" charset="0"/>
              </a:defRPr>
            </a:lvl1pPr>
            <a:lvl2pPr marL="742950" indent="-285750" eaLnBrk="0" hangingPunct="0">
              <a:defRPr sz="1200">
                <a:solidFill>
                  <a:srgbClr val="0F5494"/>
                </a:solidFill>
                <a:latin typeface="Verdana" pitchFamily="34" charset="0"/>
                <a:cs typeface="Arial" pitchFamily="34" charset="0"/>
              </a:defRPr>
            </a:lvl2pPr>
            <a:lvl3pPr marL="1143000" indent="-228600" eaLnBrk="0" hangingPunct="0">
              <a:defRPr sz="1200">
                <a:solidFill>
                  <a:srgbClr val="0F5494"/>
                </a:solidFill>
                <a:latin typeface="Verdana" pitchFamily="34" charset="0"/>
                <a:cs typeface="Arial" pitchFamily="34" charset="0"/>
              </a:defRPr>
            </a:lvl3pPr>
            <a:lvl4pPr marL="1600200" indent="-228600" eaLnBrk="0" hangingPunct="0">
              <a:defRPr sz="1200">
                <a:solidFill>
                  <a:srgbClr val="0F5494"/>
                </a:solidFill>
                <a:latin typeface="Verdana" pitchFamily="34" charset="0"/>
                <a:cs typeface="Arial" pitchFamily="34" charset="0"/>
              </a:defRPr>
            </a:lvl4pPr>
            <a:lvl5pPr marL="2057400" indent="-228600" eaLnBrk="0" hangingPunct="0">
              <a:defRPr sz="1200">
                <a:solidFill>
                  <a:srgbClr val="0F5494"/>
                </a:solidFill>
                <a:latin typeface="Verdana" pitchFamily="34" charset="0"/>
                <a:cs typeface="Arial" pitchFamily="34" charset="0"/>
              </a:defRPr>
            </a:lvl5pPr>
            <a:lvl6pPr marL="2514600" indent="-228600" eaLnBrk="0" fontAlgn="base" hangingPunct="0">
              <a:spcBef>
                <a:spcPct val="0"/>
              </a:spcBef>
              <a:spcAft>
                <a:spcPct val="0"/>
              </a:spcAft>
              <a:defRPr sz="1200">
                <a:solidFill>
                  <a:srgbClr val="0F5494"/>
                </a:solidFill>
                <a:latin typeface="Verdana" pitchFamily="34" charset="0"/>
                <a:cs typeface="Arial" pitchFamily="34" charset="0"/>
              </a:defRPr>
            </a:lvl6pPr>
            <a:lvl7pPr marL="2971800" indent="-228600" eaLnBrk="0" fontAlgn="base" hangingPunct="0">
              <a:spcBef>
                <a:spcPct val="0"/>
              </a:spcBef>
              <a:spcAft>
                <a:spcPct val="0"/>
              </a:spcAft>
              <a:defRPr sz="1200">
                <a:solidFill>
                  <a:srgbClr val="0F5494"/>
                </a:solidFill>
                <a:latin typeface="Verdana" pitchFamily="34" charset="0"/>
                <a:cs typeface="Arial" pitchFamily="34" charset="0"/>
              </a:defRPr>
            </a:lvl7pPr>
            <a:lvl8pPr marL="3429000" indent="-228600" eaLnBrk="0" fontAlgn="base" hangingPunct="0">
              <a:spcBef>
                <a:spcPct val="0"/>
              </a:spcBef>
              <a:spcAft>
                <a:spcPct val="0"/>
              </a:spcAft>
              <a:defRPr sz="1200">
                <a:solidFill>
                  <a:srgbClr val="0F5494"/>
                </a:solidFill>
                <a:latin typeface="Verdana" pitchFamily="34" charset="0"/>
                <a:cs typeface="Arial" pitchFamily="34" charset="0"/>
              </a:defRPr>
            </a:lvl8pPr>
            <a:lvl9pPr marL="3886200" indent="-228600" eaLnBrk="0" fontAlgn="base" hangingPunct="0">
              <a:spcBef>
                <a:spcPct val="0"/>
              </a:spcBef>
              <a:spcAft>
                <a:spcPct val="0"/>
              </a:spcAft>
              <a:defRPr sz="1200">
                <a:solidFill>
                  <a:srgbClr val="0F5494"/>
                </a:solidFill>
                <a:latin typeface="Verdana" pitchFamily="34" charset="0"/>
                <a:cs typeface="Arial" pitchFamily="34" charset="0"/>
              </a:defRPr>
            </a:lvl9pPr>
          </a:lstStyle>
          <a:p>
            <a:pPr eaLnBrk="1" hangingPunct="1">
              <a:spcAft>
                <a:spcPct val="40000"/>
              </a:spcAft>
            </a:pPr>
            <a:r>
              <a:rPr lang="en-GB" sz="1600" b="1" i="1" u="sng"/>
              <a:t>Smart growth</a:t>
            </a:r>
          </a:p>
          <a:p>
            <a:pPr eaLnBrk="1" hangingPunct="1"/>
            <a:r>
              <a:rPr lang="en-GB" sz="1600" i="1"/>
              <a:t>Research &amp;</a:t>
            </a:r>
          </a:p>
          <a:p>
            <a:pPr eaLnBrk="1" hangingPunct="1"/>
            <a:r>
              <a:rPr lang="en-GB" sz="1600" i="1"/>
              <a:t>Innovation</a:t>
            </a:r>
          </a:p>
          <a:p>
            <a:pPr eaLnBrk="1" hangingPunct="1"/>
            <a:r>
              <a:rPr lang="en-GB" sz="1600" i="1"/>
              <a:t>IT</a:t>
            </a:r>
          </a:p>
          <a:p>
            <a:pPr eaLnBrk="1" hangingPunct="1"/>
            <a:r>
              <a:rPr lang="en-GB" sz="1600" i="1"/>
              <a:t>SME</a:t>
            </a:r>
          </a:p>
        </p:txBody>
      </p:sp>
      <p:sp>
        <p:nvSpPr>
          <p:cNvPr id="61446" name="Text Box 6"/>
          <p:cNvSpPr txBox="1">
            <a:spLocks noChangeArrowheads="1"/>
          </p:cNvSpPr>
          <p:nvPr>
            <p:custDataLst>
              <p:tags r:id="rId6"/>
            </p:custDataLst>
          </p:nvPr>
        </p:nvSpPr>
        <p:spPr bwMode="auto">
          <a:xfrm>
            <a:off x="3635375" y="1790700"/>
            <a:ext cx="2419350" cy="1422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200">
                <a:solidFill>
                  <a:srgbClr val="0F5494"/>
                </a:solidFill>
                <a:latin typeface="Verdana" pitchFamily="34" charset="0"/>
                <a:cs typeface="Arial" pitchFamily="34" charset="0"/>
              </a:defRPr>
            </a:lvl1pPr>
            <a:lvl2pPr marL="742950" indent="-285750" eaLnBrk="0" hangingPunct="0">
              <a:defRPr sz="1200">
                <a:solidFill>
                  <a:srgbClr val="0F5494"/>
                </a:solidFill>
                <a:latin typeface="Verdana" pitchFamily="34" charset="0"/>
                <a:cs typeface="Arial" pitchFamily="34" charset="0"/>
              </a:defRPr>
            </a:lvl2pPr>
            <a:lvl3pPr marL="1143000" indent="-228600" eaLnBrk="0" hangingPunct="0">
              <a:defRPr sz="1200">
                <a:solidFill>
                  <a:srgbClr val="0F5494"/>
                </a:solidFill>
                <a:latin typeface="Verdana" pitchFamily="34" charset="0"/>
                <a:cs typeface="Arial" pitchFamily="34" charset="0"/>
              </a:defRPr>
            </a:lvl3pPr>
            <a:lvl4pPr marL="1600200" indent="-228600" eaLnBrk="0" hangingPunct="0">
              <a:defRPr sz="1200">
                <a:solidFill>
                  <a:srgbClr val="0F5494"/>
                </a:solidFill>
                <a:latin typeface="Verdana" pitchFamily="34" charset="0"/>
                <a:cs typeface="Arial" pitchFamily="34" charset="0"/>
              </a:defRPr>
            </a:lvl4pPr>
            <a:lvl5pPr marL="2057400" indent="-228600" eaLnBrk="0" hangingPunct="0">
              <a:defRPr sz="1200">
                <a:solidFill>
                  <a:srgbClr val="0F5494"/>
                </a:solidFill>
                <a:latin typeface="Verdana" pitchFamily="34" charset="0"/>
                <a:cs typeface="Arial" pitchFamily="34" charset="0"/>
              </a:defRPr>
            </a:lvl5pPr>
            <a:lvl6pPr marL="2514600" indent="-228600" eaLnBrk="0" fontAlgn="base" hangingPunct="0">
              <a:spcBef>
                <a:spcPct val="0"/>
              </a:spcBef>
              <a:spcAft>
                <a:spcPct val="0"/>
              </a:spcAft>
              <a:defRPr sz="1200">
                <a:solidFill>
                  <a:srgbClr val="0F5494"/>
                </a:solidFill>
                <a:latin typeface="Verdana" pitchFamily="34" charset="0"/>
                <a:cs typeface="Arial" pitchFamily="34" charset="0"/>
              </a:defRPr>
            </a:lvl6pPr>
            <a:lvl7pPr marL="2971800" indent="-228600" eaLnBrk="0" fontAlgn="base" hangingPunct="0">
              <a:spcBef>
                <a:spcPct val="0"/>
              </a:spcBef>
              <a:spcAft>
                <a:spcPct val="0"/>
              </a:spcAft>
              <a:defRPr sz="1200">
                <a:solidFill>
                  <a:srgbClr val="0F5494"/>
                </a:solidFill>
                <a:latin typeface="Verdana" pitchFamily="34" charset="0"/>
                <a:cs typeface="Arial" pitchFamily="34" charset="0"/>
              </a:defRPr>
            </a:lvl7pPr>
            <a:lvl8pPr marL="3429000" indent="-228600" eaLnBrk="0" fontAlgn="base" hangingPunct="0">
              <a:spcBef>
                <a:spcPct val="0"/>
              </a:spcBef>
              <a:spcAft>
                <a:spcPct val="0"/>
              </a:spcAft>
              <a:defRPr sz="1200">
                <a:solidFill>
                  <a:srgbClr val="0F5494"/>
                </a:solidFill>
                <a:latin typeface="Verdana" pitchFamily="34" charset="0"/>
                <a:cs typeface="Arial" pitchFamily="34" charset="0"/>
              </a:defRPr>
            </a:lvl8pPr>
            <a:lvl9pPr marL="3886200" indent="-228600" eaLnBrk="0" fontAlgn="base" hangingPunct="0">
              <a:spcBef>
                <a:spcPct val="0"/>
              </a:spcBef>
              <a:spcAft>
                <a:spcPct val="0"/>
              </a:spcAft>
              <a:defRPr sz="1200">
                <a:solidFill>
                  <a:srgbClr val="0F5494"/>
                </a:solidFill>
                <a:latin typeface="Verdana" pitchFamily="34" charset="0"/>
                <a:cs typeface="Arial" pitchFamily="34" charset="0"/>
              </a:defRPr>
            </a:lvl9pPr>
          </a:lstStyle>
          <a:p>
            <a:pPr eaLnBrk="1" hangingPunct="1">
              <a:spcAft>
                <a:spcPct val="40000"/>
              </a:spcAft>
            </a:pPr>
            <a:r>
              <a:rPr lang="en-GB" sz="1600" b="1" i="1" u="sng"/>
              <a:t>Sustainable growth</a:t>
            </a:r>
          </a:p>
          <a:p>
            <a:pPr eaLnBrk="1" hangingPunct="1"/>
            <a:r>
              <a:rPr lang="en-GB" sz="1600" i="1"/>
              <a:t>Low-carbon</a:t>
            </a:r>
          </a:p>
          <a:p>
            <a:pPr eaLnBrk="1" hangingPunct="1"/>
            <a:r>
              <a:rPr lang="en-GB" sz="1600" i="1"/>
              <a:t>Resource-efficient</a:t>
            </a:r>
          </a:p>
          <a:p>
            <a:pPr eaLnBrk="1" hangingPunct="1"/>
            <a:r>
              <a:rPr lang="en-GB" sz="1600" i="1"/>
              <a:t>Risk-prevention</a:t>
            </a:r>
          </a:p>
          <a:p>
            <a:pPr eaLnBrk="1" hangingPunct="1"/>
            <a:r>
              <a:rPr lang="en-GB" sz="1600" i="1"/>
              <a:t>Transport</a:t>
            </a:r>
          </a:p>
        </p:txBody>
      </p:sp>
      <p:sp>
        <p:nvSpPr>
          <p:cNvPr id="61447" name="Text Box 7"/>
          <p:cNvSpPr txBox="1">
            <a:spLocks noChangeArrowheads="1"/>
          </p:cNvSpPr>
          <p:nvPr>
            <p:custDataLst>
              <p:tags r:id="rId7"/>
            </p:custDataLst>
          </p:nvPr>
        </p:nvSpPr>
        <p:spPr bwMode="auto">
          <a:xfrm>
            <a:off x="6156325" y="1790700"/>
            <a:ext cx="2160588" cy="1422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200">
                <a:solidFill>
                  <a:srgbClr val="0F5494"/>
                </a:solidFill>
                <a:latin typeface="Verdana" pitchFamily="34" charset="0"/>
                <a:cs typeface="Arial" pitchFamily="34" charset="0"/>
              </a:defRPr>
            </a:lvl1pPr>
            <a:lvl2pPr marL="742950" indent="-285750" eaLnBrk="0" hangingPunct="0">
              <a:defRPr sz="1200">
                <a:solidFill>
                  <a:srgbClr val="0F5494"/>
                </a:solidFill>
                <a:latin typeface="Verdana" pitchFamily="34" charset="0"/>
                <a:cs typeface="Arial" pitchFamily="34" charset="0"/>
              </a:defRPr>
            </a:lvl2pPr>
            <a:lvl3pPr marL="1143000" indent="-228600" eaLnBrk="0" hangingPunct="0">
              <a:defRPr sz="1200">
                <a:solidFill>
                  <a:srgbClr val="0F5494"/>
                </a:solidFill>
                <a:latin typeface="Verdana" pitchFamily="34" charset="0"/>
                <a:cs typeface="Arial" pitchFamily="34" charset="0"/>
              </a:defRPr>
            </a:lvl3pPr>
            <a:lvl4pPr marL="1600200" indent="-228600" eaLnBrk="0" hangingPunct="0">
              <a:defRPr sz="1200">
                <a:solidFill>
                  <a:srgbClr val="0F5494"/>
                </a:solidFill>
                <a:latin typeface="Verdana" pitchFamily="34" charset="0"/>
                <a:cs typeface="Arial" pitchFamily="34" charset="0"/>
              </a:defRPr>
            </a:lvl4pPr>
            <a:lvl5pPr marL="2057400" indent="-228600" eaLnBrk="0" hangingPunct="0">
              <a:defRPr sz="1200">
                <a:solidFill>
                  <a:srgbClr val="0F5494"/>
                </a:solidFill>
                <a:latin typeface="Verdana" pitchFamily="34" charset="0"/>
                <a:cs typeface="Arial" pitchFamily="34" charset="0"/>
              </a:defRPr>
            </a:lvl5pPr>
            <a:lvl6pPr marL="2514600" indent="-228600" eaLnBrk="0" fontAlgn="base" hangingPunct="0">
              <a:spcBef>
                <a:spcPct val="0"/>
              </a:spcBef>
              <a:spcAft>
                <a:spcPct val="0"/>
              </a:spcAft>
              <a:defRPr sz="1200">
                <a:solidFill>
                  <a:srgbClr val="0F5494"/>
                </a:solidFill>
                <a:latin typeface="Verdana" pitchFamily="34" charset="0"/>
                <a:cs typeface="Arial" pitchFamily="34" charset="0"/>
              </a:defRPr>
            </a:lvl6pPr>
            <a:lvl7pPr marL="2971800" indent="-228600" eaLnBrk="0" fontAlgn="base" hangingPunct="0">
              <a:spcBef>
                <a:spcPct val="0"/>
              </a:spcBef>
              <a:spcAft>
                <a:spcPct val="0"/>
              </a:spcAft>
              <a:defRPr sz="1200">
                <a:solidFill>
                  <a:srgbClr val="0F5494"/>
                </a:solidFill>
                <a:latin typeface="Verdana" pitchFamily="34" charset="0"/>
                <a:cs typeface="Arial" pitchFamily="34" charset="0"/>
              </a:defRPr>
            </a:lvl7pPr>
            <a:lvl8pPr marL="3429000" indent="-228600" eaLnBrk="0" fontAlgn="base" hangingPunct="0">
              <a:spcBef>
                <a:spcPct val="0"/>
              </a:spcBef>
              <a:spcAft>
                <a:spcPct val="0"/>
              </a:spcAft>
              <a:defRPr sz="1200">
                <a:solidFill>
                  <a:srgbClr val="0F5494"/>
                </a:solidFill>
                <a:latin typeface="Verdana" pitchFamily="34" charset="0"/>
                <a:cs typeface="Arial" pitchFamily="34" charset="0"/>
              </a:defRPr>
            </a:lvl8pPr>
            <a:lvl9pPr marL="3886200" indent="-228600" eaLnBrk="0" fontAlgn="base" hangingPunct="0">
              <a:spcBef>
                <a:spcPct val="0"/>
              </a:spcBef>
              <a:spcAft>
                <a:spcPct val="0"/>
              </a:spcAft>
              <a:defRPr sz="1200">
                <a:solidFill>
                  <a:srgbClr val="0F5494"/>
                </a:solidFill>
                <a:latin typeface="Verdana" pitchFamily="34" charset="0"/>
                <a:cs typeface="Arial" pitchFamily="34" charset="0"/>
              </a:defRPr>
            </a:lvl9pPr>
          </a:lstStyle>
          <a:p>
            <a:pPr eaLnBrk="1" hangingPunct="1">
              <a:spcAft>
                <a:spcPct val="40000"/>
              </a:spcAft>
            </a:pPr>
            <a:r>
              <a:rPr lang="en-GB" sz="1600" b="1" i="1" u="sng"/>
              <a:t>Inclusive growth</a:t>
            </a:r>
          </a:p>
          <a:p>
            <a:pPr eaLnBrk="1" hangingPunct="1"/>
            <a:r>
              <a:rPr lang="en-GB" sz="1600" i="1"/>
              <a:t>Employment</a:t>
            </a:r>
          </a:p>
          <a:p>
            <a:pPr eaLnBrk="1" hangingPunct="1"/>
            <a:r>
              <a:rPr lang="en-GB" sz="1600" i="1"/>
              <a:t>Social inclusion</a:t>
            </a:r>
          </a:p>
          <a:p>
            <a:pPr eaLnBrk="1" hangingPunct="1"/>
            <a:r>
              <a:rPr lang="en-GB" sz="1600" i="1"/>
              <a:t>Education</a:t>
            </a:r>
          </a:p>
          <a:p>
            <a:pPr eaLnBrk="1" hangingPunct="1"/>
            <a:endParaRPr lang="en-GB" sz="1600" i="1"/>
          </a:p>
        </p:txBody>
      </p:sp>
      <p:sp>
        <p:nvSpPr>
          <p:cNvPr id="61448" name="Text Box 9"/>
          <p:cNvSpPr txBox="1">
            <a:spLocks noChangeArrowheads="1"/>
          </p:cNvSpPr>
          <p:nvPr>
            <p:custDataLst>
              <p:tags r:id="rId8"/>
            </p:custDataLst>
          </p:nvPr>
        </p:nvSpPr>
        <p:spPr bwMode="auto">
          <a:xfrm>
            <a:off x="1835150" y="1216025"/>
            <a:ext cx="62976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200">
                <a:solidFill>
                  <a:srgbClr val="0F5494"/>
                </a:solidFill>
                <a:latin typeface="Verdana" pitchFamily="34" charset="0"/>
                <a:cs typeface="Arial" pitchFamily="34" charset="0"/>
              </a:defRPr>
            </a:lvl1pPr>
            <a:lvl2pPr marL="742950" indent="-285750" eaLnBrk="0" hangingPunct="0">
              <a:defRPr sz="1200">
                <a:solidFill>
                  <a:srgbClr val="0F5494"/>
                </a:solidFill>
                <a:latin typeface="Verdana" pitchFamily="34" charset="0"/>
                <a:cs typeface="Arial" pitchFamily="34" charset="0"/>
              </a:defRPr>
            </a:lvl2pPr>
            <a:lvl3pPr marL="1143000" indent="-228600" eaLnBrk="0" hangingPunct="0">
              <a:defRPr sz="1200">
                <a:solidFill>
                  <a:srgbClr val="0F5494"/>
                </a:solidFill>
                <a:latin typeface="Verdana" pitchFamily="34" charset="0"/>
                <a:cs typeface="Arial" pitchFamily="34" charset="0"/>
              </a:defRPr>
            </a:lvl3pPr>
            <a:lvl4pPr marL="1600200" indent="-228600" eaLnBrk="0" hangingPunct="0">
              <a:defRPr sz="1200">
                <a:solidFill>
                  <a:srgbClr val="0F5494"/>
                </a:solidFill>
                <a:latin typeface="Verdana" pitchFamily="34" charset="0"/>
                <a:cs typeface="Arial" pitchFamily="34" charset="0"/>
              </a:defRPr>
            </a:lvl4pPr>
            <a:lvl5pPr marL="2057400" indent="-228600" eaLnBrk="0" hangingPunct="0">
              <a:defRPr sz="1200">
                <a:solidFill>
                  <a:srgbClr val="0F5494"/>
                </a:solidFill>
                <a:latin typeface="Verdana" pitchFamily="34" charset="0"/>
                <a:cs typeface="Arial" pitchFamily="34" charset="0"/>
              </a:defRPr>
            </a:lvl5pPr>
            <a:lvl6pPr marL="2514600" indent="-228600" eaLnBrk="0" fontAlgn="base" hangingPunct="0">
              <a:spcBef>
                <a:spcPct val="0"/>
              </a:spcBef>
              <a:spcAft>
                <a:spcPct val="0"/>
              </a:spcAft>
              <a:defRPr sz="1200">
                <a:solidFill>
                  <a:srgbClr val="0F5494"/>
                </a:solidFill>
                <a:latin typeface="Verdana" pitchFamily="34" charset="0"/>
                <a:cs typeface="Arial" pitchFamily="34" charset="0"/>
              </a:defRPr>
            </a:lvl6pPr>
            <a:lvl7pPr marL="2971800" indent="-228600" eaLnBrk="0" fontAlgn="base" hangingPunct="0">
              <a:spcBef>
                <a:spcPct val="0"/>
              </a:spcBef>
              <a:spcAft>
                <a:spcPct val="0"/>
              </a:spcAft>
              <a:defRPr sz="1200">
                <a:solidFill>
                  <a:srgbClr val="0F5494"/>
                </a:solidFill>
                <a:latin typeface="Verdana" pitchFamily="34" charset="0"/>
                <a:cs typeface="Arial" pitchFamily="34" charset="0"/>
              </a:defRPr>
            </a:lvl7pPr>
            <a:lvl8pPr marL="3429000" indent="-228600" eaLnBrk="0" fontAlgn="base" hangingPunct="0">
              <a:spcBef>
                <a:spcPct val="0"/>
              </a:spcBef>
              <a:spcAft>
                <a:spcPct val="0"/>
              </a:spcAft>
              <a:defRPr sz="1200">
                <a:solidFill>
                  <a:srgbClr val="0F5494"/>
                </a:solidFill>
                <a:latin typeface="Verdana" pitchFamily="34" charset="0"/>
                <a:cs typeface="Arial" pitchFamily="34" charset="0"/>
              </a:defRPr>
            </a:lvl8pPr>
            <a:lvl9pPr marL="3886200" indent="-228600" eaLnBrk="0" fontAlgn="base" hangingPunct="0">
              <a:spcBef>
                <a:spcPct val="0"/>
              </a:spcBef>
              <a:spcAft>
                <a:spcPct val="0"/>
              </a:spcAft>
              <a:defRPr sz="1200">
                <a:solidFill>
                  <a:srgbClr val="0F5494"/>
                </a:solidFill>
                <a:latin typeface="Verdana" pitchFamily="34" charset="0"/>
                <a:cs typeface="Arial" pitchFamily="34" charset="0"/>
              </a:defRPr>
            </a:lvl9pPr>
          </a:lstStyle>
          <a:p>
            <a:pPr eaLnBrk="1" hangingPunct="1">
              <a:spcBef>
                <a:spcPct val="20000"/>
              </a:spcBef>
              <a:spcAft>
                <a:spcPct val="20000"/>
              </a:spcAft>
              <a:buClr>
                <a:schemeClr val="bg1"/>
              </a:buClr>
            </a:pPr>
            <a:r>
              <a:rPr lang="en-GB" sz="2000" b="1"/>
              <a:t>Concentration on priorities of Europe 2020</a:t>
            </a:r>
            <a:endParaRPr lang="en-GB" sz="2000"/>
          </a:p>
        </p:txBody>
      </p:sp>
      <p:sp>
        <p:nvSpPr>
          <p:cNvPr id="61449" name="Text Box 10"/>
          <p:cNvSpPr txBox="1">
            <a:spLocks noChangeArrowheads="1"/>
          </p:cNvSpPr>
          <p:nvPr>
            <p:custDataLst>
              <p:tags r:id="rId9"/>
            </p:custDataLst>
          </p:nvPr>
        </p:nvSpPr>
        <p:spPr bwMode="auto">
          <a:xfrm>
            <a:off x="200025" y="1252538"/>
            <a:ext cx="14620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200">
                <a:solidFill>
                  <a:srgbClr val="0F5494"/>
                </a:solidFill>
                <a:latin typeface="Verdana" pitchFamily="34" charset="0"/>
                <a:cs typeface="Arial" pitchFamily="34" charset="0"/>
              </a:defRPr>
            </a:lvl1pPr>
            <a:lvl2pPr marL="742950" indent="-285750" eaLnBrk="0" hangingPunct="0">
              <a:defRPr sz="1200">
                <a:solidFill>
                  <a:srgbClr val="0F5494"/>
                </a:solidFill>
                <a:latin typeface="Verdana" pitchFamily="34" charset="0"/>
                <a:cs typeface="Arial" pitchFamily="34" charset="0"/>
              </a:defRPr>
            </a:lvl2pPr>
            <a:lvl3pPr marL="1143000" indent="-228600" eaLnBrk="0" hangingPunct="0">
              <a:defRPr sz="1200">
                <a:solidFill>
                  <a:srgbClr val="0F5494"/>
                </a:solidFill>
                <a:latin typeface="Verdana" pitchFamily="34" charset="0"/>
                <a:cs typeface="Arial" pitchFamily="34" charset="0"/>
              </a:defRPr>
            </a:lvl3pPr>
            <a:lvl4pPr marL="1600200" indent="-228600" eaLnBrk="0" hangingPunct="0">
              <a:defRPr sz="1200">
                <a:solidFill>
                  <a:srgbClr val="0F5494"/>
                </a:solidFill>
                <a:latin typeface="Verdana" pitchFamily="34" charset="0"/>
                <a:cs typeface="Arial" pitchFamily="34" charset="0"/>
              </a:defRPr>
            </a:lvl4pPr>
            <a:lvl5pPr marL="2057400" indent="-228600" eaLnBrk="0" hangingPunct="0">
              <a:defRPr sz="1200">
                <a:solidFill>
                  <a:srgbClr val="0F5494"/>
                </a:solidFill>
                <a:latin typeface="Verdana" pitchFamily="34" charset="0"/>
                <a:cs typeface="Arial" pitchFamily="34" charset="0"/>
              </a:defRPr>
            </a:lvl5pPr>
            <a:lvl6pPr marL="2514600" indent="-228600" eaLnBrk="0" fontAlgn="base" hangingPunct="0">
              <a:spcBef>
                <a:spcPct val="0"/>
              </a:spcBef>
              <a:spcAft>
                <a:spcPct val="0"/>
              </a:spcAft>
              <a:defRPr sz="1200">
                <a:solidFill>
                  <a:srgbClr val="0F5494"/>
                </a:solidFill>
                <a:latin typeface="Verdana" pitchFamily="34" charset="0"/>
                <a:cs typeface="Arial" pitchFamily="34" charset="0"/>
              </a:defRPr>
            </a:lvl6pPr>
            <a:lvl7pPr marL="2971800" indent="-228600" eaLnBrk="0" fontAlgn="base" hangingPunct="0">
              <a:spcBef>
                <a:spcPct val="0"/>
              </a:spcBef>
              <a:spcAft>
                <a:spcPct val="0"/>
              </a:spcAft>
              <a:defRPr sz="1200">
                <a:solidFill>
                  <a:srgbClr val="0F5494"/>
                </a:solidFill>
                <a:latin typeface="Verdana" pitchFamily="34" charset="0"/>
                <a:cs typeface="Arial" pitchFamily="34" charset="0"/>
              </a:defRPr>
            </a:lvl7pPr>
            <a:lvl8pPr marL="3429000" indent="-228600" eaLnBrk="0" fontAlgn="base" hangingPunct="0">
              <a:spcBef>
                <a:spcPct val="0"/>
              </a:spcBef>
              <a:spcAft>
                <a:spcPct val="0"/>
              </a:spcAft>
              <a:defRPr sz="1200">
                <a:solidFill>
                  <a:srgbClr val="0F5494"/>
                </a:solidFill>
                <a:latin typeface="Verdana" pitchFamily="34" charset="0"/>
                <a:cs typeface="Arial" pitchFamily="34" charset="0"/>
              </a:defRPr>
            </a:lvl8pPr>
            <a:lvl9pPr marL="3886200" indent="-228600" eaLnBrk="0" fontAlgn="base" hangingPunct="0">
              <a:spcBef>
                <a:spcPct val="0"/>
              </a:spcBef>
              <a:spcAft>
                <a:spcPct val="0"/>
              </a:spcAft>
              <a:defRPr sz="1200">
                <a:solidFill>
                  <a:srgbClr val="0F5494"/>
                </a:solidFill>
                <a:latin typeface="Verdana" pitchFamily="34" charset="0"/>
                <a:cs typeface="Arial" pitchFamily="34" charset="0"/>
              </a:defRPr>
            </a:lvl9pPr>
          </a:lstStyle>
          <a:p>
            <a:pPr eaLnBrk="1" hangingPunct="1"/>
            <a:r>
              <a:rPr lang="en-GB" sz="1800"/>
              <a:t>Thematic</a:t>
            </a:r>
          </a:p>
          <a:p>
            <a:pPr eaLnBrk="1" hangingPunct="1"/>
            <a:r>
              <a:rPr lang="en-GB" sz="1800"/>
              <a:t>dimension:</a:t>
            </a:r>
          </a:p>
        </p:txBody>
      </p:sp>
      <p:sp>
        <p:nvSpPr>
          <p:cNvPr id="61450" name="Text Box 11"/>
          <p:cNvSpPr txBox="1">
            <a:spLocks noChangeArrowheads="1"/>
          </p:cNvSpPr>
          <p:nvPr>
            <p:custDataLst>
              <p:tags r:id="rId10"/>
            </p:custDataLst>
          </p:nvPr>
        </p:nvSpPr>
        <p:spPr bwMode="auto">
          <a:xfrm>
            <a:off x="177800" y="3689350"/>
            <a:ext cx="14620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200">
                <a:solidFill>
                  <a:srgbClr val="0F5494"/>
                </a:solidFill>
                <a:latin typeface="Verdana" pitchFamily="34" charset="0"/>
                <a:cs typeface="Arial" pitchFamily="34" charset="0"/>
              </a:defRPr>
            </a:lvl1pPr>
            <a:lvl2pPr marL="742950" indent="-285750" eaLnBrk="0" hangingPunct="0">
              <a:defRPr sz="1200">
                <a:solidFill>
                  <a:srgbClr val="0F5494"/>
                </a:solidFill>
                <a:latin typeface="Verdana" pitchFamily="34" charset="0"/>
                <a:cs typeface="Arial" pitchFamily="34" charset="0"/>
              </a:defRPr>
            </a:lvl2pPr>
            <a:lvl3pPr marL="1143000" indent="-228600" eaLnBrk="0" hangingPunct="0">
              <a:defRPr sz="1200">
                <a:solidFill>
                  <a:srgbClr val="0F5494"/>
                </a:solidFill>
                <a:latin typeface="Verdana" pitchFamily="34" charset="0"/>
                <a:cs typeface="Arial" pitchFamily="34" charset="0"/>
              </a:defRPr>
            </a:lvl3pPr>
            <a:lvl4pPr marL="1600200" indent="-228600" eaLnBrk="0" hangingPunct="0">
              <a:defRPr sz="1200">
                <a:solidFill>
                  <a:srgbClr val="0F5494"/>
                </a:solidFill>
                <a:latin typeface="Verdana" pitchFamily="34" charset="0"/>
                <a:cs typeface="Arial" pitchFamily="34" charset="0"/>
              </a:defRPr>
            </a:lvl4pPr>
            <a:lvl5pPr marL="2057400" indent="-228600" eaLnBrk="0" hangingPunct="0">
              <a:defRPr sz="1200">
                <a:solidFill>
                  <a:srgbClr val="0F5494"/>
                </a:solidFill>
                <a:latin typeface="Verdana" pitchFamily="34" charset="0"/>
                <a:cs typeface="Arial" pitchFamily="34" charset="0"/>
              </a:defRPr>
            </a:lvl5pPr>
            <a:lvl6pPr marL="2514600" indent="-228600" eaLnBrk="0" fontAlgn="base" hangingPunct="0">
              <a:spcBef>
                <a:spcPct val="0"/>
              </a:spcBef>
              <a:spcAft>
                <a:spcPct val="0"/>
              </a:spcAft>
              <a:defRPr sz="1200">
                <a:solidFill>
                  <a:srgbClr val="0F5494"/>
                </a:solidFill>
                <a:latin typeface="Verdana" pitchFamily="34" charset="0"/>
                <a:cs typeface="Arial" pitchFamily="34" charset="0"/>
              </a:defRPr>
            </a:lvl6pPr>
            <a:lvl7pPr marL="2971800" indent="-228600" eaLnBrk="0" fontAlgn="base" hangingPunct="0">
              <a:spcBef>
                <a:spcPct val="0"/>
              </a:spcBef>
              <a:spcAft>
                <a:spcPct val="0"/>
              </a:spcAft>
              <a:defRPr sz="1200">
                <a:solidFill>
                  <a:srgbClr val="0F5494"/>
                </a:solidFill>
                <a:latin typeface="Verdana" pitchFamily="34" charset="0"/>
                <a:cs typeface="Arial" pitchFamily="34" charset="0"/>
              </a:defRPr>
            </a:lvl7pPr>
            <a:lvl8pPr marL="3429000" indent="-228600" eaLnBrk="0" fontAlgn="base" hangingPunct="0">
              <a:spcBef>
                <a:spcPct val="0"/>
              </a:spcBef>
              <a:spcAft>
                <a:spcPct val="0"/>
              </a:spcAft>
              <a:defRPr sz="1200">
                <a:solidFill>
                  <a:srgbClr val="0F5494"/>
                </a:solidFill>
                <a:latin typeface="Verdana" pitchFamily="34" charset="0"/>
                <a:cs typeface="Arial" pitchFamily="34" charset="0"/>
              </a:defRPr>
            </a:lvl8pPr>
            <a:lvl9pPr marL="3886200" indent="-228600" eaLnBrk="0" fontAlgn="base" hangingPunct="0">
              <a:spcBef>
                <a:spcPct val="0"/>
              </a:spcBef>
              <a:spcAft>
                <a:spcPct val="0"/>
              </a:spcAft>
              <a:defRPr sz="1200">
                <a:solidFill>
                  <a:srgbClr val="0F5494"/>
                </a:solidFill>
                <a:latin typeface="Verdana" pitchFamily="34" charset="0"/>
                <a:cs typeface="Arial" pitchFamily="34" charset="0"/>
              </a:defRPr>
            </a:lvl9pPr>
          </a:lstStyle>
          <a:p>
            <a:pPr eaLnBrk="1" hangingPunct="1"/>
            <a:r>
              <a:rPr lang="en-GB" sz="1800"/>
              <a:t>Territorial</a:t>
            </a:r>
          </a:p>
          <a:p>
            <a:pPr eaLnBrk="1" hangingPunct="1"/>
            <a:r>
              <a:rPr lang="en-GB" sz="1800"/>
              <a:t>dimension:</a:t>
            </a:r>
          </a:p>
        </p:txBody>
      </p:sp>
      <p:sp>
        <p:nvSpPr>
          <p:cNvPr id="61451" name="Text Box 12"/>
          <p:cNvSpPr txBox="1">
            <a:spLocks noChangeArrowheads="1"/>
          </p:cNvSpPr>
          <p:nvPr>
            <p:custDataLst>
              <p:tags r:id="rId11"/>
            </p:custDataLst>
          </p:nvPr>
        </p:nvSpPr>
        <p:spPr bwMode="auto">
          <a:xfrm>
            <a:off x="1784350" y="4483100"/>
            <a:ext cx="5019675" cy="314325"/>
          </a:xfrm>
          <a:prstGeom prst="rect">
            <a:avLst/>
          </a:prstGeom>
          <a:solidFill>
            <a:srgbClr val="FF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200">
                <a:solidFill>
                  <a:srgbClr val="0F5494"/>
                </a:solidFill>
                <a:latin typeface="Verdana" pitchFamily="34" charset="0"/>
                <a:cs typeface="Arial" pitchFamily="34" charset="0"/>
              </a:defRPr>
            </a:lvl1pPr>
            <a:lvl2pPr marL="742950" indent="-285750" eaLnBrk="0" hangingPunct="0">
              <a:defRPr sz="1200">
                <a:solidFill>
                  <a:srgbClr val="0F5494"/>
                </a:solidFill>
                <a:latin typeface="Verdana" pitchFamily="34" charset="0"/>
                <a:cs typeface="Arial" pitchFamily="34" charset="0"/>
              </a:defRPr>
            </a:lvl2pPr>
            <a:lvl3pPr marL="1143000" indent="-228600" eaLnBrk="0" hangingPunct="0">
              <a:defRPr sz="1200">
                <a:solidFill>
                  <a:srgbClr val="0F5494"/>
                </a:solidFill>
                <a:latin typeface="Verdana" pitchFamily="34" charset="0"/>
                <a:cs typeface="Arial" pitchFamily="34" charset="0"/>
              </a:defRPr>
            </a:lvl3pPr>
            <a:lvl4pPr marL="1600200" indent="-228600" eaLnBrk="0" hangingPunct="0">
              <a:defRPr sz="1200">
                <a:solidFill>
                  <a:srgbClr val="0F5494"/>
                </a:solidFill>
                <a:latin typeface="Verdana" pitchFamily="34" charset="0"/>
                <a:cs typeface="Arial" pitchFamily="34" charset="0"/>
              </a:defRPr>
            </a:lvl4pPr>
            <a:lvl5pPr marL="2057400" indent="-228600" eaLnBrk="0" hangingPunct="0">
              <a:defRPr sz="1200">
                <a:solidFill>
                  <a:srgbClr val="0F5494"/>
                </a:solidFill>
                <a:latin typeface="Verdana" pitchFamily="34" charset="0"/>
                <a:cs typeface="Arial" pitchFamily="34" charset="0"/>
              </a:defRPr>
            </a:lvl5pPr>
            <a:lvl6pPr marL="2514600" indent="-228600" eaLnBrk="0" fontAlgn="base" hangingPunct="0">
              <a:spcBef>
                <a:spcPct val="0"/>
              </a:spcBef>
              <a:spcAft>
                <a:spcPct val="0"/>
              </a:spcAft>
              <a:defRPr sz="1200">
                <a:solidFill>
                  <a:srgbClr val="0F5494"/>
                </a:solidFill>
                <a:latin typeface="Verdana" pitchFamily="34" charset="0"/>
                <a:cs typeface="Arial" pitchFamily="34" charset="0"/>
              </a:defRPr>
            </a:lvl6pPr>
            <a:lvl7pPr marL="2971800" indent="-228600" eaLnBrk="0" fontAlgn="base" hangingPunct="0">
              <a:spcBef>
                <a:spcPct val="0"/>
              </a:spcBef>
              <a:spcAft>
                <a:spcPct val="0"/>
              </a:spcAft>
              <a:defRPr sz="1200">
                <a:solidFill>
                  <a:srgbClr val="0F5494"/>
                </a:solidFill>
                <a:latin typeface="Verdana" pitchFamily="34" charset="0"/>
                <a:cs typeface="Arial" pitchFamily="34" charset="0"/>
              </a:defRPr>
            </a:lvl7pPr>
            <a:lvl8pPr marL="3429000" indent="-228600" eaLnBrk="0" fontAlgn="base" hangingPunct="0">
              <a:spcBef>
                <a:spcPct val="0"/>
              </a:spcBef>
              <a:spcAft>
                <a:spcPct val="0"/>
              </a:spcAft>
              <a:defRPr sz="1200">
                <a:solidFill>
                  <a:srgbClr val="0F5494"/>
                </a:solidFill>
                <a:latin typeface="Verdana" pitchFamily="34" charset="0"/>
                <a:cs typeface="Arial" pitchFamily="34" charset="0"/>
              </a:defRPr>
            </a:lvl8pPr>
            <a:lvl9pPr marL="3886200" indent="-228600" eaLnBrk="0" fontAlgn="base" hangingPunct="0">
              <a:spcBef>
                <a:spcPct val="0"/>
              </a:spcBef>
              <a:spcAft>
                <a:spcPct val="0"/>
              </a:spcAft>
              <a:defRPr sz="1200">
                <a:solidFill>
                  <a:srgbClr val="0F5494"/>
                </a:solidFill>
                <a:latin typeface="Verdana" pitchFamily="34" charset="0"/>
                <a:cs typeface="Arial" pitchFamily="34" charset="0"/>
              </a:defRPr>
            </a:lvl9pPr>
          </a:lstStyle>
          <a:p>
            <a:pPr algn="ctr" eaLnBrk="1" hangingPunct="1"/>
            <a:r>
              <a:rPr lang="en-GB" sz="1400" b="1"/>
              <a:t>Deprived urban neighbourhoods</a:t>
            </a:r>
          </a:p>
        </p:txBody>
      </p:sp>
      <p:sp>
        <p:nvSpPr>
          <p:cNvPr id="61452" name="Text Box 13"/>
          <p:cNvSpPr txBox="1">
            <a:spLocks noChangeArrowheads="1"/>
          </p:cNvSpPr>
          <p:nvPr>
            <p:custDataLst>
              <p:tags r:id="rId12"/>
            </p:custDataLst>
          </p:nvPr>
        </p:nvSpPr>
        <p:spPr bwMode="auto">
          <a:xfrm>
            <a:off x="1784350" y="4076700"/>
            <a:ext cx="5019675" cy="314325"/>
          </a:xfrm>
          <a:prstGeom prst="rect">
            <a:avLst/>
          </a:prstGeom>
          <a:solidFill>
            <a:srgbClr val="FF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200">
                <a:solidFill>
                  <a:srgbClr val="0F5494"/>
                </a:solidFill>
                <a:latin typeface="Verdana" pitchFamily="34" charset="0"/>
                <a:cs typeface="Arial" pitchFamily="34" charset="0"/>
              </a:defRPr>
            </a:lvl1pPr>
            <a:lvl2pPr marL="742950" indent="-285750" eaLnBrk="0" hangingPunct="0">
              <a:defRPr sz="1200">
                <a:solidFill>
                  <a:srgbClr val="0F5494"/>
                </a:solidFill>
                <a:latin typeface="Verdana" pitchFamily="34" charset="0"/>
                <a:cs typeface="Arial" pitchFamily="34" charset="0"/>
              </a:defRPr>
            </a:lvl2pPr>
            <a:lvl3pPr marL="1143000" indent="-228600" eaLnBrk="0" hangingPunct="0">
              <a:defRPr sz="1200">
                <a:solidFill>
                  <a:srgbClr val="0F5494"/>
                </a:solidFill>
                <a:latin typeface="Verdana" pitchFamily="34" charset="0"/>
                <a:cs typeface="Arial" pitchFamily="34" charset="0"/>
              </a:defRPr>
            </a:lvl3pPr>
            <a:lvl4pPr marL="1600200" indent="-228600" eaLnBrk="0" hangingPunct="0">
              <a:defRPr sz="1200">
                <a:solidFill>
                  <a:srgbClr val="0F5494"/>
                </a:solidFill>
                <a:latin typeface="Verdana" pitchFamily="34" charset="0"/>
                <a:cs typeface="Arial" pitchFamily="34" charset="0"/>
              </a:defRPr>
            </a:lvl4pPr>
            <a:lvl5pPr marL="2057400" indent="-228600" eaLnBrk="0" hangingPunct="0">
              <a:defRPr sz="1200">
                <a:solidFill>
                  <a:srgbClr val="0F5494"/>
                </a:solidFill>
                <a:latin typeface="Verdana" pitchFamily="34" charset="0"/>
                <a:cs typeface="Arial" pitchFamily="34" charset="0"/>
              </a:defRPr>
            </a:lvl5pPr>
            <a:lvl6pPr marL="2514600" indent="-228600" eaLnBrk="0" fontAlgn="base" hangingPunct="0">
              <a:spcBef>
                <a:spcPct val="0"/>
              </a:spcBef>
              <a:spcAft>
                <a:spcPct val="0"/>
              </a:spcAft>
              <a:defRPr sz="1200">
                <a:solidFill>
                  <a:srgbClr val="0F5494"/>
                </a:solidFill>
                <a:latin typeface="Verdana" pitchFamily="34" charset="0"/>
                <a:cs typeface="Arial" pitchFamily="34" charset="0"/>
              </a:defRPr>
            </a:lvl6pPr>
            <a:lvl7pPr marL="2971800" indent="-228600" eaLnBrk="0" fontAlgn="base" hangingPunct="0">
              <a:spcBef>
                <a:spcPct val="0"/>
              </a:spcBef>
              <a:spcAft>
                <a:spcPct val="0"/>
              </a:spcAft>
              <a:defRPr sz="1200">
                <a:solidFill>
                  <a:srgbClr val="0F5494"/>
                </a:solidFill>
                <a:latin typeface="Verdana" pitchFamily="34" charset="0"/>
                <a:cs typeface="Arial" pitchFamily="34" charset="0"/>
              </a:defRPr>
            </a:lvl7pPr>
            <a:lvl8pPr marL="3429000" indent="-228600" eaLnBrk="0" fontAlgn="base" hangingPunct="0">
              <a:spcBef>
                <a:spcPct val="0"/>
              </a:spcBef>
              <a:spcAft>
                <a:spcPct val="0"/>
              </a:spcAft>
              <a:defRPr sz="1200">
                <a:solidFill>
                  <a:srgbClr val="0F5494"/>
                </a:solidFill>
                <a:latin typeface="Verdana" pitchFamily="34" charset="0"/>
                <a:cs typeface="Arial" pitchFamily="34" charset="0"/>
              </a:defRPr>
            </a:lvl8pPr>
            <a:lvl9pPr marL="3886200" indent="-228600" eaLnBrk="0" fontAlgn="base" hangingPunct="0">
              <a:spcBef>
                <a:spcPct val="0"/>
              </a:spcBef>
              <a:spcAft>
                <a:spcPct val="0"/>
              </a:spcAft>
              <a:defRPr sz="1200">
                <a:solidFill>
                  <a:srgbClr val="0F5494"/>
                </a:solidFill>
                <a:latin typeface="Verdana" pitchFamily="34" charset="0"/>
                <a:cs typeface="Arial" pitchFamily="34" charset="0"/>
              </a:defRPr>
            </a:lvl9pPr>
          </a:lstStyle>
          <a:p>
            <a:pPr algn="ctr" eaLnBrk="1" hangingPunct="1"/>
            <a:r>
              <a:rPr lang="en-GB" sz="1400" b="1"/>
              <a:t>Cities and towns</a:t>
            </a:r>
          </a:p>
        </p:txBody>
      </p:sp>
      <p:sp>
        <p:nvSpPr>
          <p:cNvPr id="61453" name="Text Box 14"/>
          <p:cNvSpPr txBox="1">
            <a:spLocks noChangeArrowheads="1"/>
          </p:cNvSpPr>
          <p:nvPr>
            <p:custDataLst>
              <p:tags r:id="rId13"/>
            </p:custDataLst>
          </p:nvPr>
        </p:nvSpPr>
        <p:spPr bwMode="auto">
          <a:xfrm>
            <a:off x="1784350" y="4868863"/>
            <a:ext cx="5019675" cy="314325"/>
          </a:xfrm>
          <a:prstGeom prst="rect">
            <a:avLst/>
          </a:prstGeom>
          <a:solidFill>
            <a:srgbClr val="FF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200">
                <a:solidFill>
                  <a:srgbClr val="0F5494"/>
                </a:solidFill>
                <a:latin typeface="Verdana" pitchFamily="34" charset="0"/>
                <a:cs typeface="Arial" pitchFamily="34" charset="0"/>
              </a:defRPr>
            </a:lvl1pPr>
            <a:lvl2pPr marL="742950" indent="-285750" eaLnBrk="0" hangingPunct="0">
              <a:defRPr sz="1200">
                <a:solidFill>
                  <a:srgbClr val="0F5494"/>
                </a:solidFill>
                <a:latin typeface="Verdana" pitchFamily="34" charset="0"/>
                <a:cs typeface="Arial" pitchFamily="34" charset="0"/>
              </a:defRPr>
            </a:lvl2pPr>
            <a:lvl3pPr marL="1143000" indent="-228600" eaLnBrk="0" hangingPunct="0">
              <a:defRPr sz="1200">
                <a:solidFill>
                  <a:srgbClr val="0F5494"/>
                </a:solidFill>
                <a:latin typeface="Verdana" pitchFamily="34" charset="0"/>
                <a:cs typeface="Arial" pitchFamily="34" charset="0"/>
              </a:defRPr>
            </a:lvl3pPr>
            <a:lvl4pPr marL="1600200" indent="-228600" eaLnBrk="0" hangingPunct="0">
              <a:defRPr sz="1200">
                <a:solidFill>
                  <a:srgbClr val="0F5494"/>
                </a:solidFill>
                <a:latin typeface="Verdana" pitchFamily="34" charset="0"/>
                <a:cs typeface="Arial" pitchFamily="34" charset="0"/>
              </a:defRPr>
            </a:lvl4pPr>
            <a:lvl5pPr marL="2057400" indent="-228600" eaLnBrk="0" hangingPunct="0">
              <a:defRPr sz="1200">
                <a:solidFill>
                  <a:srgbClr val="0F5494"/>
                </a:solidFill>
                <a:latin typeface="Verdana" pitchFamily="34" charset="0"/>
                <a:cs typeface="Arial" pitchFamily="34" charset="0"/>
              </a:defRPr>
            </a:lvl5pPr>
            <a:lvl6pPr marL="2514600" indent="-228600" eaLnBrk="0" fontAlgn="base" hangingPunct="0">
              <a:spcBef>
                <a:spcPct val="0"/>
              </a:spcBef>
              <a:spcAft>
                <a:spcPct val="0"/>
              </a:spcAft>
              <a:defRPr sz="1200">
                <a:solidFill>
                  <a:srgbClr val="0F5494"/>
                </a:solidFill>
                <a:latin typeface="Verdana" pitchFamily="34" charset="0"/>
                <a:cs typeface="Arial" pitchFamily="34" charset="0"/>
              </a:defRPr>
            </a:lvl6pPr>
            <a:lvl7pPr marL="2971800" indent="-228600" eaLnBrk="0" fontAlgn="base" hangingPunct="0">
              <a:spcBef>
                <a:spcPct val="0"/>
              </a:spcBef>
              <a:spcAft>
                <a:spcPct val="0"/>
              </a:spcAft>
              <a:defRPr sz="1200">
                <a:solidFill>
                  <a:srgbClr val="0F5494"/>
                </a:solidFill>
                <a:latin typeface="Verdana" pitchFamily="34" charset="0"/>
                <a:cs typeface="Arial" pitchFamily="34" charset="0"/>
              </a:defRPr>
            </a:lvl7pPr>
            <a:lvl8pPr marL="3429000" indent="-228600" eaLnBrk="0" fontAlgn="base" hangingPunct="0">
              <a:spcBef>
                <a:spcPct val="0"/>
              </a:spcBef>
              <a:spcAft>
                <a:spcPct val="0"/>
              </a:spcAft>
              <a:defRPr sz="1200">
                <a:solidFill>
                  <a:srgbClr val="0F5494"/>
                </a:solidFill>
                <a:latin typeface="Verdana" pitchFamily="34" charset="0"/>
                <a:cs typeface="Arial" pitchFamily="34" charset="0"/>
              </a:defRPr>
            </a:lvl8pPr>
            <a:lvl9pPr marL="3886200" indent="-228600" eaLnBrk="0" fontAlgn="base" hangingPunct="0">
              <a:spcBef>
                <a:spcPct val="0"/>
              </a:spcBef>
              <a:spcAft>
                <a:spcPct val="0"/>
              </a:spcAft>
              <a:defRPr sz="1200">
                <a:solidFill>
                  <a:srgbClr val="0F5494"/>
                </a:solidFill>
                <a:latin typeface="Verdana" pitchFamily="34" charset="0"/>
                <a:cs typeface="Arial" pitchFamily="34" charset="0"/>
              </a:defRPr>
            </a:lvl9pPr>
          </a:lstStyle>
          <a:p>
            <a:pPr algn="ctr" eaLnBrk="1" hangingPunct="1"/>
            <a:r>
              <a:rPr lang="en-GB" sz="1400" b="1"/>
              <a:t>Functional urban areas, metropolitan regions</a:t>
            </a:r>
          </a:p>
        </p:txBody>
      </p:sp>
      <p:sp>
        <p:nvSpPr>
          <p:cNvPr id="61454" name="Text Box 15"/>
          <p:cNvSpPr txBox="1">
            <a:spLocks noChangeArrowheads="1"/>
          </p:cNvSpPr>
          <p:nvPr>
            <p:custDataLst>
              <p:tags r:id="rId14"/>
            </p:custDataLst>
          </p:nvPr>
        </p:nvSpPr>
        <p:spPr bwMode="auto">
          <a:xfrm>
            <a:off x="1828800" y="3673475"/>
            <a:ext cx="49752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200">
                <a:solidFill>
                  <a:srgbClr val="0F5494"/>
                </a:solidFill>
                <a:latin typeface="Verdana" pitchFamily="34" charset="0"/>
                <a:cs typeface="Arial" pitchFamily="34" charset="0"/>
              </a:defRPr>
            </a:lvl1pPr>
            <a:lvl2pPr marL="742950" indent="-285750" eaLnBrk="0" hangingPunct="0">
              <a:defRPr sz="1200">
                <a:solidFill>
                  <a:srgbClr val="0F5494"/>
                </a:solidFill>
                <a:latin typeface="Verdana" pitchFamily="34" charset="0"/>
                <a:cs typeface="Arial" pitchFamily="34" charset="0"/>
              </a:defRPr>
            </a:lvl2pPr>
            <a:lvl3pPr marL="1143000" indent="-228600" eaLnBrk="0" hangingPunct="0">
              <a:defRPr sz="1200">
                <a:solidFill>
                  <a:srgbClr val="0F5494"/>
                </a:solidFill>
                <a:latin typeface="Verdana" pitchFamily="34" charset="0"/>
                <a:cs typeface="Arial" pitchFamily="34" charset="0"/>
              </a:defRPr>
            </a:lvl3pPr>
            <a:lvl4pPr marL="1600200" indent="-228600" eaLnBrk="0" hangingPunct="0">
              <a:defRPr sz="1200">
                <a:solidFill>
                  <a:srgbClr val="0F5494"/>
                </a:solidFill>
                <a:latin typeface="Verdana" pitchFamily="34" charset="0"/>
                <a:cs typeface="Arial" pitchFamily="34" charset="0"/>
              </a:defRPr>
            </a:lvl4pPr>
            <a:lvl5pPr marL="2057400" indent="-228600" eaLnBrk="0" hangingPunct="0">
              <a:defRPr sz="1200">
                <a:solidFill>
                  <a:srgbClr val="0F5494"/>
                </a:solidFill>
                <a:latin typeface="Verdana" pitchFamily="34" charset="0"/>
                <a:cs typeface="Arial" pitchFamily="34" charset="0"/>
              </a:defRPr>
            </a:lvl5pPr>
            <a:lvl6pPr marL="2514600" indent="-228600" eaLnBrk="0" fontAlgn="base" hangingPunct="0">
              <a:spcBef>
                <a:spcPct val="0"/>
              </a:spcBef>
              <a:spcAft>
                <a:spcPct val="0"/>
              </a:spcAft>
              <a:defRPr sz="1200">
                <a:solidFill>
                  <a:srgbClr val="0F5494"/>
                </a:solidFill>
                <a:latin typeface="Verdana" pitchFamily="34" charset="0"/>
                <a:cs typeface="Arial" pitchFamily="34" charset="0"/>
              </a:defRPr>
            </a:lvl6pPr>
            <a:lvl7pPr marL="2971800" indent="-228600" eaLnBrk="0" fontAlgn="base" hangingPunct="0">
              <a:spcBef>
                <a:spcPct val="0"/>
              </a:spcBef>
              <a:spcAft>
                <a:spcPct val="0"/>
              </a:spcAft>
              <a:defRPr sz="1200">
                <a:solidFill>
                  <a:srgbClr val="0F5494"/>
                </a:solidFill>
                <a:latin typeface="Verdana" pitchFamily="34" charset="0"/>
                <a:cs typeface="Arial" pitchFamily="34" charset="0"/>
              </a:defRPr>
            </a:lvl7pPr>
            <a:lvl8pPr marL="3429000" indent="-228600" eaLnBrk="0" fontAlgn="base" hangingPunct="0">
              <a:spcBef>
                <a:spcPct val="0"/>
              </a:spcBef>
              <a:spcAft>
                <a:spcPct val="0"/>
              </a:spcAft>
              <a:defRPr sz="1200">
                <a:solidFill>
                  <a:srgbClr val="0F5494"/>
                </a:solidFill>
                <a:latin typeface="Verdana" pitchFamily="34" charset="0"/>
                <a:cs typeface="Arial" pitchFamily="34" charset="0"/>
              </a:defRPr>
            </a:lvl8pPr>
            <a:lvl9pPr marL="3886200" indent="-228600" eaLnBrk="0" fontAlgn="base" hangingPunct="0">
              <a:spcBef>
                <a:spcPct val="0"/>
              </a:spcBef>
              <a:spcAft>
                <a:spcPct val="0"/>
              </a:spcAft>
              <a:defRPr sz="1200">
                <a:solidFill>
                  <a:srgbClr val="0F5494"/>
                </a:solidFill>
                <a:latin typeface="Verdana" pitchFamily="34" charset="0"/>
                <a:cs typeface="Arial" pitchFamily="34" charset="0"/>
              </a:defRPr>
            </a:lvl9pPr>
          </a:lstStyle>
          <a:p>
            <a:pPr eaLnBrk="1" hangingPunct="1">
              <a:spcBef>
                <a:spcPct val="20000"/>
              </a:spcBef>
              <a:spcAft>
                <a:spcPct val="20000"/>
              </a:spcAft>
              <a:buClr>
                <a:schemeClr val="bg1"/>
              </a:buClr>
            </a:pPr>
            <a:r>
              <a:rPr lang="en-GB" sz="2000" b="1"/>
              <a:t>Integrated strategies and actions</a:t>
            </a:r>
            <a:endParaRPr lang="en-GB" sz="2000"/>
          </a:p>
        </p:txBody>
      </p:sp>
      <p:sp>
        <p:nvSpPr>
          <p:cNvPr id="61455" name="Text Box 16"/>
          <p:cNvSpPr txBox="1">
            <a:spLocks noChangeArrowheads="1"/>
          </p:cNvSpPr>
          <p:nvPr>
            <p:custDataLst>
              <p:tags r:id="rId15"/>
            </p:custDataLst>
          </p:nvPr>
        </p:nvSpPr>
        <p:spPr bwMode="auto">
          <a:xfrm>
            <a:off x="1784350" y="5922963"/>
            <a:ext cx="5019675" cy="314325"/>
          </a:xfrm>
          <a:prstGeom prst="rect">
            <a:avLst/>
          </a:prstGeom>
          <a:solidFill>
            <a:srgbClr val="FF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200">
                <a:solidFill>
                  <a:srgbClr val="0F5494"/>
                </a:solidFill>
                <a:latin typeface="Verdana" pitchFamily="34" charset="0"/>
                <a:cs typeface="Arial" pitchFamily="34" charset="0"/>
              </a:defRPr>
            </a:lvl1pPr>
            <a:lvl2pPr marL="742950" indent="-285750" eaLnBrk="0" hangingPunct="0">
              <a:defRPr sz="1200">
                <a:solidFill>
                  <a:srgbClr val="0F5494"/>
                </a:solidFill>
                <a:latin typeface="Verdana" pitchFamily="34" charset="0"/>
                <a:cs typeface="Arial" pitchFamily="34" charset="0"/>
              </a:defRPr>
            </a:lvl2pPr>
            <a:lvl3pPr marL="1143000" indent="-228600" eaLnBrk="0" hangingPunct="0">
              <a:defRPr sz="1200">
                <a:solidFill>
                  <a:srgbClr val="0F5494"/>
                </a:solidFill>
                <a:latin typeface="Verdana" pitchFamily="34" charset="0"/>
                <a:cs typeface="Arial" pitchFamily="34" charset="0"/>
              </a:defRPr>
            </a:lvl3pPr>
            <a:lvl4pPr marL="1600200" indent="-228600" eaLnBrk="0" hangingPunct="0">
              <a:defRPr sz="1200">
                <a:solidFill>
                  <a:srgbClr val="0F5494"/>
                </a:solidFill>
                <a:latin typeface="Verdana" pitchFamily="34" charset="0"/>
                <a:cs typeface="Arial" pitchFamily="34" charset="0"/>
              </a:defRPr>
            </a:lvl4pPr>
            <a:lvl5pPr marL="2057400" indent="-228600" eaLnBrk="0" hangingPunct="0">
              <a:defRPr sz="1200">
                <a:solidFill>
                  <a:srgbClr val="0F5494"/>
                </a:solidFill>
                <a:latin typeface="Verdana" pitchFamily="34" charset="0"/>
                <a:cs typeface="Arial" pitchFamily="34" charset="0"/>
              </a:defRPr>
            </a:lvl5pPr>
            <a:lvl6pPr marL="2514600" indent="-228600" eaLnBrk="0" fontAlgn="base" hangingPunct="0">
              <a:spcBef>
                <a:spcPct val="0"/>
              </a:spcBef>
              <a:spcAft>
                <a:spcPct val="0"/>
              </a:spcAft>
              <a:defRPr sz="1200">
                <a:solidFill>
                  <a:srgbClr val="0F5494"/>
                </a:solidFill>
                <a:latin typeface="Verdana" pitchFamily="34" charset="0"/>
                <a:cs typeface="Arial" pitchFamily="34" charset="0"/>
              </a:defRPr>
            </a:lvl6pPr>
            <a:lvl7pPr marL="2971800" indent="-228600" eaLnBrk="0" fontAlgn="base" hangingPunct="0">
              <a:spcBef>
                <a:spcPct val="0"/>
              </a:spcBef>
              <a:spcAft>
                <a:spcPct val="0"/>
              </a:spcAft>
              <a:defRPr sz="1200">
                <a:solidFill>
                  <a:srgbClr val="0F5494"/>
                </a:solidFill>
                <a:latin typeface="Verdana" pitchFamily="34" charset="0"/>
                <a:cs typeface="Arial" pitchFamily="34" charset="0"/>
              </a:defRPr>
            </a:lvl7pPr>
            <a:lvl8pPr marL="3429000" indent="-228600" eaLnBrk="0" fontAlgn="base" hangingPunct="0">
              <a:spcBef>
                <a:spcPct val="0"/>
              </a:spcBef>
              <a:spcAft>
                <a:spcPct val="0"/>
              </a:spcAft>
              <a:defRPr sz="1200">
                <a:solidFill>
                  <a:srgbClr val="0F5494"/>
                </a:solidFill>
                <a:latin typeface="Verdana" pitchFamily="34" charset="0"/>
                <a:cs typeface="Arial" pitchFamily="34" charset="0"/>
              </a:defRPr>
            </a:lvl8pPr>
            <a:lvl9pPr marL="3886200" indent="-228600" eaLnBrk="0" fontAlgn="base" hangingPunct="0">
              <a:spcBef>
                <a:spcPct val="0"/>
              </a:spcBef>
              <a:spcAft>
                <a:spcPct val="0"/>
              </a:spcAft>
              <a:defRPr sz="1200">
                <a:solidFill>
                  <a:srgbClr val="0F5494"/>
                </a:solidFill>
                <a:latin typeface="Verdana" pitchFamily="34" charset="0"/>
                <a:cs typeface="Arial" pitchFamily="34" charset="0"/>
              </a:defRPr>
            </a:lvl9pPr>
          </a:lstStyle>
          <a:p>
            <a:pPr algn="ctr" eaLnBrk="1" hangingPunct="1"/>
            <a:r>
              <a:rPr lang="en-GB" sz="1400" b="1"/>
              <a:t>Rural areas</a:t>
            </a:r>
          </a:p>
        </p:txBody>
      </p:sp>
      <p:sp>
        <p:nvSpPr>
          <p:cNvPr id="61456" name="Text Box 17"/>
          <p:cNvSpPr txBox="1">
            <a:spLocks noChangeArrowheads="1"/>
          </p:cNvSpPr>
          <p:nvPr>
            <p:custDataLst>
              <p:tags r:id="rId16"/>
            </p:custDataLst>
          </p:nvPr>
        </p:nvSpPr>
        <p:spPr bwMode="auto">
          <a:xfrm>
            <a:off x="1784350" y="6283325"/>
            <a:ext cx="5019675" cy="314325"/>
          </a:xfrm>
          <a:prstGeom prst="rect">
            <a:avLst/>
          </a:prstGeom>
          <a:solidFill>
            <a:srgbClr val="FF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200">
                <a:solidFill>
                  <a:srgbClr val="0F5494"/>
                </a:solidFill>
                <a:latin typeface="Verdana" pitchFamily="34" charset="0"/>
                <a:cs typeface="Arial" pitchFamily="34" charset="0"/>
              </a:defRPr>
            </a:lvl1pPr>
            <a:lvl2pPr marL="742950" indent="-285750" eaLnBrk="0" hangingPunct="0">
              <a:defRPr sz="1200">
                <a:solidFill>
                  <a:srgbClr val="0F5494"/>
                </a:solidFill>
                <a:latin typeface="Verdana" pitchFamily="34" charset="0"/>
                <a:cs typeface="Arial" pitchFamily="34" charset="0"/>
              </a:defRPr>
            </a:lvl2pPr>
            <a:lvl3pPr marL="1143000" indent="-228600" eaLnBrk="0" hangingPunct="0">
              <a:defRPr sz="1200">
                <a:solidFill>
                  <a:srgbClr val="0F5494"/>
                </a:solidFill>
                <a:latin typeface="Verdana" pitchFamily="34" charset="0"/>
                <a:cs typeface="Arial" pitchFamily="34" charset="0"/>
              </a:defRPr>
            </a:lvl3pPr>
            <a:lvl4pPr marL="1600200" indent="-228600" eaLnBrk="0" hangingPunct="0">
              <a:defRPr sz="1200">
                <a:solidFill>
                  <a:srgbClr val="0F5494"/>
                </a:solidFill>
                <a:latin typeface="Verdana" pitchFamily="34" charset="0"/>
                <a:cs typeface="Arial" pitchFamily="34" charset="0"/>
              </a:defRPr>
            </a:lvl4pPr>
            <a:lvl5pPr marL="2057400" indent="-228600" eaLnBrk="0" hangingPunct="0">
              <a:defRPr sz="1200">
                <a:solidFill>
                  <a:srgbClr val="0F5494"/>
                </a:solidFill>
                <a:latin typeface="Verdana" pitchFamily="34" charset="0"/>
                <a:cs typeface="Arial" pitchFamily="34" charset="0"/>
              </a:defRPr>
            </a:lvl5pPr>
            <a:lvl6pPr marL="2514600" indent="-228600" eaLnBrk="0" fontAlgn="base" hangingPunct="0">
              <a:spcBef>
                <a:spcPct val="0"/>
              </a:spcBef>
              <a:spcAft>
                <a:spcPct val="0"/>
              </a:spcAft>
              <a:defRPr sz="1200">
                <a:solidFill>
                  <a:srgbClr val="0F5494"/>
                </a:solidFill>
                <a:latin typeface="Verdana" pitchFamily="34" charset="0"/>
                <a:cs typeface="Arial" pitchFamily="34" charset="0"/>
              </a:defRPr>
            </a:lvl6pPr>
            <a:lvl7pPr marL="2971800" indent="-228600" eaLnBrk="0" fontAlgn="base" hangingPunct="0">
              <a:spcBef>
                <a:spcPct val="0"/>
              </a:spcBef>
              <a:spcAft>
                <a:spcPct val="0"/>
              </a:spcAft>
              <a:defRPr sz="1200">
                <a:solidFill>
                  <a:srgbClr val="0F5494"/>
                </a:solidFill>
                <a:latin typeface="Verdana" pitchFamily="34" charset="0"/>
                <a:cs typeface="Arial" pitchFamily="34" charset="0"/>
              </a:defRPr>
            </a:lvl7pPr>
            <a:lvl8pPr marL="3429000" indent="-228600" eaLnBrk="0" fontAlgn="base" hangingPunct="0">
              <a:spcBef>
                <a:spcPct val="0"/>
              </a:spcBef>
              <a:spcAft>
                <a:spcPct val="0"/>
              </a:spcAft>
              <a:defRPr sz="1200">
                <a:solidFill>
                  <a:srgbClr val="0F5494"/>
                </a:solidFill>
                <a:latin typeface="Verdana" pitchFamily="34" charset="0"/>
                <a:cs typeface="Arial" pitchFamily="34" charset="0"/>
              </a:defRPr>
            </a:lvl8pPr>
            <a:lvl9pPr marL="3886200" indent="-228600" eaLnBrk="0" fontAlgn="base" hangingPunct="0">
              <a:spcBef>
                <a:spcPct val="0"/>
              </a:spcBef>
              <a:spcAft>
                <a:spcPct val="0"/>
              </a:spcAft>
              <a:defRPr sz="1200">
                <a:solidFill>
                  <a:srgbClr val="0F5494"/>
                </a:solidFill>
                <a:latin typeface="Verdana" pitchFamily="34" charset="0"/>
                <a:cs typeface="Arial" pitchFamily="34" charset="0"/>
              </a:defRPr>
            </a:lvl9pPr>
          </a:lstStyle>
          <a:p>
            <a:pPr algn="ctr" eaLnBrk="1" hangingPunct="1"/>
            <a:r>
              <a:rPr lang="en-GB" sz="1400" b="1"/>
              <a:t>Other functional economic areas</a:t>
            </a:r>
          </a:p>
        </p:txBody>
      </p:sp>
      <p:sp>
        <p:nvSpPr>
          <p:cNvPr id="61457" name="Text Box 20"/>
          <p:cNvSpPr txBox="1">
            <a:spLocks noChangeArrowheads="1"/>
          </p:cNvSpPr>
          <p:nvPr>
            <p:custDataLst>
              <p:tags r:id="rId17"/>
            </p:custDataLst>
          </p:nvPr>
        </p:nvSpPr>
        <p:spPr bwMode="auto">
          <a:xfrm>
            <a:off x="7073900" y="3590925"/>
            <a:ext cx="19621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200">
                <a:solidFill>
                  <a:srgbClr val="0F5494"/>
                </a:solidFill>
                <a:latin typeface="Verdana" pitchFamily="34" charset="0"/>
                <a:cs typeface="Arial" pitchFamily="34" charset="0"/>
              </a:defRPr>
            </a:lvl1pPr>
            <a:lvl2pPr marL="742950" indent="-285750" eaLnBrk="0" hangingPunct="0">
              <a:defRPr sz="1200">
                <a:solidFill>
                  <a:srgbClr val="0F5494"/>
                </a:solidFill>
                <a:latin typeface="Verdana" pitchFamily="34" charset="0"/>
                <a:cs typeface="Arial" pitchFamily="34" charset="0"/>
              </a:defRPr>
            </a:lvl2pPr>
            <a:lvl3pPr marL="1143000" indent="-228600" eaLnBrk="0" hangingPunct="0">
              <a:defRPr sz="1200">
                <a:solidFill>
                  <a:srgbClr val="0F5494"/>
                </a:solidFill>
                <a:latin typeface="Verdana" pitchFamily="34" charset="0"/>
                <a:cs typeface="Arial" pitchFamily="34" charset="0"/>
              </a:defRPr>
            </a:lvl3pPr>
            <a:lvl4pPr marL="1600200" indent="-228600" eaLnBrk="0" hangingPunct="0">
              <a:defRPr sz="1200">
                <a:solidFill>
                  <a:srgbClr val="0F5494"/>
                </a:solidFill>
                <a:latin typeface="Verdana" pitchFamily="34" charset="0"/>
                <a:cs typeface="Arial" pitchFamily="34" charset="0"/>
              </a:defRPr>
            </a:lvl4pPr>
            <a:lvl5pPr marL="2057400" indent="-228600" eaLnBrk="0" hangingPunct="0">
              <a:defRPr sz="1200">
                <a:solidFill>
                  <a:srgbClr val="0F5494"/>
                </a:solidFill>
                <a:latin typeface="Verdana" pitchFamily="34" charset="0"/>
                <a:cs typeface="Arial" pitchFamily="34" charset="0"/>
              </a:defRPr>
            </a:lvl5pPr>
            <a:lvl6pPr marL="2514600" indent="-228600" eaLnBrk="0" fontAlgn="base" hangingPunct="0">
              <a:spcBef>
                <a:spcPct val="0"/>
              </a:spcBef>
              <a:spcAft>
                <a:spcPct val="0"/>
              </a:spcAft>
              <a:defRPr sz="1200">
                <a:solidFill>
                  <a:srgbClr val="0F5494"/>
                </a:solidFill>
                <a:latin typeface="Verdana" pitchFamily="34" charset="0"/>
                <a:cs typeface="Arial" pitchFamily="34" charset="0"/>
              </a:defRPr>
            </a:lvl6pPr>
            <a:lvl7pPr marL="2971800" indent="-228600" eaLnBrk="0" fontAlgn="base" hangingPunct="0">
              <a:spcBef>
                <a:spcPct val="0"/>
              </a:spcBef>
              <a:spcAft>
                <a:spcPct val="0"/>
              </a:spcAft>
              <a:defRPr sz="1200">
                <a:solidFill>
                  <a:srgbClr val="0F5494"/>
                </a:solidFill>
                <a:latin typeface="Verdana" pitchFamily="34" charset="0"/>
                <a:cs typeface="Arial" pitchFamily="34" charset="0"/>
              </a:defRPr>
            </a:lvl7pPr>
            <a:lvl8pPr marL="3429000" indent="-228600" eaLnBrk="0" fontAlgn="base" hangingPunct="0">
              <a:spcBef>
                <a:spcPct val="0"/>
              </a:spcBef>
              <a:spcAft>
                <a:spcPct val="0"/>
              </a:spcAft>
              <a:defRPr sz="1200">
                <a:solidFill>
                  <a:srgbClr val="0F5494"/>
                </a:solidFill>
                <a:latin typeface="Verdana" pitchFamily="34" charset="0"/>
                <a:cs typeface="Arial" pitchFamily="34" charset="0"/>
              </a:defRPr>
            </a:lvl8pPr>
            <a:lvl9pPr marL="3886200" indent="-228600" eaLnBrk="0" fontAlgn="base" hangingPunct="0">
              <a:spcBef>
                <a:spcPct val="0"/>
              </a:spcBef>
              <a:spcAft>
                <a:spcPct val="0"/>
              </a:spcAft>
              <a:defRPr sz="1200">
                <a:solidFill>
                  <a:srgbClr val="0F5494"/>
                </a:solidFill>
                <a:latin typeface="Verdana" pitchFamily="34" charset="0"/>
                <a:cs typeface="Arial" pitchFamily="34" charset="0"/>
              </a:defRPr>
            </a:lvl9pPr>
          </a:lstStyle>
          <a:p>
            <a:pPr algn="ctr" eaLnBrk="1" hangingPunct="1">
              <a:spcBef>
                <a:spcPct val="20000"/>
              </a:spcBef>
              <a:spcAft>
                <a:spcPct val="20000"/>
              </a:spcAft>
              <a:buClr>
                <a:schemeClr val="bg1"/>
              </a:buClr>
            </a:pPr>
            <a:r>
              <a:rPr lang="en-GB" sz="2000" b="1"/>
              <a:t>Governance </a:t>
            </a:r>
            <a:br>
              <a:rPr lang="en-GB" sz="2000" b="1"/>
            </a:br>
            <a:r>
              <a:rPr lang="en-GB" sz="2000" b="1"/>
              <a:t>mechanism</a:t>
            </a:r>
            <a:endParaRPr lang="en-GB" sz="2000"/>
          </a:p>
        </p:txBody>
      </p:sp>
      <p:sp>
        <p:nvSpPr>
          <p:cNvPr id="61458" name="TextBox 10"/>
          <p:cNvSpPr txBox="1">
            <a:spLocks noChangeArrowheads="1"/>
          </p:cNvSpPr>
          <p:nvPr>
            <p:custDataLst>
              <p:tags r:id="rId18"/>
            </p:custDataLst>
          </p:nvPr>
        </p:nvSpPr>
        <p:spPr bwMode="auto">
          <a:xfrm>
            <a:off x="7667625" y="4365625"/>
            <a:ext cx="685800" cy="1816100"/>
          </a:xfrm>
          <a:prstGeom prst="rect">
            <a:avLst/>
          </a:prstGeom>
          <a:noFill/>
          <a:ln w="76200">
            <a:solidFill>
              <a:srgbClr val="FFFF00"/>
            </a:solidFill>
            <a:miter lim="800000"/>
            <a:headEnd/>
            <a:tailEnd/>
          </a:ln>
          <a:extLst>
            <a:ext uri="{909E8E84-426E-40DD-AFC4-6F175D3DCCD1}">
              <a14:hiddenFill xmlns:a14="http://schemas.microsoft.com/office/drawing/2010/main">
                <a:solidFill>
                  <a:srgbClr val="FFFFCC"/>
                </a:solidFill>
              </a14:hiddenFill>
            </a:ext>
          </a:extLst>
        </p:spPr>
        <p:txBody>
          <a:bodyPr>
            <a:spAutoFit/>
          </a:bodyPr>
          <a:lstStyle>
            <a:lvl1pPr eaLnBrk="0" hangingPunct="0">
              <a:defRPr sz="1200">
                <a:solidFill>
                  <a:srgbClr val="0F5494"/>
                </a:solidFill>
                <a:latin typeface="Verdana" pitchFamily="34" charset="0"/>
                <a:cs typeface="Arial" pitchFamily="34" charset="0"/>
              </a:defRPr>
            </a:lvl1pPr>
            <a:lvl2pPr marL="742950" indent="-285750" eaLnBrk="0" hangingPunct="0">
              <a:defRPr sz="1200">
                <a:solidFill>
                  <a:srgbClr val="0F5494"/>
                </a:solidFill>
                <a:latin typeface="Verdana" pitchFamily="34" charset="0"/>
                <a:cs typeface="Arial" pitchFamily="34" charset="0"/>
              </a:defRPr>
            </a:lvl2pPr>
            <a:lvl3pPr marL="1143000" indent="-228600" eaLnBrk="0" hangingPunct="0">
              <a:defRPr sz="1200">
                <a:solidFill>
                  <a:srgbClr val="0F5494"/>
                </a:solidFill>
                <a:latin typeface="Verdana" pitchFamily="34" charset="0"/>
                <a:cs typeface="Arial" pitchFamily="34" charset="0"/>
              </a:defRPr>
            </a:lvl3pPr>
            <a:lvl4pPr marL="1600200" indent="-228600" eaLnBrk="0" hangingPunct="0">
              <a:defRPr sz="1200">
                <a:solidFill>
                  <a:srgbClr val="0F5494"/>
                </a:solidFill>
                <a:latin typeface="Verdana" pitchFamily="34" charset="0"/>
                <a:cs typeface="Arial" pitchFamily="34" charset="0"/>
              </a:defRPr>
            </a:lvl4pPr>
            <a:lvl5pPr marL="2057400" indent="-228600" eaLnBrk="0" hangingPunct="0">
              <a:defRPr sz="1200">
                <a:solidFill>
                  <a:srgbClr val="0F5494"/>
                </a:solidFill>
                <a:latin typeface="Verdana" pitchFamily="34" charset="0"/>
                <a:cs typeface="Arial" pitchFamily="34" charset="0"/>
              </a:defRPr>
            </a:lvl5pPr>
            <a:lvl6pPr marL="2514600" indent="-228600" eaLnBrk="0" fontAlgn="base" hangingPunct="0">
              <a:spcBef>
                <a:spcPct val="0"/>
              </a:spcBef>
              <a:spcAft>
                <a:spcPct val="0"/>
              </a:spcAft>
              <a:defRPr sz="1200">
                <a:solidFill>
                  <a:srgbClr val="0F5494"/>
                </a:solidFill>
                <a:latin typeface="Verdana" pitchFamily="34" charset="0"/>
                <a:cs typeface="Arial" pitchFamily="34" charset="0"/>
              </a:defRPr>
            </a:lvl6pPr>
            <a:lvl7pPr marL="2971800" indent="-228600" eaLnBrk="0" fontAlgn="base" hangingPunct="0">
              <a:spcBef>
                <a:spcPct val="0"/>
              </a:spcBef>
              <a:spcAft>
                <a:spcPct val="0"/>
              </a:spcAft>
              <a:defRPr sz="1200">
                <a:solidFill>
                  <a:srgbClr val="0F5494"/>
                </a:solidFill>
                <a:latin typeface="Verdana" pitchFamily="34" charset="0"/>
                <a:cs typeface="Arial" pitchFamily="34" charset="0"/>
              </a:defRPr>
            </a:lvl7pPr>
            <a:lvl8pPr marL="3429000" indent="-228600" eaLnBrk="0" fontAlgn="base" hangingPunct="0">
              <a:spcBef>
                <a:spcPct val="0"/>
              </a:spcBef>
              <a:spcAft>
                <a:spcPct val="0"/>
              </a:spcAft>
              <a:defRPr sz="1200">
                <a:solidFill>
                  <a:srgbClr val="0F5494"/>
                </a:solidFill>
                <a:latin typeface="Verdana" pitchFamily="34" charset="0"/>
                <a:cs typeface="Arial" pitchFamily="34" charset="0"/>
              </a:defRPr>
            </a:lvl8pPr>
            <a:lvl9pPr marL="3886200" indent="-228600" eaLnBrk="0" fontAlgn="base" hangingPunct="0">
              <a:spcBef>
                <a:spcPct val="0"/>
              </a:spcBef>
              <a:spcAft>
                <a:spcPct val="0"/>
              </a:spcAft>
              <a:defRPr sz="1200">
                <a:solidFill>
                  <a:srgbClr val="0F5494"/>
                </a:solidFill>
                <a:latin typeface="Verdana" pitchFamily="34" charset="0"/>
                <a:cs typeface="Arial" pitchFamily="34" charset="0"/>
              </a:defRPr>
            </a:lvl9pPr>
          </a:lstStyle>
          <a:p>
            <a:pPr algn="ctr" eaLnBrk="1" hangingPunct="1"/>
            <a:r>
              <a:rPr lang="de-DE" sz="3600">
                <a:ea typeface="MS PGothic" pitchFamily="34" charset="-128"/>
              </a:rPr>
              <a:t>I</a:t>
            </a:r>
          </a:p>
          <a:p>
            <a:pPr algn="ctr" eaLnBrk="1" hangingPunct="1"/>
            <a:r>
              <a:rPr lang="de-DE" sz="3600">
                <a:ea typeface="MS PGothic" pitchFamily="34" charset="-128"/>
              </a:rPr>
              <a:t>T</a:t>
            </a:r>
          </a:p>
          <a:p>
            <a:pPr algn="ctr" eaLnBrk="1" hangingPunct="1"/>
            <a:r>
              <a:rPr lang="de-DE" sz="3600">
                <a:ea typeface="MS PGothic" pitchFamily="34" charset="-128"/>
              </a:rPr>
              <a:t>I</a:t>
            </a:r>
          </a:p>
        </p:txBody>
      </p:sp>
      <p:sp>
        <p:nvSpPr>
          <p:cNvPr id="3124" name="Text Box 52"/>
          <p:cNvSpPr txBox="1">
            <a:spLocks noChangeArrowheads="1"/>
          </p:cNvSpPr>
          <p:nvPr>
            <p:custDataLst>
              <p:tags r:id="rId19"/>
            </p:custDataLst>
          </p:nvPr>
        </p:nvSpPr>
        <p:spPr bwMode="auto">
          <a:xfrm>
            <a:off x="252413" y="325438"/>
            <a:ext cx="7704137" cy="511175"/>
          </a:xfrm>
          <a:prstGeom prst="rect">
            <a:avLst/>
          </a:prstGeom>
          <a:solidFill>
            <a:srgbClr val="993366">
              <a:alpha val="5000"/>
            </a:srgbClr>
          </a:solidFill>
          <a:ln w="9525">
            <a:no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eaLnBrk="0" hangingPunct="0">
              <a:defRPr sz="1200">
                <a:solidFill>
                  <a:srgbClr val="0F5494"/>
                </a:solidFill>
                <a:latin typeface="Verdana" pitchFamily="34" charset="0"/>
                <a:ea typeface="ＭＳ Ｐゴシック" pitchFamily="34" charset="-128"/>
              </a:defRPr>
            </a:lvl1pPr>
            <a:lvl2pPr marL="742950" indent="-285750" eaLnBrk="0" hangingPunct="0">
              <a:defRPr sz="1200">
                <a:solidFill>
                  <a:srgbClr val="0F5494"/>
                </a:solidFill>
                <a:latin typeface="Verdana" pitchFamily="34" charset="0"/>
                <a:ea typeface="ＭＳ Ｐゴシック" pitchFamily="34" charset="-128"/>
              </a:defRPr>
            </a:lvl2pPr>
            <a:lvl3pPr marL="1143000" indent="-228600" eaLnBrk="0" hangingPunct="0">
              <a:defRPr sz="1200">
                <a:solidFill>
                  <a:srgbClr val="0F5494"/>
                </a:solidFill>
                <a:latin typeface="Verdana" pitchFamily="34" charset="0"/>
                <a:ea typeface="ＭＳ Ｐゴシック" pitchFamily="34" charset="-128"/>
              </a:defRPr>
            </a:lvl3pPr>
            <a:lvl4pPr marL="1600200" indent="-228600" eaLnBrk="0" hangingPunct="0">
              <a:defRPr sz="1200">
                <a:solidFill>
                  <a:srgbClr val="0F5494"/>
                </a:solidFill>
                <a:latin typeface="Verdana" pitchFamily="34" charset="0"/>
                <a:ea typeface="ＭＳ Ｐゴシック" pitchFamily="34" charset="-128"/>
              </a:defRPr>
            </a:lvl4pPr>
            <a:lvl5pPr marL="2057400" indent="-228600" eaLnBrk="0" hangingPunct="0">
              <a:defRPr sz="1200">
                <a:solidFill>
                  <a:srgbClr val="0F5494"/>
                </a:solidFill>
                <a:latin typeface="Verdana" pitchFamily="34" charset="0"/>
                <a:ea typeface="ＭＳ Ｐゴシック" pitchFamily="34" charset="-128"/>
              </a:defRPr>
            </a:lvl5pPr>
            <a:lvl6pPr marL="2514600" indent="-228600" eaLnBrk="0" fontAlgn="base" hangingPunct="0">
              <a:spcBef>
                <a:spcPct val="0"/>
              </a:spcBef>
              <a:spcAft>
                <a:spcPct val="0"/>
              </a:spcAft>
              <a:defRPr sz="1200">
                <a:solidFill>
                  <a:srgbClr val="0F5494"/>
                </a:solidFill>
                <a:latin typeface="Verdana" pitchFamily="34" charset="0"/>
                <a:ea typeface="ＭＳ Ｐゴシック" pitchFamily="34" charset="-128"/>
              </a:defRPr>
            </a:lvl6pPr>
            <a:lvl7pPr marL="2971800" indent="-228600" eaLnBrk="0" fontAlgn="base" hangingPunct="0">
              <a:spcBef>
                <a:spcPct val="0"/>
              </a:spcBef>
              <a:spcAft>
                <a:spcPct val="0"/>
              </a:spcAft>
              <a:defRPr sz="1200">
                <a:solidFill>
                  <a:srgbClr val="0F5494"/>
                </a:solidFill>
                <a:latin typeface="Verdana" pitchFamily="34" charset="0"/>
                <a:ea typeface="ＭＳ Ｐゴシック" pitchFamily="34" charset="-128"/>
              </a:defRPr>
            </a:lvl7pPr>
            <a:lvl8pPr marL="3429000" indent="-228600" eaLnBrk="0" fontAlgn="base" hangingPunct="0">
              <a:spcBef>
                <a:spcPct val="0"/>
              </a:spcBef>
              <a:spcAft>
                <a:spcPct val="0"/>
              </a:spcAft>
              <a:defRPr sz="1200">
                <a:solidFill>
                  <a:srgbClr val="0F5494"/>
                </a:solidFill>
                <a:latin typeface="Verdana" pitchFamily="34" charset="0"/>
                <a:ea typeface="ＭＳ Ｐゴシック" pitchFamily="34" charset="-128"/>
              </a:defRPr>
            </a:lvl8pPr>
            <a:lvl9pPr marL="3886200" indent="-228600" eaLnBrk="0" fontAlgn="base" hangingPunct="0">
              <a:spcBef>
                <a:spcPct val="0"/>
              </a:spcBef>
              <a:spcAft>
                <a:spcPct val="0"/>
              </a:spcAft>
              <a:defRPr sz="1200">
                <a:solidFill>
                  <a:srgbClr val="0F5494"/>
                </a:solidFill>
                <a:latin typeface="Verdana" pitchFamily="34" charset="0"/>
                <a:ea typeface="ＭＳ Ｐゴシック" pitchFamily="34" charset="-128"/>
              </a:defRPr>
            </a:lvl9pPr>
          </a:lstStyle>
          <a:p>
            <a:pPr algn="ctr" eaLnBrk="1" hangingPunct="1">
              <a:defRPr/>
            </a:pPr>
            <a:r>
              <a:rPr lang="en-GB" sz="2000" b="1" dirty="0">
                <a:solidFill>
                  <a:schemeClr val="bg1"/>
                </a:solidFill>
                <a:cs typeface="+mn-cs"/>
              </a:rPr>
              <a:t>Entry point for the programming of </a:t>
            </a:r>
            <a:r>
              <a:rPr lang="en-GB" sz="2000" b="1" dirty="0" smtClean="0">
                <a:solidFill>
                  <a:schemeClr val="bg1"/>
                </a:solidFill>
                <a:cs typeface="+mn-cs"/>
              </a:rPr>
              <a:t>funds</a:t>
            </a:r>
            <a:endParaRPr lang="en-GB" sz="2000" b="1" dirty="0">
              <a:solidFill>
                <a:schemeClr val="bg1"/>
              </a:solidFill>
              <a:cs typeface="+mn-cs"/>
            </a:endParaRPr>
          </a:p>
        </p:txBody>
      </p:sp>
      <p:sp>
        <p:nvSpPr>
          <p:cNvPr id="61460" name="Text Box 16"/>
          <p:cNvSpPr txBox="1">
            <a:spLocks noChangeArrowheads="1"/>
          </p:cNvSpPr>
          <p:nvPr>
            <p:custDataLst>
              <p:tags r:id="rId20"/>
            </p:custDataLst>
          </p:nvPr>
        </p:nvSpPr>
        <p:spPr bwMode="auto">
          <a:xfrm>
            <a:off x="1784350" y="5281613"/>
            <a:ext cx="5019675" cy="523875"/>
          </a:xfrm>
          <a:prstGeom prst="rect">
            <a:avLst/>
          </a:prstGeom>
          <a:solidFill>
            <a:srgbClr val="FF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200">
                <a:solidFill>
                  <a:srgbClr val="0F5494"/>
                </a:solidFill>
                <a:latin typeface="Verdana" pitchFamily="34" charset="0"/>
                <a:cs typeface="Arial" pitchFamily="34" charset="0"/>
              </a:defRPr>
            </a:lvl1pPr>
            <a:lvl2pPr marL="742950" indent="-285750" eaLnBrk="0" hangingPunct="0">
              <a:defRPr sz="1200">
                <a:solidFill>
                  <a:srgbClr val="0F5494"/>
                </a:solidFill>
                <a:latin typeface="Verdana" pitchFamily="34" charset="0"/>
                <a:cs typeface="Arial" pitchFamily="34" charset="0"/>
              </a:defRPr>
            </a:lvl2pPr>
            <a:lvl3pPr marL="1143000" indent="-228600" eaLnBrk="0" hangingPunct="0">
              <a:defRPr sz="1200">
                <a:solidFill>
                  <a:srgbClr val="0F5494"/>
                </a:solidFill>
                <a:latin typeface="Verdana" pitchFamily="34" charset="0"/>
                <a:cs typeface="Arial" pitchFamily="34" charset="0"/>
              </a:defRPr>
            </a:lvl3pPr>
            <a:lvl4pPr marL="1600200" indent="-228600" eaLnBrk="0" hangingPunct="0">
              <a:defRPr sz="1200">
                <a:solidFill>
                  <a:srgbClr val="0F5494"/>
                </a:solidFill>
                <a:latin typeface="Verdana" pitchFamily="34" charset="0"/>
                <a:cs typeface="Arial" pitchFamily="34" charset="0"/>
              </a:defRPr>
            </a:lvl4pPr>
            <a:lvl5pPr marL="2057400" indent="-228600" eaLnBrk="0" hangingPunct="0">
              <a:defRPr sz="1200">
                <a:solidFill>
                  <a:srgbClr val="0F5494"/>
                </a:solidFill>
                <a:latin typeface="Verdana" pitchFamily="34" charset="0"/>
                <a:cs typeface="Arial" pitchFamily="34" charset="0"/>
              </a:defRPr>
            </a:lvl5pPr>
            <a:lvl6pPr marL="2514600" indent="-228600" eaLnBrk="0" fontAlgn="base" hangingPunct="0">
              <a:spcBef>
                <a:spcPct val="0"/>
              </a:spcBef>
              <a:spcAft>
                <a:spcPct val="0"/>
              </a:spcAft>
              <a:defRPr sz="1200">
                <a:solidFill>
                  <a:srgbClr val="0F5494"/>
                </a:solidFill>
                <a:latin typeface="Verdana" pitchFamily="34" charset="0"/>
                <a:cs typeface="Arial" pitchFamily="34" charset="0"/>
              </a:defRPr>
            </a:lvl6pPr>
            <a:lvl7pPr marL="2971800" indent="-228600" eaLnBrk="0" fontAlgn="base" hangingPunct="0">
              <a:spcBef>
                <a:spcPct val="0"/>
              </a:spcBef>
              <a:spcAft>
                <a:spcPct val="0"/>
              </a:spcAft>
              <a:defRPr sz="1200">
                <a:solidFill>
                  <a:srgbClr val="0F5494"/>
                </a:solidFill>
                <a:latin typeface="Verdana" pitchFamily="34" charset="0"/>
                <a:cs typeface="Arial" pitchFamily="34" charset="0"/>
              </a:defRPr>
            </a:lvl7pPr>
            <a:lvl8pPr marL="3429000" indent="-228600" eaLnBrk="0" fontAlgn="base" hangingPunct="0">
              <a:spcBef>
                <a:spcPct val="0"/>
              </a:spcBef>
              <a:spcAft>
                <a:spcPct val="0"/>
              </a:spcAft>
              <a:defRPr sz="1200">
                <a:solidFill>
                  <a:srgbClr val="0F5494"/>
                </a:solidFill>
                <a:latin typeface="Verdana" pitchFamily="34" charset="0"/>
                <a:cs typeface="Arial" pitchFamily="34" charset="0"/>
              </a:defRPr>
            </a:lvl8pPr>
            <a:lvl9pPr marL="3886200" indent="-228600" eaLnBrk="0" fontAlgn="base" hangingPunct="0">
              <a:spcBef>
                <a:spcPct val="0"/>
              </a:spcBef>
              <a:spcAft>
                <a:spcPct val="0"/>
              </a:spcAft>
              <a:defRPr sz="1200">
                <a:solidFill>
                  <a:srgbClr val="0F5494"/>
                </a:solidFill>
                <a:latin typeface="Verdana" pitchFamily="34" charset="0"/>
                <a:cs typeface="Arial" pitchFamily="34" charset="0"/>
              </a:defRPr>
            </a:lvl9pPr>
          </a:lstStyle>
          <a:p>
            <a:pPr algn="ctr" eaLnBrk="1" hangingPunct="1"/>
            <a:r>
              <a:rPr lang="en-GB" sz="1400" b="1"/>
              <a:t>Territorial pacts and local initiatives for employment, education and social inclusion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2466" name="Object 1" hidden="1"/>
          <p:cNvGraphicFramePr>
            <a:graphicFrameLocks noChangeAspect="1"/>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2055" name="think-cell Slide" r:id="rId50" imgW="360" imgH="360" progId="TCLayout.ActiveDocument.1">
                  <p:embed/>
                </p:oleObj>
              </mc:Choice>
              <mc:Fallback>
                <p:oleObj name="think-cell Slide" r:id="rId50" imgW="360" imgH="360" progId="TCLayout.ActiveDocument.1">
                  <p:embed/>
                  <p:pic>
                    <p:nvPicPr>
                      <p:cNvPr id="0" name=""/>
                      <p:cNvPicPr>
                        <a:picLocks noChangeAspect="1" noChangeArrowheads="1"/>
                      </p:cNvPicPr>
                      <p:nvPr/>
                    </p:nvPicPr>
                    <p:blipFill>
                      <a:blip r:embed="rId51">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2467" name="Rectangle 46"/>
          <p:cNvSpPr>
            <a:spLocks noChangeArrowheads="1"/>
          </p:cNvSpPr>
          <p:nvPr>
            <p:custDataLst>
              <p:tags r:id="rId3"/>
            </p:custDataLst>
          </p:nvPr>
        </p:nvSpPr>
        <p:spPr bwMode="auto">
          <a:xfrm>
            <a:off x="-36513" y="0"/>
            <a:ext cx="9180513" cy="1268413"/>
          </a:xfrm>
          <a:prstGeom prst="rect">
            <a:avLst/>
          </a:prstGeom>
          <a:solidFill>
            <a:srgbClr val="125494"/>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marL="3175"/>
            <a:endParaRPr lang="fr-FR">
              <a:solidFill>
                <a:schemeClr val="bg1"/>
              </a:solidFill>
            </a:endParaRPr>
          </a:p>
        </p:txBody>
      </p:sp>
      <p:sp>
        <p:nvSpPr>
          <p:cNvPr id="3079" name="Rectangle 7"/>
          <p:cNvSpPr>
            <a:spLocks noChangeArrowheads="1"/>
          </p:cNvSpPr>
          <p:nvPr>
            <p:custDataLst>
              <p:tags r:id="rId4"/>
            </p:custDataLst>
          </p:nvPr>
        </p:nvSpPr>
        <p:spPr bwMode="auto">
          <a:xfrm>
            <a:off x="1619250" y="1484313"/>
            <a:ext cx="1512888" cy="431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r>
              <a:rPr lang="hu-HU" sz="1400" b="1" dirty="0">
                <a:latin typeface="Verdana" charset="0"/>
                <a:ea typeface="ＭＳ Ｐゴシック" charset="0"/>
                <a:cs typeface="+mn-cs"/>
              </a:rPr>
              <a:t>Regional</a:t>
            </a:r>
          </a:p>
          <a:p>
            <a:pPr algn="ctr">
              <a:defRPr/>
            </a:pPr>
            <a:r>
              <a:rPr lang="hu-HU" sz="1400" b="1" dirty="0">
                <a:latin typeface="Verdana" charset="0"/>
                <a:ea typeface="ＭＳ Ｐゴシック" charset="0"/>
                <a:cs typeface="+mn-cs"/>
              </a:rPr>
              <a:t>ERDF OP</a:t>
            </a:r>
            <a:endParaRPr lang="en-GB" sz="1400" b="1" dirty="0">
              <a:latin typeface="Verdana" charset="0"/>
              <a:ea typeface="ＭＳ Ｐゴシック" charset="0"/>
              <a:cs typeface="+mn-cs"/>
            </a:endParaRPr>
          </a:p>
        </p:txBody>
      </p:sp>
      <p:sp>
        <p:nvSpPr>
          <p:cNvPr id="62469" name="Rectangle 8"/>
          <p:cNvSpPr>
            <a:spLocks noChangeArrowheads="1"/>
          </p:cNvSpPr>
          <p:nvPr>
            <p:custDataLst>
              <p:tags r:id="rId5"/>
            </p:custDataLst>
          </p:nvPr>
        </p:nvSpPr>
        <p:spPr bwMode="auto">
          <a:xfrm>
            <a:off x="1690688" y="2347913"/>
            <a:ext cx="360362" cy="504825"/>
          </a:xfrm>
          <a:prstGeom prst="rect">
            <a:avLst/>
          </a:prstGeom>
          <a:solidFill>
            <a:srgbClr val="008000"/>
          </a:solidFill>
          <a:ln w="9525">
            <a:solidFill>
              <a:schemeClr val="tx1"/>
            </a:solidFill>
            <a:miter lim="800000"/>
            <a:headEnd/>
            <a:tailEnd/>
          </a:ln>
        </p:spPr>
        <p:txBody>
          <a:bodyPr wrap="none" anchor="ctr"/>
          <a:lstStyle/>
          <a:p>
            <a:pPr algn="ctr"/>
            <a:endParaRPr lang="de-DE"/>
          </a:p>
        </p:txBody>
      </p:sp>
      <p:sp>
        <p:nvSpPr>
          <p:cNvPr id="3081" name="Rectangle 9"/>
          <p:cNvSpPr>
            <a:spLocks noChangeArrowheads="1"/>
          </p:cNvSpPr>
          <p:nvPr>
            <p:custDataLst>
              <p:tags r:id="rId6"/>
            </p:custDataLst>
          </p:nvPr>
        </p:nvSpPr>
        <p:spPr bwMode="auto">
          <a:xfrm>
            <a:off x="1690688" y="1989138"/>
            <a:ext cx="3603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de-DE">
              <a:latin typeface="Verdana" charset="0"/>
              <a:ea typeface="ＭＳ Ｐゴシック" charset="0"/>
              <a:cs typeface="+mn-cs"/>
            </a:endParaRPr>
          </a:p>
        </p:txBody>
      </p:sp>
      <p:sp>
        <p:nvSpPr>
          <p:cNvPr id="3082" name="Rectangle 10"/>
          <p:cNvSpPr>
            <a:spLocks noChangeArrowheads="1"/>
          </p:cNvSpPr>
          <p:nvPr>
            <p:custDataLst>
              <p:tags r:id="rId7"/>
            </p:custDataLst>
          </p:nvPr>
        </p:nvSpPr>
        <p:spPr bwMode="auto">
          <a:xfrm>
            <a:off x="2195513" y="1989138"/>
            <a:ext cx="360362" cy="863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de-DE">
              <a:latin typeface="Verdana" charset="0"/>
              <a:ea typeface="ＭＳ Ｐゴシック" charset="0"/>
              <a:cs typeface="+mn-cs"/>
            </a:endParaRPr>
          </a:p>
        </p:txBody>
      </p:sp>
      <p:sp>
        <p:nvSpPr>
          <p:cNvPr id="3083" name="Rectangle 11"/>
          <p:cNvSpPr>
            <a:spLocks noChangeArrowheads="1"/>
          </p:cNvSpPr>
          <p:nvPr>
            <p:custDataLst>
              <p:tags r:id="rId8"/>
            </p:custDataLst>
          </p:nvPr>
        </p:nvSpPr>
        <p:spPr bwMode="auto">
          <a:xfrm>
            <a:off x="3779838" y="1484313"/>
            <a:ext cx="1800225" cy="4333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r>
              <a:rPr lang="hu-HU" sz="1400" b="1" dirty="0">
                <a:latin typeface="Verdana" charset="0"/>
                <a:ea typeface="ＭＳ Ｐゴシック" charset="0"/>
                <a:cs typeface="+mn-cs"/>
              </a:rPr>
              <a:t>National/sectoral</a:t>
            </a:r>
          </a:p>
          <a:p>
            <a:pPr algn="ctr">
              <a:defRPr/>
            </a:pPr>
            <a:r>
              <a:rPr lang="hu-HU" sz="1400" b="1" dirty="0">
                <a:latin typeface="Verdana" charset="0"/>
                <a:ea typeface="ＭＳ Ｐゴシック" charset="0"/>
                <a:cs typeface="+mn-cs"/>
              </a:rPr>
              <a:t>ERDF OP</a:t>
            </a:r>
            <a:endParaRPr lang="en-GB" sz="1400" b="1" dirty="0">
              <a:latin typeface="Verdana" charset="0"/>
              <a:ea typeface="ＭＳ Ｐゴシック" charset="0"/>
              <a:cs typeface="+mn-cs"/>
            </a:endParaRPr>
          </a:p>
        </p:txBody>
      </p:sp>
      <p:sp>
        <p:nvSpPr>
          <p:cNvPr id="3091" name="Rectangle 19"/>
          <p:cNvSpPr>
            <a:spLocks noChangeArrowheads="1"/>
          </p:cNvSpPr>
          <p:nvPr>
            <p:custDataLst>
              <p:tags r:id="rId9"/>
            </p:custDataLst>
          </p:nvPr>
        </p:nvSpPr>
        <p:spPr bwMode="auto">
          <a:xfrm>
            <a:off x="5364163" y="3284538"/>
            <a:ext cx="1223962" cy="431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r>
              <a:rPr lang="hu-HU" sz="1400" dirty="0">
                <a:latin typeface="Verdana" charset="0"/>
                <a:ea typeface="ＭＳ Ｐゴシック" charset="0"/>
                <a:cs typeface="+mn-cs"/>
              </a:rPr>
              <a:t>ESF OP</a:t>
            </a:r>
            <a:endParaRPr lang="en-GB" sz="1400" dirty="0">
              <a:latin typeface="Verdana" charset="0"/>
              <a:ea typeface="ＭＳ Ｐゴシック" charset="0"/>
              <a:cs typeface="+mn-cs"/>
            </a:endParaRPr>
          </a:p>
        </p:txBody>
      </p:sp>
      <p:sp>
        <p:nvSpPr>
          <p:cNvPr id="3095" name="Rectangle 23"/>
          <p:cNvSpPr>
            <a:spLocks noChangeArrowheads="1"/>
          </p:cNvSpPr>
          <p:nvPr>
            <p:custDataLst>
              <p:tags r:id="rId10"/>
            </p:custDataLst>
          </p:nvPr>
        </p:nvSpPr>
        <p:spPr bwMode="auto">
          <a:xfrm>
            <a:off x="5578475" y="4868863"/>
            <a:ext cx="792163" cy="431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r>
              <a:rPr lang="hu-HU" sz="1400">
                <a:latin typeface="Verdana" charset="0"/>
                <a:ea typeface="ＭＳ Ｐゴシック" charset="0"/>
                <a:cs typeface="+mn-cs"/>
              </a:rPr>
              <a:t>CF OP</a:t>
            </a:r>
            <a:endParaRPr lang="en-GB" sz="1400">
              <a:latin typeface="Verdana" charset="0"/>
              <a:ea typeface="ＭＳ Ｐゴシック" charset="0"/>
              <a:cs typeface="+mn-cs"/>
            </a:endParaRPr>
          </a:p>
        </p:txBody>
      </p:sp>
      <p:sp>
        <p:nvSpPr>
          <p:cNvPr id="3124" name="Text Box 52"/>
          <p:cNvSpPr txBox="1">
            <a:spLocks noChangeArrowheads="1"/>
          </p:cNvSpPr>
          <p:nvPr>
            <p:custDataLst>
              <p:tags r:id="rId11"/>
            </p:custDataLst>
          </p:nvPr>
        </p:nvSpPr>
        <p:spPr bwMode="auto">
          <a:xfrm>
            <a:off x="684213" y="188913"/>
            <a:ext cx="7704137" cy="511175"/>
          </a:xfrm>
          <a:prstGeom prst="rect">
            <a:avLst/>
          </a:prstGeom>
          <a:solidFill>
            <a:srgbClr val="993366">
              <a:alpha val="5000"/>
            </a:srgbClr>
          </a:solidFill>
          <a:ln w="9525">
            <a:no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r>
              <a:rPr lang="en-GB" sz="2000" b="1" dirty="0">
                <a:solidFill>
                  <a:schemeClr val="bg1"/>
                </a:solidFill>
                <a:latin typeface="Verdana" charset="0"/>
                <a:ea typeface="ＭＳ Ｐゴシック" charset="0"/>
                <a:cs typeface="+mn-cs"/>
              </a:rPr>
              <a:t>Integrated s</a:t>
            </a:r>
            <a:r>
              <a:rPr lang="hu-HU" sz="2000" b="1" dirty="0">
                <a:solidFill>
                  <a:schemeClr val="bg1"/>
                </a:solidFill>
                <a:latin typeface="Verdana" charset="0"/>
                <a:ea typeface="ＭＳ Ｐゴシック" charset="0"/>
                <a:cs typeface="+mn-cs"/>
              </a:rPr>
              <a:t>ustainable urban</a:t>
            </a:r>
            <a:r>
              <a:rPr lang="en-GB" sz="2000" b="1" dirty="0">
                <a:solidFill>
                  <a:schemeClr val="bg1"/>
                </a:solidFill>
                <a:latin typeface="Verdana" charset="0"/>
                <a:ea typeface="ＭＳ Ｐゴシック" charset="0"/>
                <a:cs typeface="+mn-cs"/>
              </a:rPr>
              <a:t> </a:t>
            </a:r>
            <a:r>
              <a:rPr lang="hu-HU" sz="2000" b="1" dirty="0">
                <a:solidFill>
                  <a:schemeClr val="bg1"/>
                </a:solidFill>
                <a:latin typeface="Verdana" charset="0"/>
                <a:ea typeface="ＭＳ Ｐゴシック" charset="0"/>
                <a:cs typeface="+mn-cs"/>
              </a:rPr>
              <a:t>development</a:t>
            </a:r>
            <a:endParaRPr lang="en-GB" sz="2000" b="1" dirty="0">
              <a:solidFill>
                <a:schemeClr val="bg1"/>
              </a:solidFill>
              <a:latin typeface="Verdana" charset="0"/>
              <a:ea typeface="ＭＳ Ｐゴシック" charset="0"/>
              <a:cs typeface="+mn-cs"/>
            </a:endParaRPr>
          </a:p>
        </p:txBody>
      </p:sp>
      <p:sp>
        <p:nvSpPr>
          <p:cNvPr id="3144" name="Rectangle 72"/>
          <p:cNvSpPr>
            <a:spLocks noChangeArrowheads="1"/>
          </p:cNvSpPr>
          <p:nvPr>
            <p:custDataLst>
              <p:tags r:id="rId12"/>
            </p:custDataLst>
          </p:nvPr>
        </p:nvSpPr>
        <p:spPr bwMode="auto">
          <a:xfrm>
            <a:off x="2698750" y="2205038"/>
            <a:ext cx="360363" cy="6477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de-DE">
              <a:latin typeface="Verdana" charset="0"/>
              <a:ea typeface="ＭＳ Ｐゴシック" charset="0"/>
              <a:cs typeface="+mn-cs"/>
            </a:endParaRPr>
          </a:p>
        </p:txBody>
      </p:sp>
      <p:sp>
        <p:nvSpPr>
          <p:cNvPr id="3145" name="Rectangle 73"/>
          <p:cNvSpPr>
            <a:spLocks noChangeArrowheads="1"/>
          </p:cNvSpPr>
          <p:nvPr>
            <p:custDataLst>
              <p:tags r:id="rId13"/>
            </p:custDataLst>
          </p:nvPr>
        </p:nvSpPr>
        <p:spPr bwMode="auto">
          <a:xfrm>
            <a:off x="2195513" y="3429000"/>
            <a:ext cx="360362" cy="215900"/>
          </a:xfrm>
          <a:prstGeom prst="rect">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de-DE">
              <a:latin typeface="Verdana" charset="0"/>
              <a:ea typeface="ＭＳ Ｐゴシック" charset="0"/>
              <a:cs typeface="+mn-cs"/>
            </a:endParaRPr>
          </a:p>
        </p:txBody>
      </p:sp>
      <p:sp>
        <p:nvSpPr>
          <p:cNvPr id="3147" name="Rectangle 75"/>
          <p:cNvSpPr>
            <a:spLocks noChangeArrowheads="1"/>
          </p:cNvSpPr>
          <p:nvPr>
            <p:custDataLst>
              <p:tags r:id="rId14"/>
            </p:custDataLst>
          </p:nvPr>
        </p:nvSpPr>
        <p:spPr bwMode="auto">
          <a:xfrm>
            <a:off x="4140200" y="1989138"/>
            <a:ext cx="360363" cy="863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de-DE">
              <a:latin typeface="Verdana" charset="0"/>
              <a:ea typeface="ＭＳ Ｐゴシック" charset="0"/>
              <a:cs typeface="+mn-cs"/>
            </a:endParaRPr>
          </a:p>
        </p:txBody>
      </p:sp>
      <p:sp>
        <p:nvSpPr>
          <p:cNvPr id="3153" name="Rectangle 81"/>
          <p:cNvSpPr>
            <a:spLocks noChangeArrowheads="1"/>
          </p:cNvSpPr>
          <p:nvPr>
            <p:custDataLst>
              <p:tags r:id="rId15"/>
            </p:custDataLst>
          </p:nvPr>
        </p:nvSpPr>
        <p:spPr bwMode="auto">
          <a:xfrm>
            <a:off x="5362575" y="3789363"/>
            <a:ext cx="360363" cy="6477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de-DE">
              <a:latin typeface="Verdana" charset="0"/>
              <a:ea typeface="ＭＳ Ｐゴシック" charset="0"/>
              <a:cs typeface="+mn-cs"/>
            </a:endParaRPr>
          </a:p>
        </p:txBody>
      </p:sp>
      <p:sp>
        <p:nvSpPr>
          <p:cNvPr id="3154" name="Rectangle 82"/>
          <p:cNvSpPr>
            <a:spLocks noChangeArrowheads="1"/>
          </p:cNvSpPr>
          <p:nvPr>
            <p:custDataLst>
              <p:tags r:id="rId16"/>
            </p:custDataLst>
          </p:nvPr>
        </p:nvSpPr>
        <p:spPr bwMode="auto">
          <a:xfrm>
            <a:off x="5794375" y="3789363"/>
            <a:ext cx="360363" cy="863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de-DE">
              <a:latin typeface="Verdana" charset="0"/>
              <a:ea typeface="ＭＳ Ｐゴシック" charset="0"/>
              <a:cs typeface="+mn-cs"/>
            </a:endParaRPr>
          </a:p>
        </p:txBody>
      </p:sp>
      <p:sp>
        <p:nvSpPr>
          <p:cNvPr id="3156" name="Rectangle 84"/>
          <p:cNvSpPr>
            <a:spLocks noChangeArrowheads="1"/>
          </p:cNvSpPr>
          <p:nvPr>
            <p:custDataLst>
              <p:tags r:id="rId17"/>
            </p:custDataLst>
          </p:nvPr>
        </p:nvSpPr>
        <p:spPr bwMode="auto">
          <a:xfrm>
            <a:off x="6226175" y="3789363"/>
            <a:ext cx="360363" cy="863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de-DE">
              <a:latin typeface="Verdana" charset="0"/>
              <a:ea typeface="ＭＳ Ｐゴシック" charset="0"/>
              <a:cs typeface="+mn-cs"/>
            </a:endParaRPr>
          </a:p>
        </p:txBody>
      </p:sp>
      <p:sp>
        <p:nvSpPr>
          <p:cNvPr id="3157" name="Rectangle 85"/>
          <p:cNvSpPr>
            <a:spLocks noChangeArrowheads="1"/>
          </p:cNvSpPr>
          <p:nvPr>
            <p:custDataLst>
              <p:tags r:id="rId18"/>
            </p:custDataLst>
          </p:nvPr>
        </p:nvSpPr>
        <p:spPr bwMode="auto">
          <a:xfrm>
            <a:off x="5578475" y="5373688"/>
            <a:ext cx="360363" cy="6477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de-DE">
              <a:latin typeface="Verdana" charset="0"/>
              <a:ea typeface="ＭＳ Ｐゴシック" charset="0"/>
              <a:cs typeface="+mn-cs"/>
            </a:endParaRPr>
          </a:p>
        </p:txBody>
      </p:sp>
      <p:sp>
        <p:nvSpPr>
          <p:cNvPr id="3158" name="Rectangle 86"/>
          <p:cNvSpPr>
            <a:spLocks noChangeArrowheads="1"/>
          </p:cNvSpPr>
          <p:nvPr>
            <p:custDataLst>
              <p:tags r:id="rId19"/>
            </p:custDataLst>
          </p:nvPr>
        </p:nvSpPr>
        <p:spPr bwMode="auto">
          <a:xfrm>
            <a:off x="6010275" y="5373688"/>
            <a:ext cx="360363" cy="863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de-DE">
              <a:latin typeface="Verdana" charset="0"/>
              <a:ea typeface="ＭＳ Ｐゴシック" charset="0"/>
              <a:cs typeface="+mn-cs"/>
            </a:endParaRPr>
          </a:p>
        </p:txBody>
      </p:sp>
      <p:sp>
        <p:nvSpPr>
          <p:cNvPr id="3159" name="Rectangle 87"/>
          <p:cNvSpPr>
            <a:spLocks noChangeArrowheads="1"/>
          </p:cNvSpPr>
          <p:nvPr>
            <p:custDataLst>
              <p:tags r:id="rId20"/>
            </p:custDataLst>
          </p:nvPr>
        </p:nvSpPr>
        <p:spPr bwMode="auto">
          <a:xfrm>
            <a:off x="5578475" y="6021388"/>
            <a:ext cx="360363" cy="215900"/>
          </a:xfrm>
          <a:prstGeom prst="rect">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de-DE">
              <a:latin typeface="Verdana" charset="0"/>
              <a:ea typeface="ＭＳ Ｐゴシック" charset="0"/>
              <a:cs typeface="+mn-cs"/>
            </a:endParaRPr>
          </a:p>
        </p:txBody>
      </p:sp>
      <p:sp>
        <p:nvSpPr>
          <p:cNvPr id="3160" name="Rectangle 88"/>
          <p:cNvSpPr>
            <a:spLocks noChangeArrowheads="1"/>
          </p:cNvSpPr>
          <p:nvPr>
            <p:custDataLst>
              <p:tags r:id="rId21"/>
            </p:custDataLst>
          </p:nvPr>
        </p:nvSpPr>
        <p:spPr bwMode="auto">
          <a:xfrm>
            <a:off x="2051050" y="4005263"/>
            <a:ext cx="360363" cy="287337"/>
          </a:xfrm>
          <a:prstGeom prst="rect">
            <a:avLst/>
          </a:prstGeom>
          <a:solidFill>
            <a:srgbClr val="0080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de-DE">
              <a:latin typeface="Verdana" charset="0"/>
              <a:ea typeface="ＭＳ Ｐゴシック" charset="0"/>
              <a:cs typeface="+mn-cs"/>
            </a:endParaRPr>
          </a:p>
        </p:txBody>
      </p:sp>
      <p:sp>
        <p:nvSpPr>
          <p:cNvPr id="3161" name="Rectangle 89"/>
          <p:cNvSpPr>
            <a:spLocks noChangeArrowheads="1"/>
          </p:cNvSpPr>
          <p:nvPr>
            <p:custDataLst>
              <p:tags r:id="rId22"/>
            </p:custDataLst>
          </p:nvPr>
        </p:nvSpPr>
        <p:spPr bwMode="auto">
          <a:xfrm>
            <a:off x="2698750" y="1989138"/>
            <a:ext cx="361950" cy="215900"/>
          </a:xfrm>
          <a:prstGeom prst="rect">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de-DE">
              <a:latin typeface="Verdana" charset="0"/>
              <a:ea typeface="ＭＳ Ｐゴシック" charset="0"/>
              <a:cs typeface="+mn-cs"/>
            </a:endParaRPr>
          </a:p>
        </p:txBody>
      </p:sp>
      <p:sp>
        <p:nvSpPr>
          <p:cNvPr id="3162" name="Rectangle 90"/>
          <p:cNvSpPr>
            <a:spLocks noChangeArrowheads="1"/>
          </p:cNvSpPr>
          <p:nvPr>
            <p:custDataLst>
              <p:tags r:id="rId23"/>
            </p:custDataLst>
          </p:nvPr>
        </p:nvSpPr>
        <p:spPr bwMode="auto">
          <a:xfrm>
            <a:off x="2411413" y="3716338"/>
            <a:ext cx="360362" cy="215900"/>
          </a:xfrm>
          <a:prstGeom prst="rect">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de-DE">
              <a:latin typeface="Verdana" charset="0"/>
              <a:ea typeface="ＭＳ Ｐゴシック" charset="0"/>
              <a:cs typeface="+mn-cs"/>
            </a:endParaRPr>
          </a:p>
        </p:txBody>
      </p:sp>
      <p:sp>
        <p:nvSpPr>
          <p:cNvPr id="3164" name="Rectangle 92"/>
          <p:cNvSpPr>
            <a:spLocks noChangeArrowheads="1"/>
          </p:cNvSpPr>
          <p:nvPr>
            <p:custDataLst>
              <p:tags r:id="rId24"/>
            </p:custDataLst>
          </p:nvPr>
        </p:nvSpPr>
        <p:spPr bwMode="auto">
          <a:xfrm>
            <a:off x="2339975" y="4437063"/>
            <a:ext cx="360363" cy="215900"/>
          </a:xfrm>
          <a:prstGeom prst="rect">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de-DE">
              <a:latin typeface="Verdana" charset="0"/>
              <a:ea typeface="ＭＳ Ｐゴシック" charset="0"/>
              <a:cs typeface="+mn-cs"/>
            </a:endParaRPr>
          </a:p>
        </p:txBody>
      </p:sp>
      <p:sp>
        <p:nvSpPr>
          <p:cNvPr id="3173" name="Rectangle 101"/>
          <p:cNvSpPr>
            <a:spLocks noChangeArrowheads="1"/>
          </p:cNvSpPr>
          <p:nvPr>
            <p:custDataLst>
              <p:tags r:id="rId25"/>
            </p:custDataLst>
          </p:nvPr>
        </p:nvSpPr>
        <p:spPr bwMode="auto">
          <a:xfrm>
            <a:off x="1619250" y="3284538"/>
            <a:ext cx="1512888" cy="1800225"/>
          </a:xfrm>
          <a:prstGeom prst="rect">
            <a:avLst/>
          </a:prstGeom>
          <a:solidFill>
            <a:schemeClr val="accent1">
              <a:alpha val="0"/>
            </a:schemeClr>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de-DE">
              <a:latin typeface="Verdana" charset="0"/>
              <a:ea typeface="ＭＳ Ｐゴシック" charset="0"/>
              <a:cs typeface="+mn-cs"/>
            </a:endParaRPr>
          </a:p>
        </p:txBody>
      </p:sp>
      <p:sp>
        <p:nvSpPr>
          <p:cNvPr id="3174" name="Text Box 102"/>
          <p:cNvSpPr txBox="1">
            <a:spLocks noChangeArrowheads="1"/>
          </p:cNvSpPr>
          <p:nvPr>
            <p:custDataLst>
              <p:tags r:id="rId26"/>
            </p:custDataLst>
          </p:nvPr>
        </p:nvSpPr>
        <p:spPr bwMode="auto">
          <a:xfrm>
            <a:off x="1619250" y="4724400"/>
            <a:ext cx="93503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GB" sz="1600" b="1" dirty="0">
                <a:latin typeface="Verdana" charset="0"/>
                <a:ea typeface="ＭＳ Ｐゴシック" charset="0"/>
                <a:cs typeface="+mn-cs"/>
              </a:rPr>
              <a:t>City 1</a:t>
            </a:r>
          </a:p>
        </p:txBody>
      </p:sp>
      <p:sp>
        <p:nvSpPr>
          <p:cNvPr id="3176" name="Line 104"/>
          <p:cNvSpPr>
            <a:spLocks noChangeShapeType="1"/>
          </p:cNvSpPr>
          <p:nvPr>
            <p:custDataLst>
              <p:tags r:id="rId27"/>
            </p:custDataLst>
          </p:nvPr>
        </p:nvSpPr>
        <p:spPr bwMode="auto">
          <a:xfrm>
            <a:off x="1835150" y="2852738"/>
            <a:ext cx="431800" cy="11525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de-DE">
              <a:latin typeface="Verdana" charset="0"/>
              <a:ea typeface="ＭＳ Ｐゴシック" charset="0"/>
              <a:cs typeface="+mn-cs"/>
            </a:endParaRPr>
          </a:p>
        </p:txBody>
      </p:sp>
      <p:sp>
        <p:nvSpPr>
          <p:cNvPr id="3178" name="Line 106"/>
          <p:cNvSpPr>
            <a:spLocks noChangeShapeType="1"/>
          </p:cNvSpPr>
          <p:nvPr>
            <p:custDataLst>
              <p:tags r:id="rId28"/>
            </p:custDataLst>
          </p:nvPr>
        </p:nvSpPr>
        <p:spPr bwMode="auto">
          <a:xfrm flipH="1">
            <a:off x="2411413" y="2205038"/>
            <a:ext cx="504825" cy="12239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de-DE">
              <a:latin typeface="Verdana" charset="0"/>
              <a:ea typeface="ＭＳ Ｐゴシック" charset="0"/>
              <a:cs typeface="+mn-cs"/>
            </a:endParaRPr>
          </a:p>
        </p:txBody>
      </p:sp>
      <p:sp>
        <p:nvSpPr>
          <p:cNvPr id="3179" name="Line 107"/>
          <p:cNvSpPr>
            <a:spLocks noChangeShapeType="1"/>
          </p:cNvSpPr>
          <p:nvPr>
            <p:custDataLst>
              <p:tags r:id="rId29"/>
            </p:custDataLst>
          </p:nvPr>
        </p:nvSpPr>
        <p:spPr bwMode="auto">
          <a:xfrm flipH="1">
            <a:off x="2627313" y="2708275"/>
            <a:ext cx="1584325" cy="10096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de-DE">
              <a:latin typeface="Verdana" charset="0"/>
              <a:ea typeface="ＭＳ Ｐゴシック" charset="0"/>
              <a:cs typeface="+mn-cs"/>
            </a:endParaRPr>
          </a:p>
        </p:txBody>
      </p:sp>
      <p:sp>
        <p:nvSpPr>
          <p:cNvPr id="62494" name="Line 108"/>
          <p:cNvSpPr>
            <a:spLocks noChangeShapeType="1"/>
          </p:cNvSpPr>
          <p:nvPr>
            <p:custDataLst>
              <p:tags r:id="rId30"/>
            </p:custDataLst>
          </p:nvPr>
        </p:nvSpPr>
        <p:spPr bwMode="auto">
          <a:xfrm flipH="1" flipV="1">
            <a:off x="2843213" y="4149725"/>
            <a:ext cx="2592387" cy="358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a:lstStyle/>
          <a:p>
            <a:endParaRPr lang="fr-BE"/>
          </a:p>
        </p:txBody>
      </p:sp>
      <p:sp>
        <p:nvSpPr>
          <p:cNvPr id="3182" name="Line 110"/>
          <p:cNvSpPr>
            <a:spLocks noChangeShapeType="1"/>
          </p:cNvSpPr>
          <p:nvPr>
            <p:custDataLst>
              <p:tags r:id="rId31"/>
            </p:custDataLst>
          </p:nvPr>
        </p:nvSpPr>
        <p:spPr bwMode="auto">
          <a:xfrm flipH="1" flipV="1">
            <a:off x="2700338" y="4581525"/>
            <a:ext cx="2879725" cy="15113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de-DE">
              <a:latin typeface="Verdana" charset="0"/>
              <a:ea typeface="ＭＳ Ｐゴシック" charset="0"/>
              <a:cs typeface="+mn-cs"/>
            </a:endParaRPr>
          </a:p>
        </p:txBody>
      </p:sp>
      <p:sp>
        <p:nvSpPr>
          <p:cNvPr id="36" name="Rectangle 75"/>
          <p:cNvSpPr>
            <a:spLocks noChangeArrowheads="1"/>
          </p:cNvSpPr>
          <p:nvPr>
            <p:custDataLst>
              <p:tags r:id="rId32"/>
            </p:custDataLst>
          </p:nvPr>
        </p:nvSpPr>
        <p:spPr bwMode="auto">
          <a:xfrm>
            <a:off x="4643438" y="1989138"/>
            <a:ext cx="360362" cy="863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de-DE">
              <a:latin typeface="Verdana" charset="0"/>
              <a:ea typeface="ＭＳ Ｐゴシック" charset="0"/>
              <a:cs typeface="+mn-cs"/>
            </a:endParaRPr>
          </a:p>
        </p:txBody>
      </p:sp>
      <p:sp>
        <p:nvSpPr>
          <p:cNvPr id="37" name="Rectangle 79"/>
          <p:cNvSpPr>
            <a:spLocks noChangeArrowheads="1"/>
          </p:cNvSpPr>
          <p:nvPr>
            <p:custDataLst>
              <p:tags r:id="rId33"/>
            </p:custDataLst>
          </p:nvPr>
        </p:nvSpPr>
        <p:spPr bwMode="auto">
          <a:xfrm>
            <a:off x="4140200" y="2636838"/>
            <a:ext cx="360363" cy="215900"/>
          </a:xfrm>
          <a:prstGeom prst="rect">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de-DE">
              <a:latin typeface="Verdana" charset="0"/>
              <a:ea typeface="ＭＳ Ｐゴシック" charset="0"/>
              <a:cs typeface="+mn-cs"/>
            </a:endParaRPr>
          </a:p>
        </p:txBody>
      </p:sp>
      <p:sp>
        <p:nvSpPr>
          <p:cNvPr id="62498" name="Rectangle 79"/>
          <p:cNvSpPr>
            <a:spLocks noChangeArrowheads="1"/>
          </p:cNvSpPr>
          <p:nvPr>
            <p:custDataLst>
              <p:tags r:id="rId34"/>
            </p:custDataLst>
          </p:nvPr>
        </p:nvSpPr>
        <p:spPr bwMode="auto">
          <a:xfrm>
            <a:off x="5364163" y="4437063"/>
            <a:ext cx="360362" cy="215900"/>
          </a:xfrm>
          <a:prstGeom prst="rect">
            <a:avLst/>
          </a:prstGeom>
          <a:solidFill>
            <a:srgbClr val="DD4CFF"/>
          </a:solidFill>
          <a:ln w="9525">
            <a:solidFill>
              <a:schemeClr val="tx1"/>
            </a:solidFill>
            <a:miter lim="800000"/>
            <a:headEnd/>
            <a:tailEnd/>
          </a:ln>
        </p:spPr>
        <p:txBody>
          <a:bodyPr wrap="none" anchor="ctr"/>
          <a:lstStyle/>
          <a:p>
            <a:pPr algn="ctr"/>
            <a:endParaRPr lang="de-DE"/>
          </a:p>
        </p:txBody>
      </p:sp>
      <p:sp>
        <p:nvSpPr>
          <p:cNvPr id="62499" name="Rectangle 79"/>
          <p:cNvSpPr>
            <a:spLocks noChangeArrowheads="1"/>
          </p:cNvSpPr>
          <p:nvPr>
            <p:custDataLst>
              <p:tags r:id="rId35"/>
            </p:custDataLst>
          </p:nvPr>
        </p:nvSpPr>
        <p:spPr bwMode="auto">
          <a:xfrm>
            <a:off x="2484438" y="4076700"/>
            <a:ext cx="360362" cy="215900"/>
          </a:xfrm>
          <a:prstGeom prst="rect">
            <a:avLst/>
          </a:prstGeom>
          <a:solidFill>
            <a:srgbClr val="DD4CFF"/>
          </a:solidFill>
          <a:ln w="9525">
            <a:solidFill>
              <a:schemeClr val="tx1"/>
            </a:solidFill>
            <a:miter lim="800000"/>
            <a:headEnd/>
            <a:tailEnd/>
          </a:ln>
        </p:spPr>
        <p:txBody>
          <a:bodyPr wrap="none" anchor="ctr"/>
          <a:lstStyle/>
          <a:p>
            <a:pPr algn="ctr"/>
            <a:endParaRPr lang="de-DE"/>
          </a:p>
        </p:txBody>
      </p:sp>
      <p:sp>
        <p:nvSpPr>
          <p:cNvPr id="62500" name="TextBox 5"/>
          <p:cNvSpPr txBox="1">
            <a:spLocks noChangeArrowheads="1"/>
          </p:cNvSpPr>
          <p:nvPr>
            <p:custDataLst>
              <p:tags r:id="rId36"/>
            </p:custDataLst>
          </p:nvPr>
        </p:nvSpPr>
        <p:spPr bwMode="auto">
          <a:xfrm>
            <a:off x="1619250" y="5156200"/>
            <a:ext cx="4016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rgbClr val="0F5494"/>
                </a:solidFill>
                <a:latin typeface="Verdana" pitchFamily="34" charset="0"/>
                <a:cs typeface="Arial" pitchFamily="34" charset="0"/>
              </a:defRPr>
            </a:lvl1pPr>
            <a:lvl2pPr marL="742950" indent="-285750" eaLnBrk="0" hangingPunct="0">
              <a:defRPr sz="1200">
                <a:solidFill>
                  <a:srgbClr val="0F5494"/>
                </a:solidFill>
                <a:latin typeface="Verdana" pitchFamily="34" charset="0"/>
                <a:cs typeface="Arial" pitchFamily="34" charset="0"/>
              </a:defRPr>
            </a:lvl2pPr>
            <a:lvl3pPr marL="1143000" indent="-228600" eaLnBrk="0" hangingPunct="0">
              <a:defRPr sz="1200">
                <a:solidFill>
                  <a:srgbClr val="0F5494"/>
                </a:solidFill>
                <a:latin typeface="Verdana" pitchFamily="34" charset="0"/>
                <a:cs typeface="Arial" pitchFamily="34" charset="0"/>
              </a:defRPr>
            </a:lvl3pPr>
            <a:lvl4pPr marL="1600200" indent="-228600" eaLnBrk="0" hangingPunct="0">
              <a:defRPr sz="1200">
                <a:solidFill>
                  <a:srgbClr val="0F5494"/>
                </a:solidFill>
                <a:latin typeface="Verdana" pitchFamily="34" charset="0"/>
                <a:cs typeface="Arial" pitchFamily="34" charset="0"/>
              </a:defRPr>
            </a:lvl4pPr>
            <a:lvl5pPr marL="2057400" indent="-228600" eaLnBrk="0" hangingPunct="0">
              <a:defRPr sz="1200">
                <a:solidFill>
                  <a:srgbClr val="0F5494"/>
                </a:solidFill>
                <a:latin typeface="Verdana" pitchFamily="34" charset="0"/>
                <a:cs typeface="Arial" pitchFamily="34" charset="0"/>
              </a:defRPr>
            </a:lvl5pPr>
            <a:lvl6pPr marL="2514600" indent="-228600" eaLnBrk="0" fontAlgn="base" hangingPunct="0">
              <a:spcBef>
                <a:spcPct val="0"/>
              </a:spcBef>
              <a:spcAft>
                <a:spcPct val="0"/>
              </a:spcAft>
              <a:defRPr sz="1200">
                <a:solidFill>
                  <a:srgbClr val="0F5494"/>
                </a:solidFill>
                <a:latin typeface="Verdana" pitchFamily="34" charset="0"/>
                <a:cs typeface="Arial" pitchFamily="34" charset="0"/>
              </a:defRPr>
            </a:lvl6pPr>
            <a:lvl7pPr marL="2971800" indent="-228600" eaLnBrk="0" fontAlgn="base" hangingPunct="0">
              <a:spcBef>
                <a:spcPct val="0"/>
              </a:spcBef>
              <a:spcAft>
                <a:spcPct val="0"/>
              </a:spcAft>
              <a:defRPr sz="1200">
                <a:solidFill>
                  <a:srgbClr val="0F5494"/>
                </a:solidFill>
                <a:latin typeface="Verdana" pitchFamily="34" charset="0"/>
                <a:cs typeface="Arial" pitchFamily="34" charset="0"/>
              </a:defRPr>
            </a:lvl7pPr>
            <a:lvl8pPr marL="3429000" indent="-228600" eaLnBrk="0" fontAlgn="base" hangingPunct="0">
              <a:spcBef>
                <a:spcPct val="0"/>
              </a:spcBef>
              <a:spcAft>
                <a:spcPct val="0"/>
              </a:spcAft>
              <a:defRPr sz="1200">
                <a:solidFill>
                  <a:srgbClr val="0F5494"/>
                </a:solidFill>
                <a:latin typeface="Verdana" pitchFamily="34" charset="0"/>
                <a:cs typeface="Arial" pitchFamily="34" charset="0"/>
              </a:defRPr>
            </a:lvl8pPr>
            <a:lvl9pPr marL="3886200" indent="-228600" eaLnBrk="0" fontAlgn="base" hangingPunct="0">
              <a:spcBef>
                <a:spcPct val="0"/>
              </a:spcBef>
              <a:spcAft>
                <a:spcPct val="0"/>
              </a:spcAft>
              <a:defRPr sz="1200">
                <a:solidFill>
                  <a:srgbClr val="0F5494"/>
                </a:solidFill>
                <a:latin typeface="Verdana" pitchFamily="34" charset="0"/>
                <a:cs typeface="Arial" pitchFamily="34" charset="0"/>
              </a:defRPr>
            </a:lvl9pPr>
          </a:lstStyle>
          <a:p>
            <a:pPr eaLnBrk="1" hangingPunct="1"/>
            <a:r>
              <a:rPr lang="de-DE" sz="1600">
                <a:latin typeface="Wingdings" pitchFamily="2" charset="2"/>
                <a:ea typeface="MS PGothic" pitchFamily="34" charset="-128"/>
                <a:sym typeface="Wingdings" pitchFamily="2" charset="2"/>
              </a:rPr>
              <a:t></a:t>
            </a:r>
            <a:endParaRPr lang="de-DE" sz="1600">
              <a:ea typeface="MS PGothic" pitchFamily="34" charset="-128"/>
            </a:endParaRPr>
          </a:p>
        </p:txBody>
      </p:sp>
      <p:sp>
        <p:nvSpPr>
          <p:cNvPr id="62501" name="Text Box 52"/>
          <p:cNvSpPr txBox="1">
            <a:spLocks noChangeArrowheads="1"/>
          </p:cNvSpPr>
          <p:nvPr>
            <p:custDataLst>
              <p:tags r:id="rId37"/>
            </p:custDataLst>
          </p:nvPr>
        </p:nvSpPr>
        <p:spPr bwMode="auto">
          <a:xfrm>
            <a:off x="1835150" y="908050"/>
            <a:ext cx="53292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200">
                <a:solidFill>
                  <a:srgbClr val="0F5494"/>
                </a:solidFill>
                <a:latin typeface="Verdana" pitchFamily="34" charset="0"/>
                <a:cs typeface="Arial" pitchFamily="34" charset="0"/>
              </a:defRPr>
            </a:lvl1pPr>
            <a:lvl2pPr marL="742950" indent="-285750" eaLnBrk="0" hangingPunct="0">
              <a:defRPr sz="1200">
                <a:solidFill>
                  <a:srgbClr val="0F5494"/>
                </a:solidFill>
                <a:latin typeface="Verdana" pitchFamily="34" charset="0"/>
                <a:cs typeface="Arial" pitchFamily="34" charset="0"/>
              </a:defRPr>
            </a:lvl2pPr>
            <a:lvl3pPr marL="1143000" indent="-228600" eaLnBrk="0" hangingPunct="0">
              <a:defRPr sz="1200">
                <a:solidFill>
                  <a:srgbClr val="0F5494"/>
                </a:solidFill>
                <a:latin typeface="Verdana" pitchFamily="34" charset="0"/>
                <a:cs typeface="Arial" pitchFamily="34" charset="0"/>
              </a:defRPr>
            </a:lvl3pPr>
            <a:lvl4pPr marL="1600200" indent="-228600" eaLnBrk="0" hangingPunct="0">
              <a:defRPr sz="1200">
                <a:solidFill>
                  <a:srgbClr val="0F5494"/>
                </a:solidFill>
                <a:latin typeface="Verdana" pitchFamily="34" charset="0"/>
                <a:cs typeface="Arial" pitchFamily="34" charset="0"/>
              </a:defRPr>
            </a:lvl4pPr>
            <a:lvl5pPr marL="2057400" indent="-228600" eaLnBrk="0" hangingPunct="0">
              <a:defRPr sz="1200">
                <a:solidFill>
                  <a:srgbClr val="0F5494"/>
                </a:solidFill>
                <a:latin typeface="Verdana" pitchFamily="34" charset="0"/>
                <a:cs typeface="Arial" pitchFamily="34" charset="0"/>
              </a:defRPr>
            </a:lvl5pPr>
            <a:lvl6pPr marL="2514600" indent="-228600" eaLnBrk="0" fontAlgn="base" hangingPunct="0">
              <a:spcBef>
                <a:spcPct val="0"/>
              </a:spcBef>
              <a:spcAft>
                <a:spcPct val="0"/>
              </a:spcAft>
              <a:defRPr sz="1200">
                <a:solidFill>
                  <a:srgbClr val="0F5494"/>
                </a:solidFill>
                <a:latin typeface="Verdana" pitchFamily="34" charset="0"/>
                <a:cs typeface="Arial" pitchFamily="34" charset="0"/>
              </a:defRPr>
            </a:lvl6pPr>
            <a:lvl7pPr marL="2971800" indent="-228600" eaLnBrk="0" fontAlgn="base" hangingPunct="0">
              <a:spcBef>
                <a:spcPct val="0"/>
              </a:spcBef>
              <a:spcAft>
                <a:spcPct val="0"/>
              </a:spcAft>
              <a:defRPr sz="1200">
                <a:solidFill>
                  <a:srgbClr val="0F5494"/>
                </a:solidFill>
                <a:latin typeface="Verdana" pitchFamily="34" charset="0"/>
                <a:cs typeface="Arial" pitchFamily="34" charset="0"/>
              </a:defRPr>
            </a:lvl7pPr>
            <a:lvl8pPr marL="3429000" indent="-228600" eaLnBrk="0" fontAlgn="base" hangingPunct="0">
              <a:spcBef>
                <a:spcPct val="0"/>
              </a:spcBef>
              <a:spcAft>
                <a:spcPct val="0"/>
              </a:spcAft>
              <a:defRPr sz="1200">
                <a:solidFill>
                  <a:srgbClr val="0F5494"/>
                </a:solidFill>
                <a:latin typeface="Verdana" pitchFamily="34" charset="0"/>
                <a:cs typeface="Arial" pitchFamily="34" charset="0"/>
              </a:defRPr>
            </a:lvl8pPr>
            <a:lvl9pPr marL="3886200" indent="-228600" eaLnBrk="0" fontAlgn="base" hangingPunct="0">
              <a:spcBef>
                <a:spcPct val="0"/>
              </a:spcBef>
              <a:spcAft>
                <a:spcPct val="0"/>
              </a:spcAft>
              <a:defRPr sz="1200">
                <a:solidFill>
                  <a:srgbClr val="0F5494"/>
                </a:solidFill>
                <a:latin typeface="Verdana" pitchFamily="34" charset="0"/>
                <a:cs typeface="Arial" pitchFamily="34" charset="0"/>
              </a:defRPr>
            </a:lvl9pPr>
          </a:lstStyle>
          <a:p>
            <a:pPr algn="ctr" eaLnBrk="1" hangingPunct="1"/>
            <a:r>
              <a:rPr lang="en-GB" sz="1800" b="1">
                <a:solidFill>
                  <a:schemeClr val="bg1"/>
                </a:solidFill>
                <a:ea typeface="MS PGothic" pitchFamily="34" charset="-128"/>
              </a:rPr>
              <a:t>Example</a:t>
            </a:r>
            <a:r>
              <a:rPr lang="de-DE" sz="1800" b="1">
                <a:solidFill>
                  <a:schemeClr val="bg1"/>
                </a:solidFill>
                <a:ea typeface="MS PGothic" pitchFamily="34" charset="-128"/>
              </a:rPr>
              <a:t>: Member State </a:t>
            </a:r>
            <a:r>
              <a:rPr lang="de-DE" sz="1800" b="1">
                <a:ea typeface="MS PGothic" pitchFamily="34" charset="-128"/>
              </a:rPr>
              <a:t>A</a:t>
            </a:r>
          </a:p>
        </p:txBody>
      </p:sp>
      <p:sp>
        <p:nvSpPr>
          <p:cNvPr id="62502" name="TextBox 9"/>
          <p:cNvSpPr txBox="1">
            <a:spLocks noChangeArrowheads="1"/>
          </p:cNvSpPr>
          <p:nvPr>
            <p:custDataLst>
              <p:tags r:id="rId38"/>
            </p:custDataLst>
          </p:nvPr>
        </p:nvSpPr>
        <p:spPr bwMode="auto">
          <a:xfrm>
            <a:off x="6804025" y="1412875"/>
            <a:ext cx="2087563" cy="1568450"/>
          </a:xfrm>
          <a:prstGeom prst="rect">
            <a:avLst/>
          </a:prstGeom>
          <a:solidFill>
            <a:srgbClr val="FFFFCC"/>
          </a:solidFill>
          <a:ln w="9525">
            <a:solidFill>
              <a:srgbClr val="FFFF00"/>
            </a:solidFill>
            <a:miter lim="800000"/>
            <a:headEnd/>
            <a:tailEnd/>
          </a:ln>
        </p:spPr>
        <p:txBody>
          <a:bodyPr>
            <a:spAutoFit/>
          </a:bodyPr>
          <a:lstStyle>
            <a:lvl1pPr eaLnBrk="0" hangingPunct="0">
              <a:defRPr sz="1200">
                <a:solidFill>
                  <a:srgbClr val="0F5494"/>
                </a:solidFill>
                <a:latin typeface="Verdana" pitchFamily="34" charset="0"/>
                <a:cs typeface="Arial" pitchFamily="34" charset="0"/>
              </a:defRPr>
            </a:lvl1pPr>
            <a:lvl2pPr marL="742950" indent="-285750" eaLnBrk="0" hangingPunct="0">
              <a:defRPr sz="1200">
                <a:solidFill>
                  <a:srgbClr val="0F5494"/>
                </a:solidFill>
                <a:latin typeface="Verdana" pitchFamily="34" charset="0"/>
                <a:cs typeface="Arial" pitchFamily="34" charset="0"/>
              </a:defRPr>
            </a:lvl2pPr>
            <a:lvl3pPr marL="1143000" indent="-228600" eaLnBrk="0" hangingPunct="0">
              <a:defRPr sz="1200">
                <a:solidFill>
                  <a:srgbClr val="0F5494"/>
                </a:solidFill>
                <a:latin typeface="Verdana" pitchFamily="34" charset="0"/>
                <a:cs typeface="Arial" pitchFamily="34" charset="0"/>
              </a:defRPr>
            </a:lvl3pPr>
            <a:lvl4pPr marL="1600200" indent="-228600" eaLnBrk="0" hangingPunct="0">
              <a:defRPr sz="1200">
                <a:solidFill>
                  <a:srgbClr val="0F5494"/>
                </a:solidFill>
                <a:latin typeface="Verdana" pitchFamily="34" charset="0"/>
                <a:cs typeface="Arial" pitchFamily="34" charset="0"/>
              </a:defRPr>
            </a:lvl4pPr>
            <a:lvl5pPr marL="2057400" indent="-228600" eaLnBrk="0" hangingPunct="0">
              <a:defRPr sz="1200">
                <a:solidFill>
                  <a:srgbClr val="0F5494"/>
                </a:solidFill>
                <a:latin typeface="Verdana" pitchFamily="34" charset="0"/>
                <a:cs typeface="Arial" pitchFamily="34" charset="0"/>
              </a:defRPr>
            </a:lvl5pPr>
            <a:lvl6pPr marL="2514600" indent="-228600" eaLnBrk="0" fontAlgn="base" hangingPunct="0">
              <a:spcBef>
                <a:spcPct val="0"/>
              </a:spcBef>
              <a:spcAft>
                <a:spcPct val="0"/>
              </a:spcAft>
              <a:defRPr sz="1200">
                <a:solidFill>
                  <a:srgbClr val="0F5494"/>
                </a:solidFill>
                <a:latin typeface="Verdana" pitchFamily="34" charset="0"/>
                <a:cs typeface="Arial" pitchFamily="34" charset="0"/>
              </a:defRPr>
            </a:lvl6pPr>
            <a:lvl7pPr marL="2971800" indent="-228600" eaLnBrk="0" fontAlgn="base" hangingPunct="0">
              <a:spcBef>
                <a:spcPct val="0"/>
              </a:spcBef>
              <a:spcAft>
                <a:spcPct val="0"/>
              </a:spcAft>
              <a:defRPr sz="1200">
                <a:solidFill>
                  <a:srgbClr val="0F5494"/>
                </a:solidFill>
                <a:latin typeface="Verdana" pitchFamily="34" charset="0"/>
                <a:cs typeface="Arial" pitchFamily="34" charset="0"/>
              </a:defRPr>
            </a:lvl7pPr>
            <a:lvl8pPr marL="3429000" indent="-228600" eaLnBrk="0" fontAlgn="base" hangingPunct="0">
              <a:spcBef>
                <a:spcPct val="0"/>
              </a:spcBef>
              <a:spcAft>
                <a:spcPct val="0"/>
              </a:spcAft>
              <a:defRPr sz="1200">
                <a:solidFill>
                  <a:srgbClr val="0F5494"/>
                </a:solidFill>
                <a:latin typeface="Verdana" pitchFamily="34" charset="0"/>
                <a:cs typeface="Arial" pitchFamily="34" charset="0"/>
              </a:defRPr>
            </a:lvl8pPr>
            <a:lvl9pPr marL="3886200" indent="-228600" eaLnBrk="0" fontAlgn="base" hangingPunct="0">
              <a:spcBef>
                <a:spcPct val="0"/>
              </a:spcBef>
              <a:spcAft>
                <a:spcPct val="0"/>
              </a:spcAft>
              <a:defRPr sz="1200">
                <a:solidFill>
                  <a:srgbClr val="0F5494"/>
                </a:solidFill>
                <a:latin typeface="Verdana" pitchFamily="34" charset="0"/>
                <a:cs typeface="Arial" pitchFamily="34" charset="0"/>
              </a:defRPr>
            </a:lvl9pPr>
          </a:lstStyle>
          <a:p>
            <a:pPr eaLnBrk="1" hangingPunct="1"/>
            <a:r>
              <a:rPr lang="en-GB" sz="1600" b="1">
                <a:ea typeface="MS PGothic" pitchFamily="34" charset="-128"/>
              </a:rPr>
              <a:t>Total allocation</a:t>
            </a:r>
          </a:p>
          <a:p>
            <a:pPr eaLnBrk="1" hangingPunct="1"/>
            <a:r>
              <a:rPr lang="en-GB" sz="1600" b="1">
                <a:ea typeface="MS PGothic" pitchFamily="34" charset="-128"/>
              </a:rPr>
              <a:t>for ITI at least 5% of Member State’s ERDF, delegated to cities</a:t>
            </a:r>
            <a:endParaRPr lang="en-GB" sz="1600">
              <a:ea typeface="MS PGothic" pitchFamily="34" charset="-128"/>
            </a:endParaRPr>
          </a:p>
        </p:txBody>
      </p:sp>
      <p:sp>
        <p:nvSpPr>
          <p:cNvPr id="62503" name="TextBox 10"/>
          <p:cNvSpPr txBox="1">
            <a:spLocks noChangeArrowheads="1"/>
          </p:cNvSpPr>
          <p:nvPr>
            <p:custDataLst>
              <p:tags r:id="rId39"/>
            </p:custDataLst>
          </p:nvPr>
        </p:nvSpPr>
        <p:spPr bwMode="auto">
          <a:xfrm>
            <a:off x="827088" y="3284538"/>
            <a:ext cx="685800" cy="1816100"/>
          </a:xfrm>
          <a:prstGeom prst="rect">
            <a:avLst/>
          </a:prstGeom>
          <a:noFill/>
          <a:ln w="76200">
            <a:solidFill>
              <a:srgbClr val="FFFF00"/>
            </a:solidFill>
            <a:miter lim="800000"/>
            <a:headEnd/>
            <a:tailEnd/>
          </a:ln>
          <a:extLst>
            <a:ext uri="{909E8E84-426E-40DD-AFC4-6F175D3DCCD1}">
              <a14:hiddenFill xmlns:a14="http://schemas.microsoft.com/office/drawing/2010/main">
                <a:solidFill>
                  <a:srgbClr val="FFFFCC"/>
                </a:solidFill>
              </a14:hiddenFill>
            </a:ext>
          </a:extLst>
        </p:spPr>
        <p:txBody>
          <a:bodyPr>
            <a:spAutoFit/>
          </a:bodyPr>
          <a:lstStyle>
            <a:lvl1pPr eaLnBrk="0" hangingPunct="0">
              <a:defRPr sz="1200">
                <a:solidFill>
                  <a:srgbClr val="0F5494"/>
                </a:solidFill>
                <a:latin typeface="Verdana" pitchFamily="34" charset="0"/>
                <a:cs typeface="Arial" pitchFamily="34" charset="0"/>
              </a:defRPr>
            </a:lvl1pPr>
            <a:lvl2pPr marL="742950" indent="-285750" eaLnBrk="0" hangingPunct="0">
              <a:defRPr sz="1200">
                <a:solidFill>
                  <a:srgbClr val="0F5494"/>
                </a:solidFill>
                <a:latin typeface="Verdana" pitchFamily="34" charset="0"/>
                <a:cs typeface="Arial" pitchFamily="34" charset="0"/>
              </a:defRPr>
            </a:lvl2pPr>
            <a:lvl3pPr marL="1143000" indent="-228600" eaLnBrk="0" hangingPunct="0">
              <a:defRPr sz="1200">
                <a:solidFill>
                  <a:srgbClr val="0F5494"/>
                </a:solidFill>
                <a:latin typeface="Verdana" pitchFamily="34" charset="0"/>
                <a:cs typeface="Arial" pitchFamily="34" charset="0"/>
              </a:defRPr>
            </a:lvl3pPr>
            <a:lvl4pPr marL="1600200" indent="-228600" eaLnBrk="0" hangingPunct="0">
              <a:defRPr sz="1200">
                <a:solidFill>
                  <a:srgbClr val="0F5494"/>
                </a:solidFill>
                <a:latin typeface="Verdana" pitchFamily="34" charset="0"/>
                <a:cs typeface="Arial" pitchFamily="34" charset="0"/>
              </a:defRPr>
            </a:lvl4pPr>
            <a:lvl5pPr marL="2057400" indent="-228600" eaLnBrk="0" hangingPunct="0">
              <a:defRPr sz="1200">
                <a:solidFill>
                  <a:srgbClr val="0F5494"/>
                </a:solidFill>
                <a:latin typeface="Verdana" pitchFamily="34" charset="0"/>
                <a:cs typeface="Arial" pitchFamily="34" charset="0"/>
              </a:defRPr>
            </a:lvl5pPr>
            <a:lvl6pPr marL="2514600" indent="-228600" eaLnBrk="0" fontAlgn="base" hangingPunct="0">
              <a:spcBef>
                <a:spcPct val="0"/>
              </a:spcBef>
              <a:spcAft>
                <a:spcPct val="0"/>
              </a:spcAft>
              <a:defRPr sz="1200">
                <a:solidFill>
                  <a:srgbClr val="0F5494"/>
                </a:solidFill>
                <a:latin typeface="Verdana" pitchFamily="34" charset="0"/>
                <a:cs typeface="Arial" pitchFamily="34" charset="0"/>
              </a:defRPr>
            </a:lvl6pPr>
            <a:lvl7pPr marL="2971800" indent="-228600" eaLnBrk="0" fontAlgn="base" hangingPunct="0">
              <a:spcBef>
                <a:spcPct val="0"/>
              </a:spcBef>
              <a:spcAft>
                <a:spcPct val="0"/>
              </a:spcAft>
              <a:defRPr sz="1200">
                <a:solidFill>
                  <a:srgbClr val="0F5494"/>
                </a:solidFill>
                <a:latin typeface="Verdana" pitchFamily="34" charset="0"/>
                <a:cs typeface="Arial" pitchFamily="34" charset="0"/>
              </a:defRPr>
            </a:lvl7pPr>
            <a:lvl8pPr marL="3429000" indent="-228600" eaLnBrk="0" fontAlgn="base" hangingPunct="0">
              <a:spcBef>
                <a:spcPct val="0"/>
              </a:spcBef>
              <a:spcAft>
                <a:spcPct val="0"/>
              </a:spcAft>
              <a:defRPr sz="1200">
                <a:solidFill>
                  <a:srgbClr val="0F5494"/>
                </a:solidFill>
                <a:latin typeface="Verdana" pitchFamily="34" charset="0"/>
                <a:cs typeface="Arial" pitchFamily="34" charset="0"/>
              </a:defRPr>
            </a:lvl8pPr>
            <a:lvl9pPr marL="3886200" indent="-228600" eaLnBrk="0" fontAlgn="base" hangingPunct="0">
              <a:spcBef>
                <a:spcPct val="0"/>
              </a:spcBef>
              <a:spcAft>
                <a:spcPct val="0"/>
              </a:spcAft>
              <a:defRPr sz="1200">
                <a:solidFill>
                  <a:srgbClr val="0F5494"/>
                </a:solidFill>
                <a:latin typeface="Verdana" pitchFamily="34" charset="0"/>
                <a:cs typeface="Arial" pitchFamily="34" charset="0"/>
              </a:defRPr>
            </a:lvl9pPr>
          </a:lstStyle>
          <a:p>
            <a:pPr algn="ctr" eaLnBrk="1" hangingPunct="1"/>
            <a:r>
              <a:rPr lang="de-DE" sz="3600">
                <a:ea typeface="MS PGothic" pitchFamily="34" charset="-128"/>
              </a:rPr>
              <a:t>I</a:t>
            </a:r>
          </a:p>
          <a:p>
            <a:pPr algn="ctr" eaLnBrk="1" hangingPunct="1"/>
            <a:r>
              <a:rPr lang="de-DE" sz="3600">
                <a:ea typeface="MS PGothic" pitchFamily="34" charset="-128"/>
              </a:rPr>
              <a:t>T</a:t>
            </a:r>
          </a:p>
          <a:p>
            <a:pPr algn="ctr" eaLnBrk="1" hangingPunct="1"/>
            <a:r>
              <a:rPr lang="de-DE" sz="3600">
                <a:ea typeface="MS PGothic" pitchFamily="34" charset="-128"/>
              </a:rPr>
              <a:t>I</a:t>
            </a:r>
          </a:p>
        </p:txBody>
      </p:sp>
      <p:sp>
        <p:nvSpPr>
          <p:cNvPr id="62504" name="Left Brace 11"/>
          <p:cNvSpPr>
            <a:spLocks/>
          </p:cNvSpPr>
          <p:nvPr>
            <p:custDataLst>
              <p:tags r:id="rId40"/>
            </p:custDataLst>
          </p:nvPr>
        </p:nvSpPr>
        <p:spPr bwMode="auto">
          <a:xfrm>
            <a:off x="9169400" y="3573463"/>
            <a:ext cx="155575" cy="914400"/>
          </a:xfrm>
          <a:prstGeom prst="leftBrace">
            <a:avLst>
              <a:gd name="adj1" fmla="val 8327"/>
              <a:gd name="adj2" fmla="val 5000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marL="3175"/>
            <a:endParaRPr lang="de-DE"/>
          </a:p>
        </p:txBody>
      </p:sp>
      <p:sp>
        <p:nvSpPr>
          <p:cNvPr id="62505" name="Left Brace 12"/>
          <p:cNvSpPr>
            <a:spLocks/>
          </p:cNvSpPr>
          <p:nvPr>
            <p:custDataLst>
              <p:tags r:id="rId41"/>
            </p:custDataLst>
          </p:nvPr>
        </p:nvSpPr>
        <p:spPr bwMode="auto">
          <a:xfrm>
            <a:off x="8666163" y="3357563"/>
            <a:ext cx="503237" cy="215900"/>
          </a:xfrm>
          <a:prstGeom prst="leftBrace">
            <a:avLst>
              <a:gd name="adj1" fmla="val 8333"/>
              <a:gd name="adj2" fmla="val 5000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marL="3175"/>
            <a:endParaRPr lang="de-DE"/>
          </a:p>
        </p:txBody>
      </p:sp>
      <p:sp>
        <p:nvSpPr>
          <p:cNvPr id="62506" name="Left Brace 59"/>
          <p:cNvSpPr>
            <a:spLocks/>
          </p:cNvSpPr>
          <p:nvPr>
            <p:custDataLst>
              <p:tags r:id="rId42"/>
            </p:custDataLst>
          </p:nvPr>
        </p:nvSpPr>
        <p:spPr bwMode="auto">
          <a:xfrm>
            <a:off x="8739188" y="2055813"/>
            <a:ext cx="304800" cy="822325"/>
          </a:xfrm>
          <a:prstGeom prst="leftBrace">
            <a:avLst>
              <a:gd name="adj1" fmla="val 8331"/>
              <a:gd name="adj2" fmla="val 5000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62507" name="Left Brace 62"/>
          <p:cNvSpPr>
            <a:spLocks/>
          </p:cNvSpPr>
          <p:nvPr>
            <p:custDataLst>
              <p:tags r:id="rId43"/>
            </p:custDataLst>
          </p:nvPr>
        </p:nvSpPr>
        <p:spPr bwMode="auto">
          <a:xfrm>
            <a:off x="8828088" y="3186113"/>
            <a:ext cx="304800" cy="822325"/>
          </a:xfrm>
          <a:prstGeom prst="leftBrace">
            <a:avLst>
              <a:gd name="adj1" fmla="val 8331"/>
              <a:gd name="adj2" fmla="val 5000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15" name="Left Brace 14"/>
          <p:cNvSpPr/>
          <p:nvPr>
            <p:custDataLst>
              <p:tags r:id="rId44"/>
            </p:custDataLst>
          </p:nvPr>
        </p:nvSpPr>
        <p:spPr bwMode="auto">
          <a:xfrm>
            <a:off x="9458325" y="1196975"/>
            <a:ext cx="431800" cy="2952750"/>
          </a:xfrm>
          <a:prstGeom prst="leftBrace">
            <a:avLst/>
          </a:prstGeom>
          <a:noFill/>
          <a:ln w="9525" cap="flat" cmpd="sng" algn="ctr">
            <a:noFill/>
            <a:prstDash val="solid"/>
            <a:round/>
            <a:headEnd type="none" w="med" len="med"/>
            <a:tailEnd type="none" w="med" len="med"/>
          </a:ln>
          <a:effectLst/>
        </p:spPr>
        <p:txBody>
          <a:bodyPr anchor="ctr"/>
          <a:lstStyle/>
          <a:p>
            <a:pPr marL="3175">
              <a:defRPr/>
            </a:pPr>
            <a:endParaRPr lang="de-DE">
              <a:ln>
                <a:solidFill>
                  <a:srgbClr val="000000"/>
                </a:solidFill>
              </a:ln>
              <a:ea typeface="ＭＳ Ｐゴシック" charset="0"/>
              <a:cs typeface="+mn-cs"/>
            </a:endParaRPr>
          </a:p>
        </p:txBody>
      </p:sp>
      <p:sp>
        <p:nvSpPr>
          <p:cNvPr id="62509" name="Left Brace 67"/>
          <p:cNvSpPr>
            <a:spLocks/>
          </p:cNvSpPr>
          <p:nvPr>
            <p:custDataLst>
              <p:tags r:id="rId45"/>
            </p:custDataLst>
          </p:nvPr>
        </p:nvSpPr>
        <p:spPr bwMode="auto">
          <a:xfrm>
            <a:off x="9378950" y="1052513"/>
            <a:ext cx="304800" cy="822325"/>
          </a:xfrm>
          <a:prstGeom prst="leftBrace">
            <a:avLst>
              <a:gd name="adj1" fmla="val 8331"/>
              <a:gd name="adj2" fmla="val 5000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62510" name="TextBox 9"/>
          <p:cNvSpPr txBox="1">
            <a:spLocks noChangeArrowheads="1"/>
          </p:cNvSpPr>
          <p:nvPr>
            <p:custDataLst>
              <p:tags r:id="rId46"/>
            </p:custDataLst>
          </p:nvPr>
        </p:nvSpPr>
        <p:spPr bwMode="auto">
          <a:xfrm>
            <a:off x="7091363" y="4259263"/>
            <a:ext cx="1728787"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cs typeface="Arial" pitchFamily="34" charset="0"/>
              </a:defRPr>
            </a:lvl1pPr>
            <a:lvl2pPr marL="742950" indent="-285750" eaLnBrk="0" hangingPunct="0">
              <a:defRPr sz="1200">
                <a:solidFill>
                  <a:srgbClr val="0F5494"/>
                </a:solidFill>
                <a:latin typeface="Verdana" pitchFamily="34" charset="0"/>
                <a:cs typeface="Arial" pitchFamily="34" charset="0"/>
              </a:defRPr>
            </a:lvl2pPr>
            <a:lvl3pPr marL="1143000" indent="-228600" eaLnBrk="0" hangingPunct="0">
              <a:defRPr sz="1200">
                <a:solidFill>
                  <a:srgbClr val="0F5494"/>
                </a:solidFill>
                <a:latin typeface="Verdana" pitchFamily="34" charset="0"/>
                <a:cs typeface="Arial" pitchFamily="34" charset="0"/>
              </a:defRPr>
            </a:lvl3pPr>
            <a:lvl4pPr marL="1600200" indent="-228600" eaLnBrk="0" hangingPunct="0">
              <a:defRPr sz="1200">
                <a:solidFill>
                  <a:srgbClr val="0F5494"/>
                </a:solidFill>
                <a:latin typeface="Verdana" pitchFamily="34" charset="0"/>
                <a:cs typeface="Arial" pitchFamily="34" charset="0"/>
              </a:defRPr>
            </a:lvl4pPr>
            <a:lvl5pPr marL="2057400" indent="-228600" eaLnBrk="0" hangingPunct="0">
              <a:defRPr sz="1200">
                <a:solidFill>
                  <a:srgbClr val="0F5494"/>
                </a:solidFill>
                <a:latin typeface="Verdana" pitchFamily="34" charset="0"/>
                <a:cs typeface="Arial" pitchFamily="34" charset="0"/>
              </a:defRPr>
            </a:lvl5pPr>
            <a:lvl6pPr marL="2514600" indent="-228600" eaLnBrk="0" fontAlgn="base" hangingPunct="0">
              <a:spcBef>
                <a:spcPct val="0"/>
              </a:spcBef>
              <a:spcAft>
                <a:spcPct val="0"/>
              </a:spcAft>
              <a:defRPr sz="1200">
                <a:solidFill>
                  <a:srgbClr val="0F5494"/>
                </a:solidFill>
                <a:latin typeface="Verdana" pitchFamily="34" charset="0"/>
                <a:cs typeface="Arial" pitchFamily="34" charset="0"/>
              </a:defRPr>
            </a:lvl6pPr>
            <a:lvl7pPr marL="2971800" indent="-228600" eaLnBrk="0" fontAlgn="base" hangingPunct="0">
              <a:spcBef>
                <a:spcPct val="0"/>
              </a:spcBef>
              <a:spcAft>
                <a:spcPct val="0"/>
              </a:spcAft>
              <a:defRPr sz="1200">
                <a:solidFill>
                  <a:srgbClr val="0F5494"/>
                </a:solidFill>
                <a:latin typeface="Verdana" pitchFamily="34" charset="0"/>
                <a:cs typeface="Arial" pitchFamily="34" charset="0"/>
              </a:defRPr>
            </a:lvl7pPr>
            <a:lvl8pPr marL="3429000" indent="-228600" eaLnBrk="0" fontAlgn="base" hangingPunct="0">
              <a:spcBef>
                <a:spcPct val="0"/>
              </a:spcBef>
              <a:spcAft>
                <a:spcPct val="0"/>
              </a:spcAft>
              <a:defRPr sz="1200">
                <a:solidFill>
                  <a:srgbClr val="0F5494"/>
                </a:solidFill>
                <a:latin typeface="Verdana" pitchFamily="34" charset="0"/>
                <a:cs typeface="Arial" pitchFamily="34" charset="0"/>
              </a:defRPr>
            </a:lvl8pPr>
            <a:lvl9pPr marL="3886200" indent="-228600" eaLnBrk="0" fontAlgn="base" hangingPunct="0">
              <a:spcBef>
                <a:spcPct val="0"/>
              </a:spcBef>
              <a:spcAft>
                <a:spcPct val="0"/>
              </a:spcAft>
              <a:defRPr sz="1200">
                <a:solidFill>
                  <a:srgbClr val="0F5494"/>
                </a:solidFill>
                <a:latin typeface="Verdana" pitchFamily="34" charset="0"/>
                <a:cs typeface="Arial" pitchFamily="34" charset="0"/>
              </a:defRPr>
            </a:lvl9pPr>
          </a:lstStyle>
          <a:p>
            <a:pPr eaLnBrk="1" hangingPunct="1"/>
            <a:r>
              <a:rPr lang="en-GB" sz="1600">
                <a:ea typeface="MS PGothic" pitchFamily="34" charset="-128"/>
              </a:rPr>
              <a:t>+ additional ESF and CF, </a:t>
            </a:r>
          </a:p>
          <a:p>
            <a:pPr eaLnBrk="1" hangingPunct="1"/>
            <a:r>
              <a:rPr lang="en-GB" sz="1600">
                <a:ea typeface="MS PGothic" pitchFamily="34" charset="-128"/>
              </a:rPr>
              <a:t>if appropriate</a:t>
            </a:r>
          </a:p>
        </p:txBody>
      </p:sp>
      <p:sp>
        <p:nvSpPr>
          <p:cNvPr id="62511" name="TextBox 2"/>
          <p:cNvSpPr txBox="1">
            <a:spLocks noChangeArrowheads="1"/>
          </p:cNvSpPr>
          <p:nvPr>
            <p:custDataLst>
              <p:tags r:id="rId47"/>
            </p:custDataLst>
          </p:nvPr>
        </p:nvSpPr>
        <p:spPr bwMode="auto">
          <a:xfrm>
            <a:off x="2051050" y="5157788"/>
            <a:ext cx="915988" cy="150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rgbClr val="0F5494"/>
                </a:solidFill>
                <a:latin typeface="Verdana" pitchFamily="34" charset="0"/>
                <a:cs typeface="Arial" pitchFamily="34" charset="0"/>
              </a:defRPr>
            </a:lvl1pPr>
            <a:lvl2pPr marL="742950" indent="-285750" eaLnBrk="0" hangingPunct="0">
              <a:defRPr sz="1200">
                <a:solidFill>
                  <a:srgbClr val="0F5494"/>
                </a:solidFill>
                <a:latin typeface="Verdana" pitchFamily="34" charset="0"/>
                <a:cs typeface="Arial" pitchFamily="34" charset="0"/>
              </a:defRPr>
            </a:lvl2pPr>
            <a:lvl3pPr marL="1143000" indent="-228600" eaLnBrk="0" hangingPunct="0">
              <a:defRPr sz="1200">
                <a:solidFill>
                  <a:srgbClr val="0F5494"/>
                </a:solidFill>
                <a:latin typeface="Verdana" pitchFamily="34" charset="0"/>
                <a:cs typeface="Arial" pitchFamily="34" charset="0"/>
              </a:defRPr>
            </a:lvl3pPr>
            <a:lvl4pPr marL="1600200" indent="-228600" eaLnBrk="0" hangingPunct="0">
              <a:defRPr sz="1200">
                <a:solidFill>
                  <a:srgbClr val="0F5494"/>
                </a:solidFill>
                <a:latin typeface="Verdana" pitchFamily="34" charset="0"/>
                <a:cs typeface="Arial" pitchFamily="34" charset="0"/>
              </a:defRPr>
            </a:lvl4pPr>
            <a:lvl5pPr marL="2057400" indent="-228600" eaLnBrk="0" hangingPunct="0">
              <a:defRPr sz="1200">
                <a:solidFill>
                  <a:srgbClr val="0F5494"/>
                </a:solidFill>
                <a:latin typeface="Verdana" pitchFamily="34" charset="0"/>
                <a:cs typeface="Arial" pitchFamily="34" charset="0"/>
              </a:defRPr>
            </a:lvl5pPr>
            <a:lvl6pPr marL="2514600" indent="-228600" eaLnBrk="0" fontAlgn="base" hangingPunct="0">
              <a:spcBef>
                <a:spcPct val="0"/>
              </a:spcBef>
              <a:spcAft>
                <a:spcPct val="0"/>
              </a:spcAft>
              <a:defRPr sz="1200">
                <a:solidFill>
                  <a:srgbClr val="0F5494"/>
                </a:solidFill>
                <a:latin typeface="Verdana" pitchFamily="34" charset="0"/>
                <a:cs typeface="Arial" pitchFamily="34" charset="0"/>
              </a:defRPr>
            </a:lvl6pPr>
            <a:lvl7pPr marL="2971800" indent="-228600" eaLnBrk="0" fontAlgn="base" hangingPunct="0">
              <a:spcBef>
                <a:spcPct val="0"/>
              </a:spcBef>
              <a:spcAft>
                <a:spcPct val="0"/>
              </a:spcAft>
              <a:defRPr sz="1200">
                <a:solidFill>
                  <a:srgbClr val="0F5494"/>
                </a:solidFill>
                <a:latin typeface="Verdana" pitchFamily="34" charset="0"/>
                <a:cs typeface="Arial" pitchFamily="34" charset="0"/>
              </a:defRPr>
            </a:lvl7pPr>
            <a:lvl8pPr marL="3429000" indent="-228600" eaLnBrk="0" fontAlgn="base" hangingPunct="0">
              <a:spcBef>
                <a:spcPct val="0"/>
              </a:spcBef>
              <a:spcAft>
                <a:spcPct val="0"/>
              </a:spcAft>
              <a:defRPr sz="1200">
                <a:solidFill>
                  <a:srgbClr val="0F5494"/>
                </a:solidFill>
                <a:latin typeface="Verdana" pitchFamily="34" charset="0"/>
                <a:cs typeface="Arial" pitchFamily="34" charset="0"/>
              </a:defRPr>
            </a:lvl8pPr>
            <a:lvl9pPr marL="3886200" indent="-228600" eaLnBrk="0" fontAlgn="base" hangingPunct="0">
              <a:spcBef>
                <a:spcPct val="0"/>
              </a:spcBef>
              <a:spcAft>
                <a:spcPct val="0"/>
              </a:spcAft>
              <a:defRPr sz="1200">
                <a:solidFill>
                  <a:srgbClr val="0F5494"/>
                </a:solidFill>
                <a:latin typeface="Verdana" pitchFamily="34" charset="0"/>
                <a:cs typeface="Arial" pitchFamily="34" charset="0"/>
              </a:defRPr>
            </a:lvl9pPr>
          </a:lstStyle>
          <a:p>
            <a:pPr eaLnBrk="1" hangingPunct="1"/>
            <a:r>
              <a:rPr lang="de-DE" sz="1600">
                <a:ea typeface="MS PGothic" pitchFamily="34" charset="-128"/>
              </a:rPr>
              <a:t>City 1</a:t>
            </a:r>
          </a:p>
          <a:p>
            <a:pPr eaLnBrk="1" hangingPunct="1"/>
            <a:r>
              <a:rPr lang="de-DE" sz="1600">
                <a:ea typeface="MS PGothic" pitchFamily="34" charset="-128"/>
              </a:rPr>
              <a:t>City 2</a:t>
            </a:r>
          </a:p>
          <a:p>
            <a:pPr eaLnBrk="1" hangingPunct="1"/>
            <a:r>
              <a:rPr lang="de-DE" sz="1600">
                <a:ea typeface="MS PGothic" pitchFamily="34" charset="-128"/>
              </a:rPr>
              <a:t>City 3</a:t>
            </a:r>
            <a:endParaRPr lang="de-DE" sz="1600">
              <a:latin typeface="Wingdings" pitchFamily="2" charset="2"/>
              <a:ea typeface="MS PGothic" pitchFamily="34" charset="-128"/>
              <a:sym typeface="Wingdings" pitchFamily="2" charset="2"/>
            </a:endParaRPr>
          </a:p>
          <a:p>
            <a:pPr eaLnBrk="1" hangingPunct="1"/>
            <a:r>
              <a:rPr lang="de-DE">
                <a:latin typeface="Wingdings" pitchFamily="2" charset="2"/>
                <a:ea typeface="MS PGothic" pitchFamily="34" charset="-128"/>
                <a:sym typeface="Wingdings" pitchFamily="2" charset="2"/>
              </a:rPr>
              <a:t></a:t>
            </a:r>
          </a:p>
          <a:p>
            <a:pPr eaLnBrk="1" hangingPunct="1"/>
            <a:r>
              <a:rPr lang="de-DE" sz="1600">
                <a:ea typeface="MS PGothic" pitchFamily="34" charset="-128"/>
                <a:sym typeface="Wingdings" pitchFamily="2" charset="2"/>
              </a:rPr>
              <a:t>River 1</a:t>
            </a:r>
          </a:p>
          <a:p>
            <a:pPr eaLnBrk="1" hangingPunct="1"/>
            <a:r>
              <a:rPr lang="de-DE" sz="1600">
                <a:latin typeface="Wingdings" pitchFamily="2" charset="2"/>
                <a:ea typeface="MS PGothic" pitchFamily="34" charset="-128"/>
                <a:sym typeface="Wingdings" pitchFamily="2" charset="2"/>
              </a:rPr>
              <a:t></a:t>
            </a:r>
            <a:endParaRPr lang="de-DE">
              <a:ea typeface="MS PGothic" pitchFamily="34" charset="-128"/>
            </a:endParaRPr>
          </a:p>
        </p:txBody>
      </p:sp>
      <p:sp>
        <p:nvSpPr>
          <p:cNvPr id="62512" name="Line 56"/>
          <p:cNvSpPr>
            <a:spLocks noChangeShapeType="1"/>
          </p:cNvSpPr>
          <p:nvPr>
            <p:custDataLst>
              <p:tags r:id="rId48"/>
            </p:custDataLst>
          </p:nvPr>
        </p:nvSpPr>
        <p:spPr bwMode="auto">
          <a:xfrm flipH="1">
            <a:off x="144463" y="3141663"/>
            <a:ext cx="8820150" cy="0"/>
          </a:xfrm>
          <a:prstGeom prst="line">
            <a:avLst/>
          </a:prstGeom>
          <a:noFill/>
          <a:ln w="25400">
            <a:solidFill>
              <a:schemeClr val="accent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BE"/>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KXRaKMA4ck2o4qOldkl_KA"/>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LVZ4CQmuQUWgeySUevpkfA"/>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pCr8r5_uqvkieaJ59314wfQ"/>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1_a8s1BR2kW0aiL4Xf0ztg"/>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Vbw6WAoQUESXWsJ6mKzNxA"/>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pI3.3eGmKskSK86Icnk4lJQ"/>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pvMNpmfjBoUOcmVO4lyQNSA"/>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pal_yQ8i4W0WdO7cWwDz8jw"/>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plMpfchGljUyGnsJiLyxBWQ"/>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ppxMrdTCA2E2SSo9o4F7Es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xi3s.nkl_EWqjVr3woSouw"/>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pEgQdKnJWDEO6l7hSy1685A"/>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pkd2XSpjenk6shR4AH6P5lQ"/>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pkCUm_iTZ5Uy4u3bxTHibpg"/>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pPsrfJLjIG0OZinWbX.okEw"/>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pLVFv6IBRQUGg_Q97OcF5Ng"/>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pGqT5gy_nSUKdQGtvztEafA"/>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pILa8wM909UaFbVQx2mB8bA"/>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pus5Dr9Kdb0qUVqSAA5PJ5g"/>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pzFLUm0GPLU6xFgmwieJPXQ"/>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yi6OWWNwiUaDC0TZuTMEgg"/>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pawHwzqmCv0SnOW_yNKjoYw"/>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pYQq6nc3kxEaLvBK5IEe6qQ"/>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pUj8FKxtBtEWtHb5B6.4xBQ"/>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pGfKsJr34qkGSPRFz1K_CQg"/>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pPH9B2gYuNUmpqRBU4k5WKg"/>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pk7lZFGAPc0.Bc4eoikZuSw"/>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pvc1J6xx110GwByfeUJHzPg"/>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pttqpKIeNP0enMo.g4i6tJg"/>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pr6X4CmuPakS2G8OL3cv5kA"/>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paX26avKbJ0yWfyXR4W7xFA"/>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5xkLf0BpjUqwhMHokqbRZA"/>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psgrYb_BxYU.ptiFzs_tp7w"/>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p.qgEbkJpD0OT3nW03Wlw0A"/>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pCuf9Mzxg5Ueha.DW5FA1Og"/>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pu.fE2AF0Oka3qVDeSXF4.Q"/>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pHlqzLslKGEiTylTgoeEx1Q"/>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pslnea11F4UKhQDH08xoFvA"/>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pYihfdAISS02lK0a9DwVFrQ"/>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pcXNu44UB1UGL8Vscc.4hTQ"/>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pGMO9gaZ23kSV7dfSJ_FzHA"/>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pqa9H1HRyQkG9v0QNajFH0Q"/>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gslb.qfcbU2MkhPalLGttg"/>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pe.4bGQSmnUu0RM7IDda0DQ"/>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peGawENhZ_UiEA1bsVCN_bw"/>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pPDzKg8rWe0._24oDtknTiQ"/>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pfEu7tRdWhU6gEKvYK_.WqA"/>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pW9zNdKeCqkWINIMDjAKiUw"/>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pSJfCyQfbk0eHf666PICgCQ"/>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pz9qlIWN30E2T2tmbe7M8kw"/>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paFNW9GIzXkiJr18MK00B_w"/>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poRp3nHF650K__Tz44j4Bww"/>
</p:tagLst>
</file>

<file path=ppt/tags/tag59.xml><?xml version="1.0" encoding="utf-8"?>
<p:tagLst xmlns:a="http://schemas.openxmlformats.org/drawingml/2006/main" xmlns:r="http://schemas.openxmlformats.org/officeDocument/2006/relationships" xmlns:p="http://schemas.openxmlformats.org/presentationml/2006/main">
  <p:tag name="THINKCELLSHAPEDONOTDELETE" val="pgGdCWYFZp02M1Yv.a7LMjA"/>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5G5X9JyhY0CR63ApRkxK3A"/>
</p:tagLst>
</file>

<file path=ppt/tags/tag60.xml><?xml version="1.0" encoding="utf-8"?>
<p:tagLst xmlns:a="http://schemas.openxmlformats.org/drawingml/2006/main" xmlns:r="http://schemas.openxmlformats.org/officeDocument/2006/relationships" xmlns:p="http://schemas.openxmlformats.org/presentationml/2006/main">
  <p:tag name="THINKCELLSHAPEDONOTDELETE" val="pMxngVnB9fEOG2DW0QLvW8g"/>
</p:tagLst>
</file>

<file path=ppt/tags/tag61.xml><?xml version="1.0" encoding="utf-8"?>
<p:tagLst xmlns:a="http://schemas.openxmlformats.org/drawingml/2006/main" xmlns:r="http://schemas.openxmlformats.org/officeDocument/2006/relationships" xmlns:p="http://schemas.openxmlformats.org/presentationml/2006/main">
  <p:tag name="THINKCELLSHAPEDONOTDELETE" val="pLqbmSzy.m0KuoQWnDDurxQ"/>
</p:tagLst>
</file>

<file path=ppt/tags/tag62.xml><?xml version="1.0" encoding="utf-8"?>
<p:tagLst xmlns:a="http://schemas.openxmlformats.org/drawingml/2006/main" xmlns:r="http://schemas.openxmlformats.org/officeDocument/2006/relationships" xmlns:p="http://schemas.openxmlformats.org/presentationml/2006/main">
  <p:tag name="THINKCELLSHAPEDONOTDELETE" val="pUWFN6g1bjUmSl1Ymsia48A"/>
</p:tagLst>
</file>

<file path=ppt/tags/tag63.xml><?xml version="1.0" encoding="utf-8"?>
<p:tagLst xmlns:a="http://schemas.openxmlformats.org/drawingml/2006/main" xmlns:r="http://schemas.openxmlformats.org/officeDocument/2006/relationships" xmlns:p="http://schemas.openxmlformats.org/presentationml/2006/main">
  <p:tag name="THINKCELLSHAPEDONOTDELETE" val="par7pw98Ab0incB_gESzyQA"/>
</p:tagLst>
</file>

<file path=ppt/tags/tag64.xml><?xml version="1.0" encoding="utf-8"?>
<p:tagLst xmlns:a="http://schemas.openxmlformats.org/drawingml/2006/main" xmlns:r="http://schemas.openxmlformats.org/officeDocument/2006/relationships" xmlns:p="http://schemas.openxmlformats.org/presentationml/2006/main">
  <p:tag name="THINKCELLSHAPEDONOTDELETE" val="pJXqXYRgmWUC.oNp3KLUT2A"/>
</p:tagLst>
</file>

<file path=ppt/tags/tag65.xml><?xml version="1.0" encoding="utf-8"?>
<p:tagLst xmlns:a="http://schemas.openxmlformats.org/drawingml/2006/main" xmlns:r="http://schemas.openxmlformats.org/officeDocument/2006/relationships" xmlns:p="http://schemas.openxmlformats.org/presentationml/2006/main">
  <p:tag name="THINKCELLSHAPEDONOTDELETE" val="pbrQxr726UUWJAETcmqP18A"/>
</p:tagLst>
</file>

<file path=ppt/tags/tag66.xml><?xml version="1.0" encoding="utf-8"?>
<p:tagLst xmlns:a="http://schemas.openxmlformats.org/drawingml/2006/main" xmlns:r="http://schemas.openxmlformats.org/officeDocument/2006/relationships" xmlns:p="http://schemas.openxmlformats.org/presentationml/2006/main">
  <p:tag name="THINKCELLSHAPEDONOTDELETE" val="pMWWnq5YTrk6.nd.z0nJ.mA"/>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Wjqr_1IdJ0a5D.yfBLdPJg"/>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6p3k1yXxc0Wlh5L5uzNrbA"/>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XXzyo4cJ8ESEzhTj9ZVcyQ"/>
</p:tagLst>
</file>

<file path=ppt/theme/theme1.xml><?xml version="1.0" encoding="utf-8"?>
<a:theme xmlns:a="http://schemas.openxmlformats.org/drawingml/2006/main" name="Slide_Master">
  <a:themeElements>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_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lnDef>
  </a:objectDefaults>
  <a:extraClrSchemeLst>
    <a:extraClrScheme>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_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_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_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_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_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_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_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_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_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_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_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o" ma:contentTypeID="0x010100B936E633FEF4C147A417E602481C1B78" ma:contentTypeVersion="1" ma:contentTypeDescription="Crear nuevo documento." ma:contentTypeScope="" ma:versionID="84b00dbff2f23125bf3128c8d73aacb5">
  <xsd:schema xmlns:xsd="http://www.w3.org/2001/XMLSchema" xmlns:xs="http://www.w3.org/2001/XMLSchema" xmlns:p="http://schemas.microsoft.com/office/2006/metadata/properties" xmlns:ns1="http://schemas.microsoft.com/sharepoint/v3" targetNamespace="http://schemas.microsoft.com/office/2006/metadata/properties" ma:root="true" ma:fieldsID="0b5f0d48ff83a005300e43886532853e"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Fecha de inicio programada" ma:description="Fecha de inicio programada es una columna del sitio que crea la característica Publicación. Se usa para especificar la fecha y la hora a la que esta página se presentará por primera vez a los visitantes del sitio." ma:hidden="true" ma:internalName="PublishingStartDate">
      <xsd:simpleType>
        <xsd:restriction base="dms:Unknown"/>
      </xsd:simpleType>
    </xsd:element>
    <xsd:element name="PublishingExpirationDate" ma:index="9" nillable="true" ma:displayName="Fecha de finalización programada" ma:description="Fecha de finalización programada es una columna del sitio que crea la característica Publicación. Se usa para especificar la fecha y la hora a la que esta página dejará de presentarse a los visitantes del sitio."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6755A3-2D34-4DD8-8918-4A1F87096F3F}"/>
</file>

<file path=customXml/itemProps2.xml><?xml version="1.0" encoding="utf-8"?>
<ds:datastoreItem xmlns:ds="http://schemas.openxmlformats.org/officeDocument/2006/customXml" ds:itemID="{AC671D59-5709-4EA5-8921-70F341EC19EE}"/>
</file>

<file path=customXml/itemProps3.xml><?xml version="1.0" encoding="utf-8"?>
<ds:datastoreItem xmlns:ds="http://schemas.openxmlformats.org/officeDocument/2006/customXml" ds:itemID="{A309DA57-3D22-4654-8079-44FE10414D49}"/>
</file>

<file path=docProps/app.xml><?xml version="1.0" encoding="utf-8"?>
<Properties xmlns="http://schemas.openxmlformats.org/officeDocument/2006/extended-properties" xmlns:vt="http://schemas.openxmlformats.org/officeDocument/2006/docPropsVTypes">
  <TotalTime>4047</TotalTime>
  <Words>930</Words>
  <Application>Microsoft Office PowerPoint</Application>
  <PresentationFormat>On-screen Show (4:3)</PresentationFormat>
  <Paragraphs>158</Paragraphs>
  <Slides>18</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Slide_Master</vt:lpstr>
      <vt:lpstr>think-cell Slide</vt:lpstr>
      <vt:lpstr>Integrated Territorial Approaches</vt:lpstr>
      <vt:lpstr>Contents</vt:lpstr>
      <vt:lpstr>Arrangements to Address  Territorial Challenges I </vt:lpstr>
      <vt:lpstr>Arrangements to Address Territorial Challenges II </vt:lpstr>
      <vt:lpstr>PowerPoint Presentation</vt:lpstr>
      <vt:lpstr>What is the idea? </vt:lpstr>
      <vt:lpstr>Integrated Territorial Investment</vt:lpstr>
      <vt:lpstr>PowerPoint Presentation</vt:lpstr>
      <vt:lpstr>PowerPoint Presentation</vt:lpstr>
      <vt:lpstr>PowerPoint Presentation</vt:lpstr>
      <vt:lpstr>What do I need to look out for at programming stage?</vt:lpstr>
      <vt:lpstr>Delegations</vt:lpstr>
      <vt:lpstr>PowerPoint Presentation</vt:lpstr>
      <vt:lpstr>A specific methodology</vt:lpstr>
      <vt:lpstr>Past and present EU experiences</vt:lpstr>
      <vt:lpstr>Community-Led Local Development: definition article 28§1 of Common Provisions</vt:lpstr>
      <vt:lpstr>What do I need to look out for at programming stage?</vt:lpstr>
      <vt:lpstr>Setting up CLLD strategies.</vt:lpstr>
    </vt:vector>
  </TitlesOfParts>
  <Company>European Commission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Regional Policy</dc:title>
  <dc:creator>Regional Policy</dc:creator>
  <cp:lastModifiedBy>VILLALBA DE MIGUEL Diego (REGIO)</cp:lastModifiedBy>
  <cp:revision>236</cp:revision>
  <cp:lastPrinted>2012-09-06T08:40:23Z</cp:lastPrinted>
  <dcterms:created xsi:type="dcterms:W3CDTF">2011-10-28T10:25:18Z</dcterms:created>
  <dcterms:modified xsi:type="dcterms:W3CDTF">2013-02-25T11:27:13Z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0x010100B936E633FEF4C147A417E602481C1B78</vt:lpwstr>
  </property>
</Properties>
</file>