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1" Type="http://schemas.openxmlformats.org/officeDocument/2006/relationships/customXml" Target="../customXml/item1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0" Type="http://schemas.openxmlformats.org/officeDocument/2006/relationships/slide" Target="slides/slide15.xml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96bfa1f6cf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96bfa1f6cf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980711c0c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980711c0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96bfa1f6cf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96bfa1f6cf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96bfa1f6cf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96bfa1f6cf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96bfa1f6cf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96bfa1f6cf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96bfa1f6cf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96bfa1f6cf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96bfa1f6c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96bfa1f6c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96bfa1f6cf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96bfa1f6cf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96bfa1f6c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96bfa1f6c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96bfa1f6cf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96bfa1f6cf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96bfa1f6cf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96bfa1f6cf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96bfa1f6cf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96bfa1f6cf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96bfa1f6cf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96bfa1f6cf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96bfa1f6cf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96bfa1f6cf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Relationship Id="rId4" Type="http://schemas.openxmlformats.org/officeDocument/2006/relationships/hyperlink" Target="https://drive.google.com/file/d/16vlkM5WWSHfxK9iOTayiHx52-d0jfLoc/view?usp=share_link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5">
            <a:hlinkClick r:id="rId4"/>
          </p:cNvPr>
          <p:cNvSpPr/>
          <p:nvPr/>
        </p:nvSpPr>
        <p:spPr>
          <a:xfrm>
            <a:off x="4970725" y="3145475"/>
            <a:ext cx="1922700" cy="1692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3D5075AA0BB8044B284A1A341E8F68E" ma:contentTypeVersion="1" ma:contentTypeDescription="Crear nuevo documento." ma:contentTypeScope="" ma:versionID="43098b9cf114482b442745624762592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b5f0d48ff83a005300e43886532853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6431511-5998-498B-88A1-3E6A4281BE5C}"/>
</file>

<file path=customXml/itemProps2.xml><?xml version="1.0" encoding="utf-8"?>
<ds:datastoreItem xmlns:ds="http://schemas.openxmlformats.org/officeDocument/2006/customXml" ds:itemID="{5B7F8667-04DD-4084-BA58-D2A43972D706}"/>
</file>

<file path=customXml/itemProps3.xml><?xml version="1.0" encoding="utf-8"?>
<ds:datastoreItem xmlns:ds="http://schemas.openxmlformats.org/officeDocument/2006/customXml" ds:itemID="{819D82C9-3A56-415E-B4A1-5D2CA4C2B707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0x01010033D5075AA0BB8044B284A1A341E8F68E</vt:lpwstr>
  </property>
</Properties>
</file>