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7" r:id="rId3"/>
    <p:sldId id="268" r:id="rId4"/>
    <p:sldId id="278" r:id="rId5"/>
    <p:sldId id="279" r:id="rId6"/>
    <p:sldId id="280" r:id="rId7"/>
    <p:sldId id="281" r:id="rId8"/>
    <p:sldId id="282" r:id="rId9"/>
    <p:sldId id="284" r:id="rId10"/>
    <p:sldId id="283" r:id="rId11"/>
    <p:sldId id="286" r:id="rId12"/>
    <p:sldId id="285" r:id="rId13"/>
    <p:sldId id="287" r:id="rId14"/>
    <p:sldId id="291" r:id="rId15"/>
    <p:sldId id="289" r:id="rId16"/>
    <p:sldId id="292" r:id="rId17"/>
    <p:sldId id="293" r:id="rId18"/>
    <p:sldId id="294" r:id="rId19"/>
    <p:sldId id="296" r:id="rId20"/>
    <p:sldId id="295"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7D4"/>
    <a:srgbClr val="3C0052"/>
    <a:srgbClr val="4DE0FF"/>
    <a:srgbClr val="FFE44E"/>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6" autoAdjust="0"/>
    <p:restoredTop sz="91343" autoAdjust="0"/>
  </p:normalViewPr>
  <p:slideViewPr>
    <p:cSldViewPr snapToGrid="0">
      <p:cViewPr varScale="1">
        <p:scale>
          <a:sx n="106" d="100"/>
          <a:sy n="106" d="100"/>
        </p:scale>
        <p:origin x="71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FA673-46EF-AC45-83B4-96096E50E4F4}" type="datetimeFigureOut">
              <a:rPr lang="es-ES_tradnl" smtClean="0"/>
              <a:t>03/12/2021</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smtClean="0"/>
              <a:t>Haga clic para modificar los estilos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F0CE4F-269D-6D4A-8378-1500F0C93AB9}" type="slidenum">
              <a:rPr lang="es-ES_tradnl" smtClean="0"/>
              <a:t>‹Nº›</a:t>
            </a:fld>
            <a:endParaRPr lang="es-ES_tradnl"/>
          </a:p>
        </p:txBody>
      </p:sp>
    </p:spTree>
    <p:extLst>
      <p:ext uri="{BB962C8B-B14F-4D97-AF65-F5344CB8AC3E}">
        <p14:creationId xmlns:p14="http://schemas.microsoft.com/office/powerpoint/2010/main" val="670984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 </a:t>
            </a:r>
            <a:endParaRPr lang="es-ES" dirty="0"/>
          </a:p>
        </p:txBody>
      </p:sp>
      <p:sp>
        <p:nvSpPr>
          <p:cNvPr id="4" name="Marcador de número de diapositiva 3"/>
          <p:cNvSpPr>
            <a:spLocks noGrp="1"/>
          </p:cNvSpPr>
          <p:nvPr>
            <p:ph type="sldNum" sz="quarter" idx="10"/>
          </p:nvPr>
        </p:nvSpPr>
        <p:spPr/>
        <p:txBody>
          <a:bodyPr/>
          <a:lstStyle/>
          <a:p>
            <a:fld id="{F0F0CE4F-269D-6D4A-8378-1500F0C93AB9}" type="slidenum">
              <a:rPr lang="es-ES_tradnl" smtClean="0"/>
              <a:t>3</a:t>
            </a:fld>
            <a:endParaRPr lang="es-ES_tradnl"/>
          </a:p>
        </p:txBody>
      </p:sp>
    </p:spTree>
    <p:extLst>
      <p:ext uri="{BB962C8B-B14F-4D97-AF65-F5344CB8AC3E}">
        <p14:creationId xmlns:p14="http://schemas.microsoft.com/office/powerpoint/2010/main" val="3939899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 </a:t>
            </a:r>
            <a:endParaRPr lang="es-ES" dirty="0"/>
          </a:p>
        </p:txBody>
      </p:sp>
      <p:sp>
        <p:nvSpPr>
          <p:cNvPr id="4" name="Marcador de número de diapositiva 3"/>
          <p:cNvSpPr>
            <a:spLocks noGrp="1"/>
          </p:cNvSpPr>
          <p:nvPr>
            <p:ph type="sldNum" sz="quarter" idx="10"/>
          </p:nvPr>
        </p:nvSpPr>
        <p:spPr/>
        <p:txBody>
          <a:bodyPr/>
          <a:lstStyle/>
          <a:p>
            <a:fld id="{F0F0CE4F-269D-6D4A-8378-1500F0C93AB9}" type="slidenum">
              <a:rPr lang="es-ES_tradnl" smtClean="0"/>
              <a:t>15</a:t>
            </a:fld>
            <a:endParaRPr lang="es-ES_tradnl"/>
          </a:p>
        </p:txBody>
      </p:sp>
    </p:spTree>
    <p:extLst>
      <p:ext uri="{BB962C8B-B14F-4D97-AF65-F5344CB8AC3E}">
        <p14:creationId xmlns:p14="http://schemas.microsoft.com/office/powerpoint/2010/main" val="2418074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 </a:t>
            </a:r>
            <a:endParaRPr lang="es-ES" dirty="0"/>
          </a:p>
        </p:txBody>
      </p:sp>
      <p:sp>
        <p:nvSpPr>
          <p:cNvPr id="4" name="Marcador de número de diapositiva 3"/>
          <p:cNvSpPr>
            <a:spLocks noGrp="1"/>
          </p:cNvSpPr>
          <p:nvPr>
            <p:ph type="sldNum" sz="quarter" idx="10"/>
          </p:nvPr>
        </p:nvSpPr>
        <p:spPr/>
        <p:txBody>
          <a:bodyPr/>
          <a:lstStyle/>
          <a:p>
            <a:fld id="{F0F0CE4F-269D-6D4A-8378-1500F0C93AB9}" type="slidenum">
              <a:rPr lang="es-ES_tradnl" smtClean="0"/>
              <a:t>17</a:t>
            </a:fld>
            <a:endParaRPr lang="es-ES_tradnl"/>
          </a:p>
        </p:txBody>
      </p:sp>
    </p:spTree>
    <p:extLst>
      <p:ext uri="{BB962C8B-B14F-4D97-AF65-F5344CB8AC3E}">
        <p14:creationId xmlns:p14="http://schemas.microsoft.com/office/powerpoint/2010/main" val="1604890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 </a:t>
            </a:r>
            <a:endParaRPr lang="es-ES" dirty="0"/>
          </a:p>
        </p:txBody>
      </p:sp>
      <p:sp>
        <p:nvSpPr>
          <p:cNvPr id="4" name="Marcador de número de diapositiva 3"/>
          <p:cNvSpPr>
            <a:spLocks noGrp="1"/>
          </p:cNvSpPr>
          <p:nvPr>
            <p:ph type="sldNum" sz="quarter" idx="10"/>
          </p:nvPr>
        </p:nvSpPr>
        <p:spPr/>
        <p:txBody>
          <a:bodyPr/>
          <a:lstStyle/>
          <a:p>
            <a:fld id="{F0F0CE4F-269D-6D4A-8378-1500F0C93AB9}" type="slidenum">
              <a:rPr lang="es-ES_tradnl" smtClean="0"/>
              <a:t>5</a:t>
            </a:fld>
            <a:endParaRPr lang="es-ES_tradnl"/>
          </a:p>
        </p:txBody>
      </p:sp>
    </p:spTree>
    <p:extLst>
      <p:ext uri="{BB962C8B-B14F-4D97-AF65-F5344CB8AC3E}">
        <p14:creationId xmlns:p14="http://schemas.microsoft.com/office/powerpoint/2010/main" val="2127060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 </a:t>
            </a:r>
            <a:endParaRPr lang="es-ES" dirty="0"/>
          </a:p>
        </p:txBody>
      </p:sp>
      <p:sp>
        <p:nvSpPr>
          <p:cNvPr id="4" name="Marcador de número de diapositiva 3"/>
          <p:cNvSpPr>
            <a:spLocks noGrp="1"/>
          </p:cNvSpPr>
          <p:nvPr>
            <p:ph type="sldNum" sz="quarter" idx="10"/>
          </p:nvPr>
        </p:nvSpPr>
        <p:spPr/>
        <p:txBody>
          <a:bodyPr/>
          <a:lstStyle/>
          <a:p>
            <a:fld id="{F0F0CE4F-269D-6D4A-8378-1500F0C93AB9}" type="slidenum">
              <a:rPr lang="es-ES_tradnl" smtClean="0"/>
              <a:t>6</a:t>
            </a:fld>
            <a:endParaRPr lang="es-ES_tradnl"/>
          </a:p>
        </p:txBody>
      </p:sp>
    </p:spTree>
    <p:extLst>
      <p:ext uri="{BB962C8B-B14F-4D97-AF65-F5344CB8AC3E}">
        <p14:creationId xmlns:p14="http://schemas.microsoft.com/office/powerpoint/2010/main" val="2033346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 </a:t>
            </a:r>
            <a:endParaRPr lang="es-ES" dirty="0"/>
          </a:p>
        </p:txBody>
      </p:sp>
      <p:sp>
        <p:nvSpPr>
          <p:cNvPr id="4" name="Marcador de número de diapositiva 3"/>
          <p:cNvSpPr>
            <a:spLocks noGrp="1"/>
          </p:cNvSpPr>
          <p:nvPr>
            <p:ph type="sldNum" sz="quarter" idx="10"/>
          </p:nvPr>
        </p:nvSpPr>
        <p:spPr/>
        <p:txBody>
          <a:bodyPr/>
          <a:lstStyle/>
          <a:p>
            <a:fld id="{F0F0CE4F-269D-6D4A-8378-1500F0C93AB9}" type="slidenum">
              <a:rPr lang="es-ES_tradnl" smtClean="0"/>
              <a:t>8</a:t>
            </a:fld>
            <a:endParaRPr lang="es-ES_tradnl"/>
          </a:p>
        </p:txBody>
      </p:sp>
    </p:spTree>
    <p:extLst>
      <p:ext uri="{BB962C8B-B14F-4D97-AF65-F5344CB8AC3E}">
        <p14:creationId xmlns:p14="http://schemas.microsoft.com/office/powerpoint/2010/main" val="1605900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 </a:t>
            </a:r>
            <a:endParaRPr lang="es-ES" dirty="0"/>
          </a:p>
        </p:txBody>
      </p:sp>
      <p:sp>
        <p:nvSpPr>
          <p:cNvPr id="4" name="Marcador de número de diapositiva 3"/>
          <p:cNvSpPr>
            <a:spLocks noGrp="1"/>
          </p:cNvSpPr>
          <p:nvPr>
            <p:ph type="sldNum" sz="quarter" idx="10"/>
          </p:nvPr>
        </p:nvSpPr>
        <p:spPr/>
        <p:txBody>
          <a:bodyPr/>
          <a:lstStyle/>
          <a:p>
            <a:fld id="{F0F0CE4F-269D-6D4A-8378-1500F0C93AB9}" type="slidenum">
              <a:rPr lang="es-ES_tradnl" smtClean="0"/>
              <a:t>9</a:t>
            </a:fld>
            <a:endParaRPr lang="es-ES_tradnl"/>
          </a:p>
        </p:txBody>
      </p:sp>
    </p:spTree>
    <p:extLst>
      <p:ext uri="{BB962C8B-B14F-4D97-AF65-F5344CB8AC3E}">
        <p14:creationId xmlns:p14="http://schemas.microsoft.com/office/powerpoint/2010/main" val="2096904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F0F0CE4F-269D-6D4A-8378-1500F0C93AB9}" type="slidenum">
              <a:rPr lang="es-ES_tradnl" smtClean="0"/>
              <a:t>10</a:t>
            </a:fld>
            <a:endParaRPr lang="es-ES_tradnl"/>
          </a:p>
        </p:txBody>
      </p:sp>
    </p:spTree>
    <p:extLst>
      <p:ext uri="{BB962C8B-B14F-4D97-AF65-F5344CB8AC3E}">
        <p14:creationId xmlns:p14="http://schemas.microsoft.com/office/powerpoint/2010/main" val="3445128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de </a:t>
            </a:r>
            <a:r>
              <a:rPr lang="es-ES" sz="1200" b="1" kern="1200" dirty="0" smtClean="0">
                <a:solidFill>
                  <a:schemeClr val="tx1"/>
                </a:solidFill>
                <a:effectLst/>
                <a:latin typeface="+mn-lt"/>
                <a:ea typeface="+mn-ea"/>
                <a:cs typeface="+mn-cs"/>
              </a:rPr>
              <a:t>Tutorización en tiempo real</a:t>
            </a:r>
            <a:r>
              <a:rPr lang="es-ES" sz="1200" kern="1200" dirty="0" smtClean="0">
                <a:solidFill>
                  <a:schemeClr val="tx1"/>
                </a:solidFill>
                <a:effectLst/>
                <a:latin typeface="+mn-lt"/>
                <a:ea typeface="+mn-ea"/>
                <a:cs typeface="+mn-cs"/>
              </a:rPr>
              <a:t>, al permitir actualizar información de la agenda en remoto, esto es algo también muy relevante porque solventa la problemática de los cambios de última hora que varan la agenda que ha sido ya previamente asignada a un usuario con TEA, con lo que teniendo en cuenta que este tipo de personas con TEA necesitan de anticipación constante, es de vital importancia que ese cambio se les anticipe antes de que acontezca.</a:t>
            </a:r>
          </a:p>
          <a:p>
            <a:r>
              <a:rPr lang="es-ES" sz="1200" kern="1200" dirty="0" smtClean="0">
                <a:solidFill>
                  <a:schemeClr val="tx1"/>
                </a:solidFill>
                <a:effectLst/>
                <a:latin typeface="+mn-lt"/>
                <a:ea typeface="+mn-ea"/>
                <a:cs typeface="+mn-cs"/>
              </a:rPr>
              <a:t> </a:t>
            </a:r>
          </a:p>
          <a:p>
            <a:r>
              <a:rPr lang="es-ES" sz="1200" kern="1200" dirty="0" smtClean="0">
                <a:solidFill>
                  <a:schemeClr val="tx1"/>
                </a:solidFill>
                <a:effectLst/>
                <a:latin typeface="+mn-lt"/>
                <a:ea typeface="+mn-ea"/>
                <a:cs typeface="+mn-cs"/>
              </a:rPr>
              <a:t>La Tutorización compartida y multiusuario permite que un tutor familiar pueda acceder a la agenda que está realizando en tiempo real su hijo, que ha sido asignada por el tutor, y saber en todo momento las tareas que está realizando.</a:t>
            </a:r>
          </a:p>
          <a:p>
            <a:endParaRPr lang="es-ES" dirty="0"/>
          </a:p>
        </p:txBody>
      </p:sp>
      <p:sp>
        <p:nvSpPr>
          <p:cNvPr id="4" name="Marcador de número de diapositiva 3"/>
          <p:cNvSpPr>
            <a:spLocks noGrp="1"/>
          </p:cNvSpPr>
          <p:nvPr>
            <p:ph type="sldNum" sz="quarter" idx="10"/>
          </p:nvPr>
        </p:nvSpPr>
        <p:spPr/>
        <p:txBody>
          <a:bodyPr/>
          <a:lstStyle/>
          <a:p>
            <a:fld id="{F0F0CE4F-269D-6D4A-8378-1500F0C93AB9}" type="slidenum">
              <a:rPr lang="es-ES_tradnl" smtClean="0"/>
              <a:t>11</a:t>
            </a:fld>
            <a:endParaRPr lang="es-ES_tradnl"/>
          </a:p>
        </p:txBody>
      </p:sp>
    </p:spTree>
    <p:extLst>
      <p:ext uri="{BB962C8B-B14F-4D97-AF65-F5344CB8AC3E}">
        <p14:creationId xmlns:p14="http://schemas.microsoft.com/office/powerpoint/2010/main" val="2870441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 </a:t>
            </a:r>
            <a:endParaRPr lang="es-ES" dirty="0"/>
          </a:p>
        </p:txBody>
      </p:sp>
      <p:sp>
        <p:nvSpPr>
          <p:cNvPr id="4" name="Marcador de número de diapositiva 3"/>
          <p:cNvSpPr>
            <a:spLocks noGrp="1"/>
          </p:cNvSpPr>
          <p:nvPr>
            <p:ph type="sldNum" sz="quarter" idx="10"/>
          </p:nvPr>
        </p:nvSpPr>
        <p:spPr/>
        <p:txBody>
          <a:bodyPr/>
          <a:lstStyle/>
          <a:p>
            <a:fld id="{F0F0CE4F-269D-6D4A-8378-1500F0C93AB9}" type="slidenum">
              <a:rPr lang="es-ES_tradnl" smtClean="0"/>
              <a:t>13</a:t>
            </a:fld>
            <a:endParaRPr lang="es-ES_tradnl"/>
          </a:p>
        </p:txBody>
      </p:sp>
    </p:spTree>
    <p:extLst>
      <p:ext uri="{BB962C8B-B14F-4D97-AF65-F5344CB8AC3E}">
        <p14:creationId xmlns:p14="http://schemas.microsoft.com/office/powerpoint/2010/main" val="965812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 </a:t>
            </a:r>
            <a:endParaRPr lang="es-ES" dirty="0"/>
          </a:p>
        </p:txBody>
      </p:sp>
      <p:sp>
        <p:nvSpPr>
          <p:cNvPr id="4" name="Marcador de número de diapositiva 3"/>
          <p:cNvSpPr>
            <a:spLocks noGrp="1"/>
          </p:cNvSpPr>
          <p:nvPr>
            <p:ph type="sldNum" sz="quarter" idx="10"/>
          </p:nvPr>
        </p:nvSpPr>
        <p:spPr/>
        <p:txBody>
          <a:bodyPr/>
          <a:lstStyle/>
          <a:p>
            <a:fld id="{F0F0CE4F-269D-6D4A-8378-1500F0C93AB9}" type="slidenum">
              <a:rPr lang="es-ES_tradnl" smtClean="0"/>
              <a:t>14</a:t>
            </a:fld>
            <a:endParaRPr lang="es-ES_tradnl"/>
          </a:p>
        </p:txBody>
      </p:sp>
    </p:spTree>
    <p:extLst>
      <p:ext uri="{BB962C8B-B14F-4D97-AF65-F5344CB8AC3E}">
        <p14:creationId xmlns:p14="http://schemas.microsoft.com/office/powerpoint/2010/main" val="1108036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dirty="0" smtClean="0"/>
              <a:t>Haga clic para modificar el estilo de título del patrón</a:t>
            </a:r>
            <a:endParaRPr lang="es-ES" dirty="0"/>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EDA3AEE3-A0AA-4F68-9DA8-F089534D498F}" type="datetimeFigureOut">
              <a:rPr lang="es-ES" smtClean="0"/>
              <a:t>03/12/2021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FA5B92D-FF89-47AC-8FAA-1B498C041B6D}" type="slidenum">
              <a:rPr lang="es-ES" smtClean="0"/>
              <a:t>‹Nº›</a:t>
            </a:fld>
            <a:endParaRPr lang="es-ES"/>
          </a:p>
        </p:txBody>
      </p:sp>
    </p:spTree>
    <p:extLst>
      <p:ext uri="{BB962C8B-B14F-4D97-AF65-F5344CB8AC3E}">
        <p14:creationId xmlns:p14="http://schemas.microsoft.com/office/powerpoint/2010/main" val="2946319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EDA3AEE3-A0AA-4F68-9DA8-F089534D498F}" type="datetimeFigureOut">
              <a:rPr lang="es-ES" smtClean="0"/>
              <a:t>03/12/2021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FA5B92D-FF89-47AC-8FAA-1B498C041B6D}" type="slidenum">
              <a:rPr lang="es-ES" smtClean="0"/>
              <a:t>‹Nº›</a:t>
            </a:fld>
            <a:endParaRPr lang="es-ES"/>
          </a:p>
        </p:txBody>
      </p:sp>
    </p:spTree>
    <p:extLst>
      <p:ext uri="{BB962C8B-B14F-4D97-AF65-F5344CB8AC3E}">
        <p14:creationId xmlns:p14="http://schemas.microsoft.com/office/powerpoint/2010/main" val="80473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EDA3AEE3-A0AA-4F68-9DA8-F089534D498F}" type="datetimeFigureOut">
              <a:rPr lang="es-ES" smtClean="0"/>
              <a:t>03/12/2021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FA5B92D-FF89-47AC-8FAA-1B498C041B6D}" type="slidenum">
              <a:rPr lang="es-ES" smtClean="0"/>
              <a:t>‹Nº›</a:t>
            </a:fld>
            <a:endParaRPr lang="es-ES"/>
          </a:p>
        </p:txBody>
      </p:sp>
    </p:spTree>
    <p:extLst>
      <p:ext uri="{BB962C8B-B14F-4D97-AF65-F5344CB8AC3E}">
        <p14:creationId xmlns:p14="http://schemas.microsoft.com/office/powerpoint/2010/main" val="3616669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EDA3AEE3-A0AA-4F68-9DA8-F089534D498F}" type="datetimeFigureOut">
              <a:rPr lang="es-ES" smtClean="0"/>
              <a:t>03/12/2021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FA5B92D-FF89-47AC-8FAA-1B498C041B6D}" type="slidenum">
              <a:rPr lang="es-ES" smtClean="0"/>
              <a:t>‹Nº›</a:t>
            </a:fld>
            <a:endParaRPr lang="es-ES"/>
          </a:p>
        </p:txBody>
      </p:sp>
    </p:spTree>
    <p:extLst>
      <p:ext uri="{BB962C8B-B14F-4D97-AF65-F5344CB8AC3E}">
        <p14:creationId xmlns:p14="http://schemas.microsoft.com/office/powerpoint/2010/main" val="2365709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EDA3AEE3-A0AA-4F68-9DA8-F089534D498F}" type="datetimeFigureOut">
              <a:rPr lang="es-ES" smtClean="0"/>
              <a:t>03/12/2021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1FA5B92D-FF89-47AC-8FAA-1B498C041B6D}" type="slidenum">
              <a:rPr lang="es-ES" smtClean="0"/>
              <a:t>‹Nº›</a:t>
            </a:fld>
            <a:endParaRPr lang="es-ES"/>
          </a:p>
        </p:txBody>
      </p:sp>
    </p:spTree>
    <p:extLst>
      <p:ext uri="{BB962C8B-B14F-4D97-AF65-F5344CB8AC3E}">
        <p14:creationId xmlns:p14="http://schemas.microsoft.com/office/powerpoint/2010/main" val="3319315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EDA3AEE3-A0AA-4F68-9DA8-F089534D498F}" type="datetimeFigureOut">
              <a:rPr lang="es-ES" smtClean="0"/>
              <a:t>03/12/2021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FA5B92D-FF89-47AC-8FAA-1B498C041B6D}" type="slidenum">
              <a:rPr lang="es-ES" smtClean="0"/>
              <a:t>‹Nº›</a:t>
            </a:fld>
            <a:endParaRPr lang="es-ES"/>
          </a:p>
        </p:txBody>
      </p:sp>
    </p:spTree>
    <p:extLst>
      <p:ext uri="{BB962C8B-B14F-4D97-AF65-F5344CB8AC3E}">
        <p14:creationId xmlns:p14="http://schemas.microsoft.com/office/powerpoint/2010/main" val="4214189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EDA3AEE3-A0AA-4F68-9DA8-F089534D498F}" type="datetimeFigureOut">
              <a:rPr lang="es-ES" smtClean="0"/>
              <a:t>03/12/2021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1FA5B92D-FF89-47AC-8FAA-1B498C041B6D}" type="slidenum">
              <a:rPr lang="es-ES" smtClean="0"/>
              <a:t>‹Nº›</a:t>
            </a:fld>
            <a:endParaRPr lang="es-ES"/>
          </a:p>
        </p:txBody>
      </p:sp>
    </p:spTree>
    <p:extLst>
      <p:ext uri="{BB962C8B-B14F-4D97-AF65-F5344CB8AC3E}">
        <p14:creationId xmlns:p14="http://schemas.microsoft.com/office/powerpoint/2010/main" val="2028480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EDA3AEE3-A0AA-4F68-9DA8-F089534D498F}" type="datetimeFigureOut">
              <a:rPr lang="es-ES" smtClean="0"/>
              <a:t>03/12/2021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1FA5B92D-FF89-47AC-8FAA-1B498C041B6D}" type="slidenum">
              <a:rPr lang="es-ES" smtClean="0"/>
              <a:t>‹Nº›</a:t>
            </a:fld>
            <a:endParaRPr lang="es-ES"/>
          </a:p>
        </p:txBody>
      </p:sp>
    </p:spTree>
    <p:extLst>
      <p:ext uri="{BB962C8B-B14F-4D97-AF65-F5344CB8AC3E}">
        <p14:creationId xmlns:p14="http://schemas.microsoft.com/office/powerpoint/2010/main" val="3575916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DA3AEE3-A0AA-4F68-9DA8-F089534D498F}" type="datetimeFigureOut">
              <a:rPr lang="es-ES" smtClean="0"/>
              <a:t>03/12/2021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1FA5B92D-FF89-47AC-8FAA-1B498C041B6D}" type="slidenum">
              <a:rPr lang="es-ES" smtClean="0"/>
              <a:t>‹Nº›</a:t>
            </a:fld>
            <a:endParaRPr lang="es-ES"/>
          </a:p>
        </p:txBody>
      </p:sp>
    </p:spTree>
    <p:extLst>
      <p:ext uri="{BB962C8B-B14F-4D97-AF65-F5344CB8AC3E}">
        <p14:creationId xmlns:p14="http://schemas.microsoft.com/office/powerpoint/2010/main" val="455089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EDA3AEE3-A0AA-4F68-9DA8-F089534D498F}" type="datetimeFigureOut">
              <a:rPr lang="es-ES" smtClean="0"/>
              <a:t>03/12/2021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FA5B92D-FF89-47AC-8FAA-1B498C041B6D}" type="slidenum">
              <a:rPr lang="es-ES" smtClean="0"/>
              <a:t>‹Nº›</a:t>
            </a:fld>
            <a:endParaRPr lang="es-ES"/>
          </a:p>
        </p:txBody>
      </p:sp>
    </p:spTree>
    <p:extLst>
      <p:ext uri="{BB962C8B-B14F-4D97-AF65-F5344CB8AC3E}">
        <p14:creationId xmlns:p14="http://schemas.microsoft.com/office/powerpoint/2010/main" val="2302813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EDA3AEE3-A0AA-4F68-9DA8-F089534D498F}" type="datetimeFigureOut">
              <a:rPr lang="es-ES" smtClean="0"/>
              <a:t>03/12/2021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1FA5B92D-FF89-47AC-8FAA-1B498C041B6D}" type="slidenum">
              <a:rPr lang="es-ES" smtClean="0"/>
              <a:t>‹Nº›</a:t>
            </a:fld>
            <a:endParaRPr lang="es-ES"/>
          </a:p>
        </p:txBody>
      </p:sp>
    </p:spTree>
    <p:extLst>
      <p:ext uri="{BB962C8B-B14F-4D97-AF65-F5344CB8AC3E}">
        <p14:creationId xmlns:p14="http://schemas.microsoft.com/office/powerpoint/2010/main" val="712074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3AEE3-A0AA-4F68-9DA8-F089534D498F}" type="datetimeFigureOut">
              <a:rPr lang="es-ES" smtClean="0"/>
              <a:t>03/12/2021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5B92D-FF89-47AC-8FAA-1B498C041B6D}" type="slidenum">
              <a:rPr lang="es-ES" smtClean="0"/>
              <a:t>‹Nº›</a:t>
            </a:fld>
            <a:endParaRPr lang="es-ES"/>
          </a:p>
        </p:txBody>
      </p:sp>
    </p:spTree>
    <p:extLst>
      <p:ext uri="{BB962C8B-B14F-4D97-AF65-F5344CB8AC3E}">
        <p14:creationId xmlns:p14="http://schemas.microsoft.com/office/powerpoint/2010/main" val="1635625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emf"/><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6.emf"/><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1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video" Target="https://www.youtube.com/embed/2SjDRr1BHqk" TargetMode="Externa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6.emf"/><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3.emf"/><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emf"/><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emf"/><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174388" y="2443739"/>
            <a:ext cx="8127388" cy="8148122"/>
          </a:xfrm>
          <a:prstGeom prst="rect">
            <a:avLst/>
          </a:prstGeom>
        </p:spPr>
      </p:pic>
      <p:sp>
        <p:nvSpPr>
          <p:cNvPr id="7" name="CuadroTexto 6"/>
          <p:cNvSpPr txBox="1"/>
          <p:nvPr/>
        </p:nvSpPr>
        <p:spPr>
          <a:xfrm>
            <a:off x="6035310" y="4262177"/>
            <a:ext cx="1210034" cy="400110"/>
          </a:xfrm>
          <a:prstGeom prst="rect">
            <a:avLst/>
          </a:prstGeom>
          <a:noFill/>
        </p:spPr>
        <p:txBody>
          <a:bodyPr wrap="square" rtlCol="0">
            <a:spAutoFit/>
          </a:bodyPr>
          <a:lstStyle/>
          <a:p>
            <a:pPr algn="r"/>
            <a:r>
              <a:rPr lang="es-ES_tradnl" sz="1000" dirty="0" smtClean="0">
                <a:solidFill>
                  <a:srgbClr val="3C0052"/>
                </a:solidFill>
                <a:latin typeface="Titillium Web" charset="0"/>
                <a:ea typeface="Titillium Web" charset="0"/>
                <a:cs typeface="Titillium Web" charset="0"/>
              </a:rPr>
              <a:t>15 Diciembre 2021</a:t>
            </a:r>
            <a:endParaRPr lang="es-ES_tradnl" sz="1000" dirty="0">
              <a:solidFill>
                <a:srgbClr val="3C0052"/>
              </a:solidFill>
              <a:latin typeface="Titillium Web" charset="0"/>
              <a:ea typeface="Titillium Web" charset="0"/>
              <a:cs typeface="Titillium Web" charset="0"/>
            </a:endParaRPr>
          </a:p>
        </p:txBody>
      </p:sp>
      <p:sp>
        <p:nvSpPr>
          <p:cNvPr id="9" name="TextBox 34">
            <a:extLst>
              <a:ext uri="{FF2B5EF4-FFF2-40B4-BE49-F238E27FC236}">
                <a16:creationId xmlns:a16="http://schemas.microsoft.com/office/drawing/2014/main" id="{83F37E12-443D-4D5E-A488-7C14DE82B23B}"/>
              </a:ext>
            </a:extLst>
          </p:cNvPr>
          <p:cNvSpPr txBox="1"/>
          <p:nvPr/>
        </p:nvSpPr>
        <p:spPr>
          <a:xfrm>
            <a:off x="1613838" y="1075206"/>
            <a:ext cx="7201687" cy="1118255"/>
          </a:xfrm>
          <a:prstGeom prst="rect">
            <a:avLst/>
          </a:prstGeom>
          <a:noFill/>
        </p:spPr>
        <p:txBody>
          <a:bodyPr wrap="square" rtlCol="0">
            <a:spAutoFit/>
          </a:bodyPr>
          <a:lstStyle/>
          <a:p>
            <a:pPr>
              <a:lnSpc>
                <a:spcPts val="4000"/>
              </a:lnSpc>
            </a:pPr>
            <a:r>
              <a:rPr lang="es-ES" sz="3600" dirty="0" smtClean="0">
                <a:solidFill>
                  <a:srgbClr val="3C0052"/>
                </a:solidFill>
                <a:latin typeface="Titillium Web" charset="0"/>
                <a:ea typeface="Titillium Web" charset="0"/>
                <a:cs typeface="Titillium Web" charset="0"/>
              </a:rPr>
              <a:t>APP para personas con Trastorno del Espectro Autista (</a:t>
            </a:r>
            <a:r>
              <a:rPr lang="es-ES" sz="3600" b="1" dirty="0" smtClean="0">
                <a:solidFill>
                  <a:srgbClr val="3C0052"/>
                </a:solidFill>
                <a:latin typeface="Titillium Web" charset="0"/>
                <a:ea typeface="Titillium Web" charset="0"/>
                <a:cs typeface="Titillium Web" charset="0"/>
              </a:rPr>
              <a:t>TEA</a:t>
            </a:r>
            <a:r>
              <a:rPr lang="es-ES" sz="3600" dirty="0" smtClean="0">
                <a:solidFill>
                  <a:srgbClr val="3C0052"/>
                </a:solidFill>
                <a:latin typeface="Titillium Web" charset="0"/>
                <a:ea typeface="Titillium Web" charset="0"/>
                <a:cs typeface="Titillium Web" charset="0"/>
              </a:rPr>
              <a:t>)</a:t>
            </a:r>
          </a:p>
        </p:txBody>
      </p:sp>
      <p:sp>
        <p:nvSpPr>
          <p:cNvPr id="10" name="Hexágono 9"/>
          <p:cNvSpPr/>
          <p:nvPr/>
        </p:nvSpPr>
        <p:spPr>
          <a:xfrm rot="16200000">
            <a:off x="7348956" y="3086902"/>
            <a:ext cx="2924097" cy="2520773"/>
          </a:xfrm>
          <a:prstGeom prst="hexagon">
            <a:avLst/>
          </a:prstGeom>
          <a:solidFill>
            <a:srgbClr val="FFE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E44E"/>
              </a:solidFill>
            </a:endParaRPr>
          </a:p>
        </p:txBody>
      </p:sp>
      <p:pic>
        <p:nvPicPr>
          <p:cNvPr id="11" name="Imagen 10"/>
          <p:cNvPicPr>
            <a:picLocks noChangeAspect="1"/>
          </p:cNvPicPr>
          <p:nvPr/>
        </p:nvPicPr>
        <p:blipFill>
          <a:blip r:embed="rId3"/>
          <a:stretch>
            <a:fillRect/>
          </a:stretch>
        </p:blipFill>
        <p:spPr>
          <a:xfrm>
            <a:off x="10196887" y="5908715"/>
            <a:ext cx="923144" cy="609085"/>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1095" y="5588003"/>
            <a:ext cx="1523848" cy="1143000"/>
          </a:xfrm>
          <a:prstGeom prst="rect">
            <a:avLst/>
          </a:prstGeom>
        </p:spPr>
      </p:pic>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1930" y="5908715"/>
            <a:ext cx="1647190" cy="592400"/>
          </a:xfrm>
          <a:prstGeom prst="rect">
            <a:avLst/>
          </a:prstGeom>
        </p:spPr>
      </p:pic>
      <p:pic>
        <p:nvPicPr>
          <p:cNvPr id="3"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6840" y="3533151"/>
            <a:ext cx="2066122" cy="1571510"/>
          </a:xfrm>
          <a:prstGeom prst="rect">
            <a:avLst/>
          </a:prstGeom>
        </p:spPr>
      </p:pic>
    </p:spTree>
    <p:extLst>
      <p:ext uri="{BB962C8B-B14F-4D97-AF65-F5344CB8AC3E}">
        <p14:creationId xmlns:p14="http://schemas.microsoft.com/office/powerpoint/2010/main" val="2207025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3">
            <a:alphaModFix amt="6000"/>
          </a:blip>
          <a:stretch>
            <a:fillRect/>
          </a:stretch>
        </p:blipFill>
        <p:spPr>
          <a:xfrm>
            <a:off x="-67549" y="492150"/>
            <a:ext cx="4583458" cy="9381766"/>
          </a:xfrm>
          <a:prstGeom prst="rect">
            <a:avLst/>
          </a:prstGeom>
        </p:spPr>
      </p:pic>
      <p:sp>
        <p:nvSpPr>
          <p:cNvPr id="50" name="CuadroTexto 49"/>
          <p:cNvSpPr txBox="1"/>
          <p:nvPr/>
        </p:nvSpPr>
        <p:spPr>
          <a:xfrm>
            <a:off x="1196281" y="1129955"/>
            <a:ext cx="4673074" cy="646331"/>
          </a:xfrm>
          <a:prstGeom prst="rect">
            <a:avLst/>
          </a:prstGeom>
          <a:noFill/>
        </p:spPr>
        <p:txBody>
          <a:bodyPr wrap="none" rtlCol="0">
            <a:spAutoFit/>
          </a:bodyPr>
          <a:lstStyle/>
          <a:p>
            <a:r>
              <a:rPr lang="es-ES_tradnl" sz="3600" b="1" dirty="0" smtClean="0">
                <a:solidFill>
                  <a:srgbClr val="0457D4"/>
                </a:solidFill>
                <a:latin typeface="Titillium Web" charset="0"/>
                <a:ea typeface="Titillium Web" charset="0"/>
                <a:cs typeface="Titillium Web" charset="0"/>
              </a:rPr>
              <a:t>Agenda programada</a:t>
            </a:r>
            <a:endParaRPr lang="es-ES_tradnl" sz="3600" b="1" dirty="0">
              <a:solidFill>
                <a:srgbClr val="0457D4"/>
              </a:solidFill>
              <a:latin typeface="Titillium Web" charset="0"/>
              <a:ea typeface="Titillium Web" charset="0"/>
              <a:cs typeface="Titillium Web" charset="0"/>
            </a:endParaRPr>
          </a:p>
        </p:txBody>
      </p:sp>
      <p:sp>
        <p:nvSpPr>
          <p:cNvPr id="51" name="TextBox 34">
            <a:extLst>
              <a:ext uri="{FF2B5EF4-FFF2-40B4-BE49-F238E27FC236}">
                <a16:creationId xmlns:a16="http://schemas.microsoft.com/office/drawing/2014/main" id="{83F37E12-443D-4D5E-A488-7C14DE82B23B}"/>
              </a:ext>
            </a:extLst>
          </p:cNvPr>
          <p:cNvSpPr txBox="1"/>
          <p:nvPr/>
        </p:nvSpPr>
        <p:spPr>
          <a:xfrm>
            <a:off x="1478162" y="2285233"/>
            <a:ext cx="5724895" cy="3170099"/>
          </a:xfrm>
          <a:prstGeom prst="rect">
            <a:avLst/>
          </a:prstGeom>
          <a:noFill/>
        </p:spPr>
        <p:txBody>
          <a:bodyPr wrap="square" rtlCol="0">
            <a:spAutoFit/>
          </a:bodyPr>
          <a:lstStyle/>
          <a:p>
            <a:pPr>
              <a:lnSpc>
                <a:spcPts val="2000"/>
              </a:lnSpc>
            </a:pPr>
            <a:r>
              <a:rPr lang="es-ES" dirty="0" smtClean="0">
                <a:solidFill>
                  <a:srgbClr val="3C0052"/>
                </a:solidFill>
                <a:latin typeface="Titillium Web" charset="0"/>
                <a:ea typeface="Titillium Web" charset="0"/>
                <a:cs typeface="Titillium Web" charset="0"/>
              </a:rPr>
              <a:t>Permite </a:t>
            </a:r>
            <a:r>
              <a:rPr lang="es-ES" dirty="0" smtClean="0">
                <a:solidFill>
                  <a:srgbClr val="3C0052"/>
                </a:solidFill>
                <a:latin typeface="Titillium Web" charset="0"/>
                <a:ea typeface="Titillium Web" charset="0"/>
                <a:cs typeface="Titillium Web" charset="0"/>
              </a:rPr>
              <a:t>a los tutores organizar, de forma </a:t>
            </a:r>
            <a:r>
              <a:rPr lang="es-ES" b="1" dirty="0" smtClean="0">
                <a:solidFill>
                  <a:srgbClr val="3C0052"/>
                </a:solidFill>
                <a:latin typeface="Titillium Web" charset="0"/>
                <a:ea typeface="Titillium Web" charset="0"/>
                <a:cs typeface="Titillium Web" charset="0"/>
              </a:rPr>
              <a:t>online</a:t>
            </a:r>
            <a:r>
              <a:rPr lang="es-ES" dirty="0" smtClean="0">
                <a:solidFill>
                  <a:srgbClr val="3C0052"/>
                </a:solidFill>
                <a:latin typeface="Titillium Web" charset="0"/>
                <a:ea typeface="Titillium Web" charset="0"/>
                <a:cs typeface="Titillium Web" charset="0"/>
              </a:rPr>
              <a:t> y de una manera rápida y dinámica, la </a:t>
            </a:r>
            <a:r>
              <a:rPr lang="es-ES" b="1" dirty="0" smtClean="0">
                <a:solidFill>
                  <a:srgbClr val="3C0052"/>
                </a:solidFill>
                <a:latin typeface="Titillium Web" charset="0"/>
                <a:ea typeface="Titillium Web" charset="0"/>
                <a:cs typeface="Titillium Web" charset="0"/>
              </a:rPr>
              <a:t>rutina</a:t>
            </a:r>
            <a:r>
              <a:rPr lang="es-ES" dirty="0" smtClean="0">
                <a:solidFill>
                  <a:srgbClr val="3C0052"/>
                </a:solidFill>
                <a:latin typeface="Titillium Web" charset="0"/>
                <a:ea typeface="Titillium Web" charset="0"/>
                <a:cs typeface="Titillium Web" charset="0"/>
              </a:rPr>
              <a:t> de sus alumnos con TEA</a:t>
            </a:r>
          </a:p>
          <a:p>
            <a:pPr>
              <a:lnSpc>
                <a:spcPts val="2000"/>
              </a:lnSpc>
            </a:pPr>
            <a:endParaRPr lang="es-ES" dirty="0" smtClean="0">
              <a:solidFill>
                <a:srgbClr val="3C0052"/>
              </a:solidFill>
              <a:latin typeface="Titillium Web" charset="0"/>
              <a:ea typeface="Titillium Web" charset="0"/>
              <a:cs typeface="Titillium Web" charset="0"/>
            </a:endParaRPr>
          </a:p>
          <a:p>
            <a:pPr>
              <a:lnSpc>
                <a:spcPts val="2000"/>
              </a:lnSpc>
            </a:pPr>
            <a:r>
              <a:rPr lang="es-ES" dirty="0" smtClean="0">
                <a:solidFill>
                  <a:srgbClr val="3C0052"/>
                </a:solidFill>
                <a:latin typeface="Titillium Web" charset="0"/>
                <a:ea typeface="Titillium Web" charset="0"/>
                <a:cs typeface="Titillium Web" charset="0"/>
              </a:rPr>
              <a:t>Contiene </a:t>
            </a:r>
            <a:r>
              <a:rPr lang="es-ES" dirty="0" smtClean="0">
                <a:solidFill>
                  <a:srgbClr val="3C0052"/>
                </a:solidFill>
                <a:latin typeface="Titillium Web" charset="0"/>
                <a:ea typeface="Titillium Web" charset="0"/>
                <a:cs typeface="Titillium Web" charset="0"/>
              </a:rPr>
              <a:t>una serie de </a:t>
            </a:r>
            <a:r>
              <a:rPr lang="es-ES" b="1" dirty="0" smtClean="0">
                <a:solidFill>
                  <a:srgbClr val="3C0052"/>
                </a:solidFill>
                <a:latin typeface="Titillium Web" charset="0"/>
                <a:ea typeface="Titillium Web" charset="0"/>
                <a:cs typeface="Titillium Web" charset="0"/>
              </a:rPr>
              <a:t>tareas programadas </a:t>
            </a:r>
            <a:r>
              <a:rPr lang="es-ES" dirty="0" smtClean="0">
                <a:solidFill>
                  <a:srgbClr val="3C0052"/>
                </a:solidFill>
                <a:latin typeface="Titillium Web" charset="0"/>
                <a:ea typeface="Titillium Web" charset="0"/>
                <a:cs typeface="Titillium Web" charset="0"/>
              </a:rPr>
              <a:t>que deberán ir realizando los alumnos</a:t>
            </a:r>
          </a:p>
          <a:p>
            <a:pPr>
              <a:lnSpc>
                <a:spcPts val="2000"/>
              </a:lnSpc>
            </a:pPr>
            <a:endParaRPr lang="es-ES" dirty="0">
              <a:solidFill>
                <a:srgbClr val="3C0052"/>
              </a:solidFill>
              <a:latin typeface="Titillium Web" charset="0"/>
              <a:ea typeface="Titillium Web" charset="0"/>
              <a:cs typeface="Titillium Web" charset="0"/>
            </a:endParaRPr>
          </a:p>
          <a:p>
            <a:pPr>
              <a:lnSpc>
                <a:spcPts val="2000"/>
              </a:lnSpc>
            </a:pPr>
            <a:r>
              <a:rPr lang="es-ES" dirty="0" smtClean="0">
                <a:solidFill>
                  <a:srgbClr val="3C0052"/>
                </a:solidFill>
                <a:latin typeface="Titillium Web" charset="0"/>
                <a:ea typeface="Titillium Web" charset="0"/>
                <a:cs typeface="Titillium Web" charset="0"/>
              </a:rPr>
              <a:t>Los tutores pueden crear tantas agendas como sean necesarias, por ejemplo una por cada día de la semana, así como </a:t>
            </a:r>
            <a:r>
              <a:rPr lang="es-ES" b="1" dirty="0" smtClean="0">
                <a:solidFill>
                  <a:srgbClr val="3C0052"/>
                </a:solidFill>
                <a:latin typeface="Titillium Web" charset="0"/>
                <a:ea typeface="Titillium Web" charset="0"/>
                <a:cs typeface="Titillium Web" charset="0"/>
              </a:rPr>
              <a:t>compartirlas</a:t>
            </a:r>
            <a:r>
              <a:rPr lang="es-ES" dirty="0" smtClean="0">
                <a:solidFill>
                  <a:srgbClr val="3C0052"/>
                </a:solidFill>
                <a:latin typeface="Titillium Web" charset="0"/>
                <a:ea typeface="Titillium Web" charset="0"/>
                <a:cs typeface="Titillium Web" charset="0"/>
              </a:rPr>
              <a:t> con otros tutores</a:t>
            </a:r>
          </a:p>
          <a:p>
            <a:pPr>
              <a:lnSpc>
                <a:spcPts val="2000"/>
              </a:lnSpc>
            </a:pPr>
            <a:endParaRPr lang="es-ES" dirty="0">
              <a:solidFill>
                <a:srgbClr val="3C0052"/>
              </a:solidFill>
              <a:latin typeface="Titillium Web" charset="0"/>
              <a:ea typeface="Titillium Web" charset="0"/>
              <a:cs typeface="Titillium Web" charset="0"/>
            </a:endParaRPr>
          </a:p>
          <a:p>
            <a:pPr>
              <a:lnSpc>
                <a:spcPts val="2000"/>
              </a:lnSpc>
            </a:pPr>
            <a:r>
              <a:rPr lang="es-ES" dirty="0" smtClean="0">
                <a:solidFill>
                  <a:srgbClr val="3C0052"/>
                </a:solidFill>
                <a:latin typeface="Titillium Web" charset="0"/>
                <a:ea typeface="Titillium Web" charset="0"/>
                <a:cs typeface="Titillium Web" charset="0"/>
              </a:rPr>
              <a:t>Posibilidad de edición </a:t>
            </a:r>
            <a:r>
              <a:rPr lang="es-ES" dirty="0">
                <a:solidFill>
                  <a:srgbClr val="3C0052"/>
                </a:solidFill>
                <a:latin typeface="Titillium Web" charset="0"/>
                <a:ea typeface="Titillium Web" charset="0"/>
                <a:cs typeface="Titillium Web" charset="0"/>
              </a:rPr>
              <a:t>y tutorización en tiempo real</a:t>
            </a:r>
          </a:p>
        </p:txBody>
      </p:sp>
      <p:sp>
        <p:nvSpPr>
          <p:cNvPr id="13" name="Rectángulo 12"/>
          <p:cNvSpPr/>
          <p:nvPr/>
        </p:nvSpPr>
        <p:spPr>
          <a:xfrm>
            <a:off x="8815530" y="1747685"/>
            <a:ext cx="3373200" cy="3096000"/>
          </a:xfrm>
          <a:prstGeom prst="rect">
            <a:avLst/>
          </a:prstGeom>
          <a:solidFill>
            <a:srgbClr val="FFE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E44E"/>
              </a:solidFill>
            </a:endParaRPr>
          </a:p>
        </p:txBody>
      </p:sp>
      <p:grpSp>
        <p:nvGrpSpPr>
          <p:cNvPr id="16" name="Grupo 15"/>
          <p:cNvGrpSpPr/>
          <p:nvPr/>
        </p:nvGrpSpPr>
        <p:grpSpPr>
          <a:xfrm>
            <a:off x="11717612" y="4241991"/>
            <a:ext cx="474388" cy="2616009"/>
            <a:chOff x="11717612" y="4241991"/>
            <a:chExt cx="474388" cy="2616009"/>
          </a:xfrm>
        </p:grpSpPr>
        <p:grpSp>
          <p:nvGrpSpPr>
            <p:cNvPr id="17" name="Agrupar 1"/>
            <p:cNvGrpSpPr/>
            <p:nvPr/>
          </p:nvGrpSpPr>
          <p:grpSpPr>
            <a:xfrm>
              <a:off x="11717612" y="4241991"/>
              <a:ext cx="474388" cy="2616009"/>
              <a:chOff x="0" y="4241991"/>
              <a:chExt cx="474388" cy="2616009"/>
            </a:xfrm>
          </p:grpSpPr>
          <p:sp>
            <p:nvSpPr>
              <p:cNvPr id="19" name="Rectángulo 18"/>
              <p:cNvSpPr/>
              <p:nvPr/>
            </p:nvSpPr>
            <p:spPr>
              <a:xfrm>
                <a:off x="0" y="4241991"/>
                <a:ext cx="474388" cy="2616009"/>
              </a:xfrm>
              <a:prstGeom prst="rect">
                <a:avLst/>
              </a:prstGeom>
              <a:solidFill>
                <a:srgbClr val="045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0457D4"/>
                  </a:solidFill>
                </a:endParaRPr>
              </a:p>
            </p:txBody>
          </p:sp>
          <p:sp>
            <p:nvSpPr>
              <p:cNvPr id="20" name="CuadroTexto 19"/>
              <p:cNvSpPr txBox="1"/>
              <p:nvPr/>
            </p:nvSpPr>
            <p:spPr>
              <a:xfrm rot="16200000">
                <a:off x="-265073" y="4672812"/>
                <a:ext cx="1011158" cy="338554"/>
              </a:xfrm>
              <a:prstGeom prst="rect">
                <a:avLst/>
              </a:prstGeom>
              <a:noFill/>
            </p:spPr>
            <p:txBody>
              <a:bodyPr wrap="square" rtlCol="0">
                <a:spAutoFit/>
              </a:bodyPr>
              <a:lstStyle/>
              <a:p>
                <a:pPr algn="r"/>
                <a:r>
                  <a:rPr lang="es-ES_tradnl" sz="800" dirty="0" smtClean="0">
                    <a:solidFill>
                      <a:srgbClr val="4DE0FF"/>
                    </a:solidFill>
                    <a:latin typeface="Titillium Web" charset="0"/>
                    <a:ea typeface="Titillium Web" charset="0"/>
                    <a:cs typeface="Titillium Web" charset="0"/>
                  </a:rPr>
                  <a:t>15 Diciembre 2021</a:t>
                </a:r>
                <a:endParaRPr lang="es-ES_tradnl" sz="800" dirty="0">
                  <a:solidFill>
                    <a:srgbClr val="4DE0FF"/>
                  </a:solidFill>
                  <a:latin typeface="Titillium Web" charset="0"/>
                  <a:ea typeface="Titillium Web" charset="0"/>
                  <a:cs typeface="Titillium Web" charset="0"/>
                </a:endParaRPr>
              </a:p>
            </p:txBody>
          </p:sp>
        </p:grpSp>
        <p:sp>
          <p:nvSpPr>
            <p:cNvPr id="18" name="CuadroTexto 17"/>
            <p:cNvSpPr txBox="1"/>
            <p:nvPr/>
          </p:nvSpPr>
          <p:spPr>
            <a:xfrm rot="16200000">
              <a:off x="11425301" y="6060762"/>
              <a:ext cx="1116200" cy="292388"/>
            </a:xfrm>
            <a:prstGeom prst="rect">
              <a:avLst/>
            </a:prstGeom>
            <a:noFill/>
          </p:spPr>
          <p:txBody>
            <a:bodyPr wrap="square" rtlCol="0">
              <a:spAutoFit/>
            </a:bodyPr>
            <a:lstStyle/>
            <a:p>
              <a:r>
                <a:rPr lang="es-ES" sz="1300" dirty="0">
                  <a:solidFill>
                    <a:srgbClr val="4DE0FF"/>
                  </a:solidFill>
                  <a:latin typeface="Titillium Web" charset="0"/>
                  <a:ea typeface="Titillium Web" charset="0"/>
                  <a:cs typeface="Titillium Web" charset="0"/>
                </a:rPr>
                <a:t>AARLENS</a:t>
              </a:r>
            </a:p>
          </p:txBody>
        </p:sp>
      </p:grpSp>
      <p:pic>
        <p:nvPicPr>
          <p:cNvPr id="2" name="Imagen 1"/>
          <p:cNvPicPr>
            <a:picLocks noChangeAspect="1"/>
          </p:cNvPicPr>
          <p:nvPr/>
        </p:nvPicPr>
        <p:blipFill>
          <a:blip r:embed="rId4"/>
          <a:stretch>
            <a:fillRect/>
          </a:stretch>
        </p:blipFill>
        <p:spPr>
          <a:xfrm>
            <a:off x="9738842" y="2545501"/>
            <a:ext cx="1526575" cy="1500368"/>
          </a:xfrm>
          <a:prstGeom prst="rect">
            <a:avLst/>
          </a:prstGeom>
        </p:spPr>
      </p:pic>
    </p:spTree>
    <p:extLst>
      <p:ext uri="{BB962C8B-B14F-4D97-AF65-F5344CB8AC3E}">
        <p14:creationId xmlns:p14="http://schemas.microsoft.com/office/powerpoint/2010/main" val="3217444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3">
            <a:alphaModFix amt="6000"/>
          </a:blip>
          <a:stretch>
            <a:fillRect/>
          </a:stretch>
        </p:blipFill>
        <p:spPr>
          <a:xfrm>
            <a:off x="-67549" y="492150"/>
            <a:ext cx="4583458" cy="9381766"/>
          </a:xfrm>
          <a:prstGeom prst="rect">
            <a:avLst/>
          </a:prstGeom>
        </p:spPr>
      </p:pic>
      <p:sp>
        <p:nvSpPr>
          <p:cNvPr id="53" name="Rectángulo 52"/>
          <p:cNvSpPr/>
          <p:nvPr/>
        </p:nvSpPr>
        <p:spPr>
          <a:xfrm>
            <a:off x="9428672" y="1708029"/>
            <a:ext cx="2763328" cy="2846717"/>
          </a:xfrm>
          <a:prstGeom prst="rect">
            <a:avLst/>
          </a:prstGeom>
          <a:solidFill>
            <a:srgbClr val="FFE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FFE44E"/>
              </a:solidFill>
            </a:endParaRPr>
          </a:p>
        </p:txBody>
      </p:sp>
      <p:sp>
        <p:nvSpPr>
          <p:cNvPr id="50" name="CuadroTexto 49"/>
          <p:cNvSpPr txBox="1"/>
          <p:nvPr/>
        </p:nvSpPr>
        <p:spPr>
          <a:xfrm>
            <a:off x="1196281" y="586493"/>
            <a:ext cx="2826415" cy="646331"/>
          </a:xfrm>
          <a:prstGeom prst="rect">
            <a:avLst/>
          </a:prstGeom>
          <a:noFill/>
        </p:spPr>
        <p:txBody>
          <a:bodyPr wrap="none" rtlCol="0">
            <a:spAutoFit/>
          </a:bodyPr>
          <a:lstStyle/>
          <a:p>
            <a:r>
              <a:rPr lang="es-ES_tradnl" sz="3600" b="1" dirty="0" smtClean="0">
                <a:solidFill>
                  <a:srgbClr val="0457D4"/>
                </a:solidFill>
                <a:latin typeface="Titillium Web" charset="0"/>
                <a:ea typeface="Titillium Web" charset="0"/>
                <a:cs typeface="Titillium Web" charset="0"/>
              </a:rPr>
              <a:t>Calendarios</a:t>
            </a:r>
            <a:endParaRPr lang="es-ES_tradnl" sz="3600" b="1" dirty="0">
              <a:solidFill>
                <a:srgbClr val="0457D4"/>
              </a:solidFill>
              <a:latin typeface="Titillium Web" charset="0"/>
              <a:ea typeface="Titillium Web" charset="0"/>
              <a:cs typeface="Titillium Web" charset="0"/>
            </a:endParaRPr>
          </a:p>
        </p:txBody>
      </p:sp>
      <p:sp>
        <p:nvSpPr>
          <p:cNvPr id="51" name="TextBox 34">
            <a:extLst>
              <a:ext uri="{FF2B5EF4-FFF2-40B4-BE49-F238E27FC236}">
                <a16:creationId xmlns:a16="http://schemas.microsoft.com/office/drawing/2014/main" id="{83F37E12-443D-4D5E-A488-7C14DE82B23B}"/>
              </a:ext>
            </a:extLst>
          </p:cNvPr>
          <p:cNvSpPr txBox="1"/>
          <p:nvPr/>
        </p:nvSpPr>
        <p:spPr>
          <a:xfrm>
            <a:off x="1459518" y="1399661"/>
            <a:ext cx="6364640" cy="861774"/>
          </a:xfrm>
          <a:prstGeom prst="rect">
            <a:avLst/>
          </a:prstGeom>
          <a:noFill/>
        </p:spPr>
        <p:txBody>
          <a:bodyPr wrap="square" rtlCol="0">
            <a:spAutoFit/>
          </a:bodyPr>
          <a:lstStyle/>
          <a:p>
            <a:pPr>
              <a:lnSpc>
                <a:spcPts val="2000"/>
              </a:lnSpc>
            </a:pPr>
            <a:r>
              <a:rPr lang="es-ES" dirty="0" smtClean="0">
                <a:solidFill>
                  <a:srgbClr val="3C0052"/>
                </a:solidFill>
                <a:latin typeface="Titillium Web" charset="0"/>
                <a:ea typeface="Titillium Web" charset="0"/>
                <a:cs typeface="Titillium Web" charset="0"/>
              </a:rPr>
              <a:t>Las agendas o grupos de tareas programadas se pueden </a:t>
            </a:r>
            <a:r>
              <a:rPr lang="es-ES" b="1" dirty="0" smtClean="0">
                <a:solidFill>
                  <a:srgbClr val="3C0052"/>
                </a:solidFill>
                <a:latin typeface="Titillium Web" charset="0"/>
                <a:ea typeface="Titillium Web" charset="0"/>
                <a:cs typeface="Titillium Web" charset="0"/>
              </a:rPr>
              <a:t>asignar a un calendario </a:t>
            </a:r>
            <a:r>
              <a:rPr lang="es-ES" dirty="0" smtClean="0">
                <a:solidFill>
                  <a:srgbClr val="3C0052"/>
                </a:solidFill>
                <a:latin typeface="Titillium Web" charset="0"/>
                <a:ea typeface="Titillium Web" charset="0"/>
                <a:cs typeface="Titillium Web" charset="0"/>
              </a:rPr>
              <a:t>que estará disponible para todos los alumnos de una clase</a:t>
            </a:r>
            <a:endParaRPr lang="es-ES" b="1" dirty="0" smtClean="0">
              <a:solidFill>
                <a:srgbClr val="3C0052"/>
              </a:solidFill>
              <a:latin typeface="Titillium Web" charset="0"/>
              <a:ea typeface="Titillium Web" charset="0"/>
              <a:cs typeface="Titillium Web" charset="0"/>
            </a:endParaRPr>
          </a:p>
        </p:txBody>
      </p:sp>
      <p:grpSp>
        <p:nvGrpSpPr>
          <p:cNvPr id="16" name="Grupo 15"/>
          <p:cNvGrpSpPr/>
          <p:nvPr/>
        </p:nvGrpSpPr>
        <p:grpSpPr>
          <a:xfrm>
            <a:off x="11717612" y="4241991"/>
            <a:ext cx="474388" cy="2616009"/>
            <a:chOff x="11717612" y="4241991"/>
            <a:chExt cx="474388" cy="2616009"/>
          </a:xfrm>
        </p:grpSpPr>
        <p:grpSp>
          <p:nvGrpSpPr>
            <p:cNvPr id="17" name="Agrupar 1"/>
            <p:cNvGrpSpPr/>
            <p:nvPr/>
          </p:nvGrpSpPr>
          <p:grpSpPr>
            <a:xfrm>
              <a:off x="11717612" y="4241991"/>
              <a:ext cx="474388" cy="2616009"/>
              <a:chOff x="0" y="4241991"/>
              <a:chExt cx="474388" cy="2616009"/>
            </a:xfrm>
          </p:grpSpPr>
          <p:sp>
            <p:nvSpPr>
              <p:cNvPr id="19" name="Rectángulo 18"/>
              <p:cNvSpPr/>
              <p:nvPr/>
            </p:nvSpPr>
            <p:spPr>
              <a:xfrm>
                <a:off x="0" y="4241991"/>
                <a:ext cx="474388" cy="2616009"/>
              </a:xfrm>
              <a:prstGeom prst="rect">
                <a:avLst/>
              </a:prstGeom>
              <a:solidFill>
                <a:srgbClr val="045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0457D4"/>
                  </a:solidFill>
                </a:endParaRPr>
              </a:p>
            </p:txBody>
          </p:sp>
          <p:sp>
            <p:nvSpPr>
              <p:cNvPr id="20" name="CuadroTexto 19"/>
              <p:cNvSpPr txBox="1"/>
              <p:nvPr/>
            </p:nvSpPr>
            <p:spPr>
              <a:xfrm rot="16200000">
                <a:off x="-265073" y="4672812"/>
                <a:ext cx="1011158" cy="338554"/>
              </a:xfrm>
              <a:prstGeom prst="rect">
                <a:avLst/>
              </a:prstGeom>
              <a:noFill/>
            </p:spPr>
            <p:txBody>
              <a:bodyPr wrap="square" rtlCol="0">
                <a:spAutoFit/>
              </a:bodyPr>
              <a:lstStyle/>
              <a:p>
                <a:pPr algn="r"/>
                <a:r>
                  <a:rPr lang="es-ES_tradnl" sz="800" dirty="0" smtClean="0">
                    <a:solidFill>
                      <a:srgbClr val="4DE0FF"/>
                    </a:solidFill>
                    <a:latin typeface="Titillium Web" charset="0"/>
                    <a:ea typeface="Titillium Web" charset="0"/>
                    <a:cs typeface="Titillium Web" charset="0"/>
                  </a:rPr>
                  <a:t>15 Diciembre 2021</a:t>
                </a:r>
                <a:endParaRPr lang="es-ES_tradnl" sz="800" dirty="0">
                  <a:solidFill>
                    <a:srgbClr val="4DE0FF"/>
                  </a:solidFill>
                  <a:latin typeface="Titillium Web" charset="0"/>
                  <a:ea typeface="Titillium Web" charset="0"/>
                  <a:cs typeface="Titillium Web" charset="0"/>
                </a:endParaRPr>
              </a:p>
            </p:txBody>
          </p:sp>
        </p:grpSp>
        <p:sp>
          <p:nvSpPr>
            <p:cNvPr id="18" name="CuadroTexto 17"/>
            <p:cNvSpPr txBox="1"/>
            <p:nvPr/>
          </p:nvSpPr>
          <p:spPr>
            <a:xfrm rot="16200000">
              <a:off x="11425301" y="6060762"/>
              <a:ext cx="1116200" cy="292388"/>
            </a:xfrm>
            <a:prstGeom prst="rect">
              <a:avLst/>
            </a:prstGeom>
            <a:noFill/>
          </p:spPr>
          <p:txBody>
            <a:bodyPr wrap="square" rtlCol="0">
              <a:spAutoFit/>
            </a:bodyPr>
            <a:lstStyle/>
            <a:p>
              <a:r>
                <a:rPr lang="es-ES" sz="1300" dirty="0">
                  <a:solidFill>
                    <a:srgbClr val="4DE0FF"/>
                  </a:solidFill>
                  <a:latin typeface="Titillium Web" charset="0"/>
                  <a:ea typeface="Titillium Web" charset="0"/>
                  <a:cs typeface="Titillium Web" charset="0"/>
                </a:rPr>
                <a:t>AARLENS</a:t>
              </a:r>
            </a:p>
          </p:txBody>
        </p:sp>
      </p:gr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607" y="2576032"/>
            <a:ext cx="4569239" cy="2634320"/>
          </a:xfrm>
          <a:prstGeom prst="rect">
            <a:avLst/>
          </a:prstGeom>
        </p:spPr>
      </p:pic>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4667" y="2593286"/>
            <a:ext cx="4577816" cy="2629519"/>
          </a:xfrm>
          <a:prstGeom prst="rect">
            <a:avLst/>
          </a:prstGeom>
        </p:spPr>
      </p:pic>
      <p:grpSp>
        <p:nvGrpSpPr>
          <p:cNvPr id="5" name="Group 4"/>
          <p:cNvGrpSpPr>
            <a:grpSpLocks noChangeAspect="1"/>
          </p:cNvGrpSpPr>
          <p:nvPr/>
        </p:nvGrpSpPr>
        <p:grpSpPr bwMode="auto">
          <a:xfrm>
            <a:off x="11611079" y="2507024"/>
            <a:ext cx="1145402" cy="1297984"/>
            <a:chOff x="4839" y="466"/>
            <a:chExt cx="548" cy="621"/>
          </a:xfrm>
        </p:grpSpPr>
        <p:sp>
          <p:nvSpPr>
            <p:cNvPr id="6" name="AutoShape 3"/>
            <p:cNvSpPr>
              <a:spLocks noChangeAspect="1" noChangeArrowheads="1" noTextEdit="1"/>
            </p:cNvSpPr>
            <p:nvPr/>
          </p:nvSpPr>
          <p:spPr bwMode="auto">
            <a:xfrm>
              <a:off x="4839" y="466"/>
              <a:ext cx="548" cy="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7" name="Freeform 5"/>
            <p:cNvSpPr>
              <a:spLocks/>
            </p:cNvSpPr>
            <p:nvPr/>
          </p:nvSpPr>
          <p:spPr bwMode="auto">
            <a:xfrm>
              <a:off x="4876" y="503"/>
              <a:ext cx="475" cy="547"/>
            </a:xfrm>
            <a:custGeom>
              <a:avLst/>
              <a:gdLst>
                <a:gd name="T0" fmla="*/ 13937 w 13937"/>
                <a:gd name="T1" fmla="*/ 12070 h 16093"/>
                <a:gd name="T2" fmla="*/ 13937 w 13937"/>
                <a:gd name="T3" fmla="*/ 12070 h 16093"/>
                <a:gd name="T4" fmla="*/ 13937 w 13937"/>
                <a:gd name="T5" fmla="*/ 4023 h 16093"/>
                <a:gd name="T6" fmla="*/ 6969 w 13937"/>
                <a:gd name="T7" fmla="*/ 0 h 16093"/>
                <a:gd name="T8" fmla="*/ 0 w 13937"/>
                <a:gd name="T9" fmla="*/ 4023 h 16093"/>
                <a:gd name="T10" fmla="*/ 0 w 13937"/>
                <a:gd name="T11" fmla="*/ 12070 h 16093"/>
                <a:gd name="T12" fmla="*/ 6969 w 13937"/>
                <a:gd name="T13" fmla="*/ 16093 h 16093"/>
                <a:gd name="T14" fmla="*/ 13937 w 13937"/>
                <a:gd name="T15" fmla="*/ 12070 h 160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37" h="16093">
                  <a:moveTo>
                    <a:pt x="13937" y="12070"/>
                  </a:moveTo>
                  <a:lnTo>
                    <a:pt x="13937" y="12070"/>
                  </a:lnTo>
                  <a:lnTo>
                    <a:pt x="13937" y="4023"/>
                  </a:lnTo>
                  <a:lnTo>
                    <a:pt x="6969" y="0"/>
                  </a:lnTo>
                  <a:lnTo>
                    <a:pt x="0" y="4023"/>
                  </a:lnTo>
                  <a:lnTo>
                    <a:pt x="0" y="12070"/>
                  </a:lnTo>
                  <a:lnTo>
                    <a:pt x="6969" y="16093"/>
                  </a:lnTo>
                  <a:lnTo>
                    <a:pt x="13937" y="12070"/>
                  </a:lnTo>
                  <a:close/>
                </a:path>
              </a:pathLst>
            </a:custGeom>
            <a:solidFill>
              <a:srgbClr val="3C005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sp>
        <p:nvSpPr>
          <p:cNvPr id="24" name="TextBox 34">
            <a:extLst>
              <a:ext uri="{FF2B5EF4-FFF2-40B4-BE49-F238E27FC236}">
                <a16:creationId xmlns:a16="http://schemas.microsoft.com/office/drawing/2014/main" id="{83F37E12-443D-4D5E-A488-7C14DE82B23B}"/>
              </a:ext>
            </a:extLst>
          </p:cNvPr>
          <p:cNvSpPr txBox="1"/>
          <p:nvPr/>
        </p:nvSpPr>
        <p:spPr>
          <a:xfrm>
            <a:off x="1714655" y="5456234"/>
            <a:ext cx="2801253" cy="348813"/>
          </a:xfrm>
          <a:prstGeom prst="rect">
            <a:avLst/>
          </a:prstGeom>
          <a:noFill/>
        </p:spPr>
        <p:txBody>
          <a:bodyPr wrap="square" rtlCol="0">
            <a:spAutoFit/>
          </a:bodyPr>
          <a:lstStyle/>
          <a:p>
            <a:pPr>
              <a:lnSpc>
                <a:spcPts val="2000"/>
              </a:lnSpc>
            </a:pPr>
            <a:r>
              <a:rPr lang="es-ES" sz="1600" b="1" dirty="0" smtClean="0">
                <a:solidFill>
                  <a:srgbClr val="3C0052"/>
                </a:solidFill>
                <a:latin typeface="Titillium Web" charset="0"/>
                <a:ea typeface="Titillium Web" charset="0"/>
                <a:cs typeface="Titillium Web" charset="0"/>
              </a:rPr>
              <a:t>HISTORIAL DE AGENDAS </a:t>
            </a:r>
          </a:p>
        </p:txBody>
      </p:sp>
      <p:sp>
        <p:nvSpPr>
          <p:cNvPr id="25" name="TextBox 34">
            <a:extLst>
              <a:ext uri="{FF2B5EF4-FFF2-40B4-BE49-F238E27FC236}">
                <a16:creationId xmlns:a16="http://schemas.microsoft.com/office/drawing/2014/main" id="{83F37E12-443D-4D5E-A488-7C14DE82B23B}"/>
              </a:ext>
            </a:extLst>
          </p:cNvPr>
          <p:cNvSpPr txBox="1"/>
          <p:nvPr/>
        </p:nvSpPr>
        <p:spPr>
          <a:xfrm>
            <a:off x="7421005" y="5415231"/>
            <a:ext cx="2505140" cy="587853"/>
          </a:xfrm>
          <a:prstGeom prst="rect">
            <a:avLst/>
          </a:prstGeom>
          <a:noFill/>
        </p:spPr>
        <p:txBody>
          <a:bodyPr wrap="square" rtlCol="0">
            <a:spAutoFit/>
          </a:bodyPr>
          <a:lstStyle/>
          <a:p>
            <a:pPr algn="ctr">
              <a:lnSpc>
                <a:spcPts val="2000"/>
              </a:lnSpc>
            </a:pPr>
            <a:r>
              <a:rPr lang="es-ES" sz="1600" b="1" dirty="0" smtClean="0">
                <a:solidFill>
                  <a:srgbClr val="3C0052"/>
                </a:solidFill>
                <a:latin typeface="Titillium Web" charset="0"/>
                <a:ea typeface="Titillium Web" charset="0"/>
                <a:cs typeface="Titillium Web" charset="0"/>
              </a:rPr>
              <a:t>AGENDAS ASIGNADAS A UN CALENDARIO </a:t>
            </a:r>
          </a:p>
        </p:txBody>
      </p:sp>
      <p:sp>
        <p:nvSpPr>
          <p:cNvPr id="21" name="Flecha derecha 20"/>
          <p:cNvSpPr/>
          <p:nvPr/>
        </p:nvSpPr>
        <p:spPr>
          <a:xfrm>
            <a:off x="5382882" y="3693314"/>
            <a:ext cx="819509" cy="499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54959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alphaModFix amt="6000"/>
          </a:blip>
          <a:stretch>
            <a:fillRect/>
          </a:stretch>
        </p:blipFill>
        <p:spPr>
          <a:xfrm>
            <a:off x="-67549" y="492150"/>
            <a:ext cx="4583458" cy="9381766"/>
          </a:xfrm>
          <a:prstGeom prst="rect">
            <a:avLst/>
          </a:prstGeom>
        </p:spPr>
      </p:pic>
      <p:sp>
        <p:nvSpPr>
          <p:cNvPr id="53" name="Rectángulo 52"/>
          <p:cNvSpPr/>
          <p:nvPr/>
        </p:nvSpPr>
        <p:spPr>
          <a:xfrm>
            <a:off x="9428672" y="1759788"/>
            <a:ext cx="2763328" cy="2846717"/>
          </a:xfrm>
          <a:prstGeom prst="rect">
            <a:avLst/>
          </a:prstGeom>
          <a:solidFill>
            <a:srgbClr val="4D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FFE44E"/>
              </a:solidFill>
            </a:endParaRPr>
          </a:p>
        </p:txBody>
      </p:sp>
      <p:sp>
        <p:nvSpPr>
          <p:cNvPr id="50" name="CuadroTexto 49"/>
          <p:cNvSpPr txBox="1"/>
          <p:nvPr/>
        </p:nvSpPr>
        <p:spPr>
          <a:xfrm>
            <a:off x="1196281" y="367159"/>
            <a:ext cx="2595582" cy="646331"/>
          </a:xfrm>
          <a:prstGeom prst="rect">
            <a:avLst/>
          </a:prstGeom>
          <a:noFill/>
        </p:spPr>
        <p:txBody>
          <a:bodyPr wrap="none" rtlCol="0">
            <a:spAutoFit/>
          </a:bodyPr>
          <a:lstStyle/>
          <a:p>
            <a:r>
              <a:rPr lang="es-ES_tradnl" sz="3600" b="1" dirty="0" smtClean="0">
                <a:solidFill>
                  <a:srgbClr val="0457D4"/>
                </a:solidFill>
                <a:latin typeface="Titillium Web" charset="0"/>
                <a:ea typeface="Titillium Web" charset="0"/>
                <a:cs typeface="Titillium Web" charset="0"/>
              </a:rPr>
              <a:t>Motivación</a:t>
            </a:r>
            <a:endParaRPr lang="es-ES_tradnl" sz="3600" b="1" dirty="0">
              <a:solidFill>
                <a:srgbClr val="0457D4"/>
              </a:solidFill>
              <a:latin typeface="Titillium Web" charset="0"/>
              <a:ea typeface="Titillium Web" charset="0"/>
              <a:cs typeface="Titillium Web" charset="0"/>
            </a:endParaRPr>
          </a:p>
        </p:txBody>
      </p:sp>
      <p:sp>
        <p:nvSpPr>
          <p:cNvPr id="51" name="TextBox 34">
            <a:extLst>
              <a:ext uri="{FF2B5EF4-FFF2-40B4-BE49-F238E27FC236}">
                <a16:creationId xmlns:a16="http://schemas.microsoft.com/office/drawing/2014/main" id="{83F37E12-443D-4D5E-A488-7C14DE82B23B}"/>
              </a:ext>
            </a:extLst>
          </p:cNvPr>
          <p:cNvSpPr txBox="1"/>
          <p:nvPr/>
        </p:nvSpPr>
        <p:spPr>
          <a:xfrm>
            <a:off x="1374644" y="1364793"/>
            <a:ext cx="6909558" cy="861774"/>
          </a:xfrm>
          <a:prstGeom prst="rect">
            <a:avLst/>
          </a:prstGeom>
          <a:noFill/>
        </p:spPr>
        <p:txBody>
          <a:bodyPr wrap="square" rtlCol="0">
            <a:spAutoFit/>
          </a:bodyPr>
          <a:lstStyle/>
          <a:p>
            <a:pPr>
              <a:lnSpc>
                <a:spcPts val="2000"/>
              </a:lnSpc>
            </a:pPr>
            <a:r>
              <a:rPr lang="es-ES" dirty="0" smtClean="0">
                <a:solidFill>
                  <a:srgbClr val="3C0052"/>
                </a:solidFill>
                <a:latin typeface="Titillium Web" charset="0"/>
                <a:ea typeface="Titillium Web" charset="0"/>
                <a:cs typeface="Titillium Web" charset="0"/>
              </a:rPr>
              <a:t>Sistema </a:t>
            </a:r>
            <a:r>
              <a:rPr lang="es-ES" dirty="0">
                <a:solidFill>
                  <a:srgbClr val="3C0052"/>
                </a:solidFill>
                <a:latin typeface="Titillium Web" charset="0"/>
                <a:ea typeface="Titillium Web" charset="0"/>
                <a:cs typeface="Titillium Web" charset="0"/>
              </a:rPr>
              <a:t>de </a:t>
            </a:r>
            <a:r>
              <a:rPr lang="es-ES" b="1" dirty="0">
                <a:solidFill>
                  <a:srgbClr val="3C0052"/>
                </a:solidFill>
                <a:latin typeface="Titillium Web" charset="0"/>
                <a:ea typeface="Titillium Web" charset="0"/>
                <a:cs typeface="Titillium Web" charset="0"/>
              </a:rPr>
              <a:t>recompensas </a:t>
            </a:r>
            <a:r>
              <a:rPr lang="es-ES" b="1" dirty="0" smtClean="0">
                <a:solidFill>
                  <a:srgbClr val="3C0052"/>
                </a:solidFill>
                <a:latin typeface="Titillium Web" charset="0"/>
                <a:ea typeface="Titillium Web" charset="0"/>
                <a:cs typeface="Titillium Web" charset="0"/>
              </a:rPr>
              <a:t>para la motivación y refuerzo positivo </a:t>
            </a:r>
            <a:r>
              <a:rPr lang="es-ES" dirty="0" smtClean="0">
                <a:solidFill>
                  <a:srgbClr val="3C0052"/>
                </a:solidFill>
                <a:latin typeface="Titillium Web" charset="0"/>
                <a:ea typeface="Titillium Web" charset="0"/>
                <a:cs typeface="Titillium Web" charset="0"/>
              </a:rPr>
              <a:t>del usuario si va </a:t>
            </a:r>
            <a:r>
              <a:rPr lang="es-ES" dirty="0">
                <a:solidFill>
                  <a:srgbClr val="3C0052"/>
                </a:solidFill>
                <a:latin typeface="Titillium Web" charset="0"/>
                <a:ea typeface="Titillium Web" charset="0"/>
                <a:cs typeface="Titillium Web" charset="0"/>
              </a:rPr>
              <a:t>cumpliendo </a:t>
            </a:r>
            <a:r>
              <a:rPr lang="es-ES" dirty="0" smtClean="0">
                <a:solidFill>
                  <a:srgbClr val="3C0052"/>
                </a:solidFill>
                <a:latin typeface="Titillium Web" charset="0"/>
                <a:ea typeface="Titillium Web" charset="0"/>
                <a:cs typeface="Titillium Web" charset="0"/>
              </a:rPr>
              <a:t>determinadas tareas programadas </a:t>
            </a:r>
            <a:r>
              <a:rPr lang="es-ES" dirty="0">
                <a:solidFill>
                  <a:srgbClr val="3C0052"/>
                </a:solidFill>
                <a:latin typeface="Titillium Web" charset="0"/>
                <a:ea typeface="Titillium Web" charset="0"/>
                <a:cs typeface="Titillium Web" charset="0"/>
              </a:rPr>
              <a:t>en la </a:t>
            </a:r>
            <a:r>
              <a:rPr lang="es-ES" dirty="0" smtClean="0">
                <a:solidFill>
                  <a:srgbClr val="3C0052"/>
                </a:solidFill>
                <a:latin typeface="Titillium Web" charset="0"/>
                <a:ea typeface="Titillium Web" charset="0"/>
                <a:cs typeface="Titillium Web" charset="0"/>
              </a:rPr>
              <a:t>agenda </a:t>
            </a:r>
          </a:p>
        </p:txBody>
      </p:sp>
      <p:pic>
        <p:nvPicPr>
          <p:cNvPr id="3" name="Imagen 2"/>
          <p:cNvPicPr>
            <a:picLocks noChangeAspect="1"/>
          </p:cNvPicPr>
          <p:nvPr/>
        </p:nvPicPr>
        <p:blipFill>
          <a:blip r:embed="rId3"/>
          <a:stretch>
            <a:fillRect/>
          </a:stretch>
        </p:blipFill>
        <p:spPr>
          <a:xfrm>
            <a:off x="9842259" y="2012402"/>
            <a:ext cx="1994948" cy="2341488"/>
          </a:xfrm>
          <a:prstGeom prst="rect">
            <a:avLst/>
          </a:prstGeom>
        </p:spPr>
      </p:pic>
      <p:grpSp>
        <p:nvGrpSpPr>
          <p:cNvPr id="15" name="Grupo 14"/>
          <p:cNvGrpSpPr/>
          <p:nvPr/>
        </p:nvGrpSpPr>
        <p:grpSpPr>
          <a:xfrm>
            <a:off x="11717612" y="4241991"/>
            <a:ext cx="474388" cy="2616009"/>
            <a:chOff x="11717612" y="4241991"/>
            <a:chExt cx="474388" cy="2616009"/>
          </a:xfrm>
        </p:grpSpPr>
        <p:grpSp>
          <p:nvGrpSpPr>
            <p:cNvPr id="21" name="Agrupar 1"/>
            <p:cNvGrpSpPr/>
            <p:nvPr/>
          </p:nvGrpSpPr>
          <p:grpSpPr>
            <a:xfrm>
              <a:off x="11717612" y="4241991"/>
              <a:ext cx="474388" cy="2616009"/>
              <a:chOff x="0" y="4241991"/>
              <a:chExt cx="474388" cy="2616009"/>
            </a:xfrm>
          </p:grpSpPr>
          <p:sp>
            <p:nvSpPr>
              <p:cNvPr id="23" name="Rectángulo 22"/>
              <p:cNvSpPr/>
              <p:nvPr/>
            </p:nvSpPr>
            <p:spPr>
              <a:xfrm>
                <a:off x="0" y="4241991"/>
                <a:ext cx="474388" cy="2616009"/>
              </a:xfrm>
              <a:prstGeom prst="rect">
                <a:avLst/>
              </a:prstGeom>
              <a:solidFill>
                <a:srgbClr val="045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0457D4"/>
                  </a:solidFill>
                </a:endParaRPr>
              </a:p>
            </p:txBody>
          </p:sp>
          <p:sp>
            <p:nvSpPr>
              <p:cNvPr id="24" name="CuadroTexto 23"/>
              <p:cNvSpPr txBox="1"/>
              <p:nvPr/>
            </p:nvSpPr>
            <p:spPr>
              <a:xfrm rot="16200000">
                <a:off x="-265073" y="4672812"/>
                <a:ext cx="1011158" cy="338554"/>
              </a:xfrm>
              <a:prstGeom prst="rect">
                <a:avLst/>
              </a:prstGeom>
              <a:noFill/>
            </p:spPr>
            <p:txBody>
              <a:bodyPr wrap="square" rtlCol="0">
                <a:spAutoFit/>
              </a:bodyPr>
              <a:lstStyle/>
              <a:p>
                <a:pPr algn="r"/>
                <a:r>
                  <a:rPr lang="es-ES_tradnl" sz="800" dirty="0" smtClean="0">
                    <a:solidFill>
                      <a:srgbClr val="4DE0FF"/>
                    </a:solidFill>
                    <a:latin typeface="Titillium Web" charset="0"/>
                    <a:ea typeface="Titillium Web" charset="0"/>
                    <a:cs typeface="Titillium Web" charset="0"/>
                  </a:rPr>
                  <a:t>15 Diciembre 2021</a:t>
                </a:r>
                <a:endParaRPr lang="es-ES_tradnl" sz="800" dirty="0">
                  <a:solidFill>
                    <a:srgbClr val="4DE0FF"/>
                  </a:solidFill>
                  <a:latin typeface="Titillium Web" charset="0"/>
                  <a:ea typeface="Titillium Web" charset="0"/>
                  <a:cs typeface="Titillium Web" charset="0"/>
                </a:endParaRPr>
              </a:p>
            </p:txBody>
          </p:sp>
        </p:grpSp>
        <p:sp>
          <p:nvSpPr>
            <p:cNvPr id="22" name="CuadroTexto 21"/>
            <p:cNvSpPr txBox="1"/>
            <p:nvPr/>
          </p:nvSpPr>
          <p:spPr>
            <a:xfrm rot="16200000">
              <a:off x="11425301" y="6060762"/>
              <a:ext cx="1116200" cy="292388"/>
            </a:xfrm>
            <a:prstGeom prst="rect">
              <a:avLst/>
            </a:prstGeom>
            <a:noFill/>
          </p:spPr>
          <p:txBody>
            <a:bodyPr wrap="square" rtlCol="0">
              <a:spAutoFit/>
            </a:bodyPr>
            <a:lstStyle/>
            <a:p>
              <a:r>
                <a:rPr lang="es-ES" sz="1300" dirty="0">
                  <a:solidFill>
                    <a:srgbClr val="4DE0FF"/>
                  </a:solidFill>
                  <a:latin typeface="Titillium Web" charset="0"/>
                  <a:ea typeface="Titillium Web" charset="0"/>
                  <a:cs typeface="Titillium Web" charset="0"/>
                </a:rPr>
                <a:t>AARLENS</a:t>
              </a:r>
            </a:p>
          </p:txBody>
        </p:sp>
      </p:grpSp>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0603" y="2454627"/>
            <a:ext cx="6633599" cy="3798525"/>
          </a:xfrm>
          <a:prstGeom prst="rect">
            <a:avLst/>
          </a:prstGeom>
        </p:spPr>
      </p:pic>
    </p:spTree>
    <p:extLst>
      <p:ext uri="{BB962C8B-B14F-4D97-AF65-F5344CB8AC3E}">
        <p14:creationId xmlns:p14="http://schemas.microsoft.com/office/powerpoint/2010/main" val="1538804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alphaModFix amt="6000"/>
          </a:blip>
          <a:stretch>
            <a:fillRect/>
          </a:stretch>
        </p:blipFill>
        <p:spPr>
          <a:xfrm>
            <a:off x="-2833223" y="660018"/>
            <a:ext cx="6925778" cy="6888938"/>
          </a:xfrm>
          <a:prstGeom prst="rect">
            <a:avLst/>
          </a:prstGeom>
        </p:spPr>
      </p:pic>
      <p:sp>
        <p:nvSpPr>
          <p:cNvPr id="50" name="CuadroTexto 49"/>
          <p:cNvSpPr txBox="1"/>
          <p:nvPr/>
        </p:nvSpPr>
        <p:spPr>
          <a:xfrm>
            <a:off x="1196281" y="640302"/>
            <a:ext cx="5533887" cy="646331"/>
          </a:xfrm>
          <a:prstGeom prst="rect">
            <a:avLst/>
          </a:prstGeom>
          <a:noFill/>
        </p:spPr>
        <p:txBody>
          <a:bodyPr wrap="none" rtlCol="0">
            <a:spAutoFit/>
          </a:bodyPr>
          <a:lstStyle/>
          <a:p>
            <a:r>
              <a:rPr lang="es-ES_tradnl" sz="3600" b="1" dirty="0" smtClean="0">
                <a:solidFill>
                  <a:srgbClr val="0457D4"/>
                </a:solidFill>
                <a:latin typeface="Titillium Web" charset="0"/>
                <a:ea typeface="Titillium Web" charset="0"/>
                <a:cs typeface="Titillium Web" charset="0"/>
              </a:rPr>
              <a:t>Actividad “Ir al médico“</a:t>
            </a:r>
            <a:endParaRPr lang="es-ES_tradnl" sz="3600" b="1" dirty="0">
              <a:solidFill>
                <a:srgbClr val="0457D4"/>
              </a:solidFill>
              <a:latin typeface="Titillium Web" charset="0"/>
              <a:ea typeface="Titillium Web" charset="0"/>
              <a:cs typeface="Titillium Web" charset="0"/>
            </a:endParaRPr>
          </a:p>
        </p:txBody>
      </p:sp>
      <p:sp>
        <p:nvSpPr>
          <p:cNvPr id="17" name="Rectángulo 16"/>
          <p:cNvSpPr/>
          <p:nvPr/>
        </p:nvSpPr>
        <p:spPr>
          <a:xfrm>
            <a:off x="9428672" y="1708029"/>
            <a:ext cx="2763328" cy="2846717"/>
          </a:xfrm>
          <a:prstGeom prst="rect">
            <a:avLst/>
          </a:prstGeom>
          <a:solidFill>
            <a:srgbClr val="FFE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FFE44E"/>
              </a:solidFill>
            </a:endParaRPr>
          </a:p>
        </p:txBody>
      </p:sp>
      <p:pic>
        <p:nvPicPr>
          <p:cNvPr id="5" name="Imagen 4"/>
          <p:cNvPicPr>
            <a:picLocks noChangeAspect="1"/>
          </p:cNvPicPr>
          <p:nvPr/>
        </p:nvPicPr>
        <p:blipFill>
          <a:blip r:embed="rId4"/>
          <a:stretch>
            <a:fillRect/>
          </a:stretch>
        </p:blipFill>
        <p:spPr>
          <a:xfrm>
            <a:off x="1436913" y="1456701"/>
            <a:ext cx="9326833" cy="4882372"/>
          </a:xfrm>
          <a:prstGeom prst="rect">
            <a:avLst/>
          </a:prstGeom>
        </p:spPr>
      </p:pic>
      <p:grpSp>
        <p:nvGrpSpPr>
          <p:cNvPr id="11" name="Grupo 10"/>
          <p:cNvGrpSpPr/>
          <p:nvPr/>
        </p:nvGrpSpPr>
        <p:grpSpPr>
          <a:xfrm>
            <a:off x="11717612" y="4241991"/>
            <a:ext cx="474388" cy="2616009"/>
            <a:chOff x="11717612" y="4241991"/>
            <a:chExt cx="474388" cy="2616009"/>
          </a:xfrm>
        </p:grpSpPr>
        <p:grpSp>
          <p:nvGrpSpPr>
            <p:cNvPr id="12" name="Agrupar 1"/>
            <p:cNvGrpSpPr/>
            <p:nvPr/>
          </p:nvGrpSpPr>
          <p:grpSpPr>
            <a:xfrm>
              <a:off x="11717612" y="4241991"/>
              <a:ext cx="474388" cy="2616009"/>
              <a:chOff x="0" y="4241991"/>
              <a:chExt cx="474388" cy="2616009"/>
            </a:xfrm>
          </p:grpSpPr>
          <p:sp>
            <p:nvSpPr>
              <p:cNvPr id="14" name="Rectángulo 13"/>
              <p:cNvSpPr/>
              <p:nvPr/>
            </p:nvSpPr>
            <p:spPr>
              <a:xfrm>
                <a:off x="0" y="4241991"/>
                <a:ext cx="474388" cy="2616009"/>
              </a:xfrm>
              <a:prstGeom prst="rect">
                <a:avLst/>
              </a:prstGeom>
              <a:solidFill>
                <a:srgbClr val="045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0457D4"/>
                  </a:solidFill>
                </a:endParaRPr>
              </a:p>
            </p:txBody>
          </p:sp>
          <p:sp>
            <p:nvSpPr>
              <p:cNvPr id="15" name="CuadroTexto 14"/>
              <p:cNvSpPr txBox="1"/>
              <p:nvPr/>
            </p:nvSpPr>
            <p:spPr>
              <a:xfrm rot="16200000">
                <a:off x="-265073" y="4672812"/>
                <a:ext cx="1011158" cy="338554"/>
              </a:xfrm>
              <a:prstGeom prst="rect">
                <a:avLst/>
              </a:prstGeom>
              <a:noFill/>
            </p:spPr>
            <p:txBody>
              <a:bodyPr wrap="square" rtlCol="0">
                <a:spAutoFit/>
              </a:bodyPr>
              <a:lstStyle/>
              <a:p>
                <a:pPr algn="r"/>
                <a:r>
                  <a:rPr lang="es-ES_tradnl" sz="800" dirty="0" smtClean="0">
                    <a:solidFill>
                      <a:srgbClr val="4DE0FF"/>
                    </a:solidFill>
                    <a:latin typeface="Titillium Web" charset="0"/>
                    <a:ea typeface="Titillium Web" charset="0"/>
                    <a:cs typeface="Titillium Web" charset="0"/>
                  </a:rPr>
                  <a:t>15 Diciembre 2021</a:t>
                </a:r>
                <a:endParaRPr lang="es-ES_tradnl" sz="800" dirty="0">
                  <a:solidFill>
                    <a:srgbClr val="4DE0FF"/>
                  </a:solidFill>
                  <a:latin typeface="Titillium Web" charset="0"/>
                  <a:ea typeface="Titillium Web" charset="0"/>
                  <a:cs typeface="Titillium Web" charset="0"/>
                </a:endParaRPr>
              </a:p>
            </p:txBody>
          </p:sp>
        </p:grpSp>
        <p:sp>
          <p:nvSpPr>
            <p:cNvPr id="13" name="CuadroTexto 12"/>
            <p:cNvSpPr txBox="1"/>
            <p:nvPr/>
          </p:nvSpPr>
          <p:spPr>
            <a:xfrm rot="16200000">
              <a:off x="11425301" y="6060762"/>
              <a:ext cx="1116200" cy="292388"/>
            </a:xfrm>
            <a:prstGeom prst="rect">
              <a:avLst/>
            </a:prstGeom>
            <a:noFill/>
          </p:spPr>
          <p:txBody>
            <a:bodyPr wrap="square" rtlCol="0">
              <a:spAutoFit/>
            </a:bodyPr>
            <a:lstStyle/>
            <a:p>
              <a:r>
                <a:rPr lang="es-ES" sz="1300" dirty="0">
                  <a:solidFill>
                    <a:srgbClr val="4DE0FF"/>
                  </a:solidFill>
                  <a:latin typeface="Titillium Web" charset="0"/>
                  <a:ea typeface="Titillium Web" charset="0"/>
                  <a:cs typeface="Titillium Web" charset="0"/>
                </a:rPr>
                <a:t>AARLENS</a:t>
              </a:r>
            </a:p>
          </p:txBody>
        </p:sp>
      </p:grpSp>
    </p:spTree>
    <p:extLst>
      <p:ext uri="{BB962C8B-B14F-4D97-AF65-F5344CB8AC3E}">
        <p14:creationId xmlns:p14="http://schemas.microsoft.com/office/powerpoint/2010/main" val="38513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alphaModFix amt="6000"/>
          </a:blip>
          <a:stretch>
            <a:fillRect/>
          </a:stretch>
        </p:blipFill>
        <p:spPr>
          <a:xfrm>
            <a:off x="-2833223" y="660018"/>
            <a:ext cx="6925778" cy="6888938"/>
          </a:xfrm>
          <a:prstGeom prst="rect">
            <a:avLst/>
          </a:prstGeom>
        </p:spPr>
      </p:pic>
      <p:sp>
        <p:nvSpPr>
          <p:cNvPr id="17" name="Rectángulo 16"/>
          <p:cNvSpPr/>
          <p:nvPr/>
        </p:nvSpPr>
        <p:spPr>
          <a:xfrm>
            <a:off x="9428672" y="1708029"/>
            <a:ext cx="2763328" cy="2846717"/>
          </a:xfrm>
          <a:prstGeom prst="rect">
            <a:avLst/>
          </a:prstGeom>
          <a:solidFill>
            <a:srgbClr val="FFE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FFE44E"/>
              </a:solidFill>
            </a:endParaRPr>
          </a:p>
        </p:txBody>
      </p:sp>
      <p:grpSp>
        <p:nvGrpSpPr>
          <p:cNvPr id="11" name="Grupo 10"/>
          <p:cNvGrpSpPr/>
          <p:nvPr/>
        </p:nvGrpSpPr>
        <p:grpSpPr>
          <a:xfrm>
            <a:off x="11717612" y="4241991"/>
            <a:ext cx="474388" cy="2616009"/>
            <a:chOff x="11717612" y="4241991"/>
            <a:chExt cx="474388" cy="2616009"/>
          </a:xfrm>
        </p:grpSpPr>
        <p:grpSp>
          <p:nvGrpSpPr>
            <p:cNvPr id="12" name="Agrupar 1"/>
            <p:cNvGrpSpPr/>
            <p:nvPr/>
          </p:nvGrpSpPr>
          <p:grpSpPr>
            <a:xfrm>
              <a:off x="11717612" y="4241991"/>
              <a:ext cx="474388" cy="2616009"/>
              <a:chOff x="0" y="4241991"/>
              <a:chExt cx="474388" cy="2616009"/>
            </a:xfrm>
          </p:grpSpPr>
          <p:sp>
            <p:nvSpPr>
              <p:cNvPr id="14" name="Rectángulo 13"/>
              <p:cNvSpPr/>
              <p:nvPr/>
            </p:nvSpPr>
            <p:spPr>
              <a:xfrm>
                <a:off x="0" y="4241991"/>
                <a:ext cx="474388" cy="2616009"/>
              </a:xfrm>
              <a:prstGeom prst="rect">
                <a:avLst/>
              </a:prstGeom>
              <a:solidFill>
                <a:srgbClr val="045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0457D4"/>
                  </a:solidFill>
                </a:endParaRPr>
              </a:p>
            </p:txBody>
          </p:sp>
          <p:sp>
            <p:nvSpPr>
              <p:cNvPr id="15" name="CuadroTexto 14"/>
              <p:cNvSpPr txBox="1"/>
              <p:nvPr/>
            </p:nvSpPr>
            <p:spPr>
              <a:xfrm rot="16200000">
                <a:off x="-265073" y="4672812"/>
                <a:ext cx="1011158" cy="338554"/>
              </a:xfrm>
              <a:prstGeom prst="rect">
                <a:avLst/>
              </a:prstGeom>
              <a:noFill/>
            </p:spPr>
            <p:txBody>
              <a:bodyPr wrap="square" rtlCol="0">
                <a:spAutoFit/>
              </a:bodyPr>
              <a:lstStyle/>
              <a:p>
                <a:pPr algn="r"/>
                <a:r>
                  <a:rPr lang="es-ES_tradnl" sz="800" dirty="0" smtClean="0">
                    <a:solidFill>
                      <a:srgbClr val="4DE0FF"/>
                    </a:solidFill>
                    <a:latin typeface="Titillium Web" charset="0"/>
                    <a:ea typeface="Titillium Web" charset="0"/>
                    <a:cs typeface="Titillium Web" charset="0"/>
                  </a:rPr>
                  <a:t>15 Diciembre 2021</a:t>
                </a:r>
                <a:endParaRPr lang="es-ES_tradnl" sz="800" dirty="0">
                  <a:solidFill>
                    <a:srgbClr val="4DE0FF"/>
                  </a:solidFill>
                  <a:latin typeface="Titillium Web" charset="0"/>
                  <a:ea typeface="Titillium Web" charset="0"/>
                  <a:cs typeface="Titillium Web" charset="0"/>
                </a:endParaRPr>
              </a:p>
            </p:txBody>
          </p:sp>
        </p:grpSp>
        <p:sp>
          <p:nvSpPr>
            <p:cNvPr id="13" name="CuadroTexto 12"/>
            <p:cNvSpPr txBox="1"/>
            <p:nvPr/>
          </p:nvSpPr>
          <p:spPr>
            <a:xfrm rot="16200000">
              <a:off x="11425301" y="6060762"/>
              <a:ext cx="1116200" cy="292388"/>
            </a:xfrm>
            <a:prstGeom prst="rect">
              <a:avLst/>
            </a:prstGeom>
            <a:noFill/>
          </p:spPr>
          <p:txBody>
            <a:bodyPr wrap="square" rtlCol="0">
              <a:spAutoFit/>
            </a:bodyPr>
            <a:lstStyle/>
            <a:p>
              <a:r>
                <a:rPr lang="es-ES" sz="1300" dirty="0">
                  <a:solidFill>
                    <a:srgbClr val="4DE0FF"/>
                  </a:solidFill>
                  <a:latin typeface="Titillium Web" charset="0"/>
                  <a:ea typeface="Titillium Web" charset="0"/>
                  <a:cs typeface="Titillium Web" charset="0"/>
                </a:rPr>
                <a:t>AARLENS</a:t>
              </a:r>
            </a:p>
          </p:txBody>
        </p:sp>
      </p:grpSp>
      <p:pic>
        <p:nvPicPr>
          <p:cNvPr id="18" name="Imagen 17"/>
          <p:cNvPicPr>
            <a:picLocks noChangeAspect="1"/>
          </p:cNvPicPr>
          <p:nvPr/>
        </p:nvPicPr>
        <p:blipFill>
          <a:blip r:embed="rId4"/>
          <a:stretch>
            <a:fillRect/>
          </a:stretch>
        </p:blipFill>
        <p:spPr>
          <a:xfrm>
            <a:off x="1436913" y="1456702"/>
            <a:ext cx="9290159" cy="4882372"/>
          </a:xfrm>
          <a:prstGeom prst="rect">
            <a:avLst/>
          </a:prstGeom>
        </p:spPr>
      </p:pic>
      <p:sp>
        <p:nvSpPr>
          <p:cNvPr id="19" name="CuadroTexto 18"/>
          <p:cNvSpPr txBox="1"/>
          <p:nvPr/>
        </p:nvSpPr>
        <p:spPr>
          <a:xfrm>
            <a:off x="1196281" y="640302"/>
            <a:ext cx="5533887" cy="646331"/>
          </a:xfrm>
          <a:prstGeom prst="rect">
            <a:avLst/>
          </a:prstGeom>
          <a:noFill/>
        </p:spPr>
        <p:txBody>
          <a:bodyPr wrap="none" rtlCol="0">
            <a:spAutoFit/>
          </a:bodyPr>
          <a:lstStyle/>
          <a:p>
            <a:r>
              <a:rPr lang="es-ES_tradnl" sz="3600" b="1" dirty="0" smtClean="0">
                <a:solidFill>
                  <a:srgbClr val="0457D4"/>
                </a:solidFill>
                <a:latin typeface="Titillium Web" charset="0"/>
                <a:ea typeface="Titillium Web" charset="0"/>
                <a:cs typeface="Titillium Web" charset="0"/>
              </a:rPr>
              <a:t>Actividad “Ir al médico“</a:t>
            </a:r>
            <a:endParaRPr lang="es-ES_tradnl" sz="3600" b="1" dirty="0">
              <a:solidFill>
                <a:srgbClr val="0457D4"/>
              </a:solidFill>
              <a:latin typeface="Titillium Web" charset="0"/>
              <a:ea typeface="Titillium Web" charset="0"/>
              <a:cs typeface="Titillium Web" charset="0"/>
            </a:endParaRPr>
          </a:p>
        </p:txBody>
      </p:sp>
    </p:spTree>
    <p:extLst>
      <p:ext uri="{BB962C8B-B14F-4D97-AF65-F5344CB8AC3E}">
        <p14:creationId xmlns:p14="http://schemas.microsoft.com/office/powerpoint/2010/main" val="27625654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alphaModFix amt="6000"/>
          </a:blip>
          <a:stretch>
            <a:fillRect/>
          </a:stretch>
        </p:blipFill>
        <p:spPr>
          <a:xfrm>
            <a:off x="-2833223" y="660018"/>
            <a:ext cx="6925778" cy="6888938"/>
          </a:xfrm>
          <a:prstGeom prst="rect">
            <a:avLst/>
          </a:prstGeom>
        </p:spPr>
      </p:pic>
      <p:sp>
        <p:nvSpPr>
          <p:cNvPr id="50" name="CuadroTexto 49"/>
          <p:cNvSpPr txBox="1"/>
          <p:nvPr/>
        </p:nvSpPr>
        <p:spPr>
          <a:xfrm>
            <a:off x="1196281" y="640302"/>
            <a:ext cx="6981398" cy="646331"/>
          </a:xfrm>
          <a:prstGeom prst="rect">
            <a:avLst/>
          </a:prstGeom>
          <a:noFill/>
        </p:spPr>
        <p:txBody>
          <a:bodyPr wrap="none" rtlCol="0">
            <a:spAutoFit/>
          </a:bodyPr>
          <a:lstStyle/>
          <a:p>
            <a:r>
              <a:rPr lang="es-ES_tradnl" sz="3600" b="1" dirty="0" smtClean="0">
                <a:solidFill>
                  <a:srgbClr val="0457D4"/>
                </a:solidFill>
                <a:latin typeface="Titillium Web" charset="0"/>
                <a:ea typeface="Titillium Web" charset="0"/>
                <a:cs typeface="Titillium Web" charset="0"/>
              </a:rPr>
              <a:t>Actividad “Ir al supermercado”</a:t>
            </a:r>
            <a:endParaRPr lang="es-ES_tradnl" sz="3600" b="1" dirty="0">
              <a:solidFill>
                <a:srgbClr val="0457D4"/>
              </a:solidFill>
              <a:latin typeface="Titillium Web" charset="0"/>
              <a:ea typeface="Titillium Web" charset="0"/>
              <a:cs typeface="Titillium Web" charset="0"/>
            </a:endParaRPr>
          </a:p>
        </p:txBody>
      </p:sp>
      <p:sp>
        <p:nvSpPr>
          <p:cNvPr id="17" name="Rectángulo 16"/>
          <p:cNvSpPr/>
          <p:nvPr/>
        </p:nvSpPr>
        <p:spPr>
          <a:xfrm>
            <a:off x="9428672" y="1708029"/>
            <a:ext cx="2763328" cy="2846717"/>
          </a:xfrm>
          <a:prstGeom prst="rect">
            <a:avLst/>
          </a:prstGeom>
          <a:solidFill>
            <a:srgbClr val="FFE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FFE44E"/>
              </a:solidFill>
            </a:endParaRPr>
          </a:p>
        </p:txBody>
      </p:sp>
      <p:grpSp>
        <p:nvGrpSpPr>
          <p:cNvPr id="11" name="Grupo 10"/>
          <p:cNvGrpSpPr/>
          <p:nvPr/>
        </p:nvGrpSpPr>
        <p:grpSpPr>
          <a:xfrm>
            <a:off x="11717612" y="4241991"/>
            <a:ext cx="474388" cy="2616009"/>
            <a:chOff x="11717612" y="4241991"/>
            <a:chExt cx="474388" cy="2616009"/>
          </a:xfrm>
        </p:grpSpPr>
        <p:grpSp>
          <p:nvGrpSpPr>
            <p:cNvPr id="12" name="Agrupar 1"/>
            <p:cNvGrpSpPr/>
            <p:nvPr/>
          </p:nvGrpSpPr>
          <p:grpSpPr>
            <a:xfrm>
              <a:off x="11717612" y="4241991"/>
              <a:ext cx="474388" cy="2616009"/>
              <a:chOff x="0" y="4241991"/>
              <a:chExt cx="474388" cy="2616009"/>
            </a:xfrm>
          </p:grpSpPr>
          <p:sp>
            <p:nvSpPr>
              <p:cNvPr id="14" name="Rectángulo 13"/>
              <p:cNvSpPr/>
              <p:nvPr/>
            </p:nvSpPr>
            <p:spPr>
              <a:xfrm>
                <a:off x="0" y="4241991"/>
                <a:ext cx="474388" cy="2616009"/>
              </a:xfrm>
              <a:prstGeom prst="rect">
                <a:avLst/>
              </a:prstGeom>
              <a:solidFill>
                <a:srgbClr val="045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0457D4"/>
                  </a:solidFill>
                </a:endParaRPr>
              </a:p>
            </p:txBody>
          </p:sp>
          <p:sp>
            <p:nvSpPr>
              <p:cNvPr id="15" name="CuadroTexto 14"/>
              <p:cNvSpPr txBox="1"/>
              <p:nvPr/>
            </p:nvSpPr>
            <p:spPr>
              <a:xfrm rot="16200000">
                <a:off x="-265073" y="4672812"/>
                <a:ext cx="1011158" cy="338554"/>
              </a:xfrm>
              <a:prstGeom prst="rect">
                <a:avLst/>
              </a:prstGeom>
              <a:noFill/>
            </p:spPr>
            <p:txBody>
              <a:bodyPr wrap="square" rtlCol="0">
                <a:spAutoFit/>
              </a:bodyPr>
              <a:lstStyle/>
              <a:p>
                <a:pPr algn="r"/>
                <a:r>
                  <a:rPr lang="es-ES_tradnl" sz="800" dirty="0" smtClean="0">
                    <a:solidFill>
                      <a:srgbClr val="4DE0FF"/>
                    </a:solidFill>
                    <a:latin typeface="Titillium Web" charset="0"/>
                    <a:ea typeface="Titillium Web" charset="0"/>
                    <a:cs typeface="Titillium Web" charset="0"/>
                  </a:rPr>
                  <a:t>15 Diciembre 2021</a:t>
                </a:r>
                <a:endParaRPr lang="es-ES_tradnl" sz="800" dirty="0">
                  <a:solidFill>
                    <a:srgbClr val="4DE0FF"/>
                  </a:solidFill>
                  <a:latin typeface="Titillium Web" charset="0"/>
                  <a:ea typeface="Titillium Web" charset="0"/>
                  <a:cs typeface="Titillium Web" charset="0"/>
                </a:endParaRPr>
              </a:p>
            </p:txBody>
          </p:sp>
        </p:grpSp>
        <p:sp>
          <p:nvSpPr>
            <p:cNvPr id="13" name="CuadroTexto 12"/>
            <p:cNvSpPr txBox="1"/>
            <p:nvPr/>
          </p:nvSpPr>
          <p:spPr>
            <a:xfrm rot="16200000">
              <a:off x="11425301" y="6060762"/>
              <a:ext cx="1116200" cy="292388"/>
            </a:xfrm>
            <a:prstGeom prst="rect">
              <a:avLst/>
            </a:prstGeom>
            <a:noFill/>
          </p:spPr>
          <p:txBody>
            <a:bodyPr wrap="square" rtlCol="0">
              <a:spAutoFit/>
            </a:bodyPr>
            <a:lstStyle/>
            <a:p>
              <a:r>
                <a:rPr lang="es-ES" sz="1300" dirty="0">
                  <a:solidFill>
                    <a:srgbClr val="4DE0FF"/>
                  </a:solidFill>
                  <a:latin typeface="Titillium Web" charset="0"/>
                  <a:ea typeface="Titillium Web" charset="0"/>
                  <a:cs typeface="Titillium Web" charset="0"/>
                </a:rPr>
                <a:t>AARLENS</a:t>
              </a:r>
            </a:p>
          </p:txBody>
        </p:sp>
      </p:grpSp>
      <p:pic>
        <p:nvPicPr>
          <p:cNvPr id="16" name="Imagen 15"/>
          <p:cNvPicPr>
            <a:picLocks noChangeAspect="1"/>
          </p:cNvPicPr>
          <p:nvPr/>
        </p:nvPicPr>
        <p:blipFill>
          <a:blip r:embed="rId4"/>
          <a:stretch>
            <a:fillRect/>
          </a:stretch>
        </p:blipFill>
        <p:spPr>
          <a:xfrm>
            <a:off x="1196281" y="1689178"/>
            <a:ext cx="9438894" cy="4213650"/>
          </a:xfrm>
          <a:prstGeom prst="rect">
            <a:avLst/>
          </a:prstGeom>
        </p:spPr>
      </p:pic>
      <p:sp>
        <p:nvSpPr>
          <p:cNvPr id="3" name="Rectángulo 2"/>
          <p:cNvSpPr/>
          <p:nvPr/>
        </p:nvSpPr>
        <p:spPr>
          <a:xfrm>
            <a:off x="1069145" y="1589649"/>
            <a:ext cx="2546252" cy="17725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536614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alphaModFix amt="6000"/>
          </a:blip>
          <a:stretch>
            <a:fillRect/>
          </a:stretch>
        </p:blipFill>
        <p:spPr>
          <a:xfrm>
            <a:off x="-67549" y="492150"/>
            <a:ext cx="4583458" cy="9381766"/>
          </a:xfrm>
          <a:prstGeom prst="rect">
            <a:avLst/>
          </a:prstGeom>
        </p:spPr>
      </p:pic>
      <p:sp>
        <p:nvSpPr>
          <p:cNvPr id="53" name="Rectángulo 52"/>
          <p:cNvSpPr/>
          <p:nvPr/>
        </p:nvSpPr>
        <p:spPr>
          <a:xfrm>
            <a:off x="9428672" y="1759788"/>
            <a:ext cx="2763328" cy="2846717"/>
          </a:xfrm>
          <a:prstGeom prst="rect">
            <a:avLst/>
          </a:prstGeom>
          <a:solidFill>
            <a:srgbClr val="4D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FFE44E"/>
              </a:solidFill>
            </a:endParaRPr>
          </a:p>
        </p:txBody>
      </p:sp>
      <p:sp>
        <p:nvSpPr>
          <p:cNvPr id="50" name="CuadroTexto 49"/>
          <p:cNvSpPr txBox="1"/>
          <p:nvPr/>
        </p:nvSpPr>
        <p:spPr>
          <a:xfrm>
            <a:off x="1196281" y="367159"/>
            <a:ext cx="3570208" cy="646331"/>
          </a:xfrm>
          <a:prstGeom prst="rect">
            <a:avLst/>
          </a:prstGeom>
          <a:noFill/>
        </p:spPr>
        <p:txBody>
          <a:bodyPr wrap="none" rtlCol="0">
            <a:spAutoFit/>
          </a:bodyPr>
          <a:lstStyle/>
          <a:p>
            <a:r>
              <a:rPr lang="es-ES_tradnl" sz="3600" b="1" dirty="0" smtClean="0">
                <a:solidFill>
                  <a:srgbClr val="0457D4"/>
                </a:solidFill>
                <a:latin typeface="Titillium Web" charset="0"/>
                <a:ea typeface="Titillium Web" charset="0"/>
                <a:cs typeface="Titillium Web" charset="0"/>
              </a:rPr>
              <a:t>Agenda tutorial</a:t>
            </a:r>
            <a:endParaRPr lang="es-ES_tradnl" sz="3600" b="1" dirty="0">
              <a:solidFill>
                <a:srgbClr val="0457D4"/>
              </a:solidFill>
              <a:latin typeface="Titillium Web" charset="0"/>
              <a:ea typeface="Titillium Web" charset="0"/>
              <a:cs typeface="Titillium Web" charset="0"/>
            </a:endParaRPr>
          </a:p>
        </p:txBody>
      </p:sp>
      <p:grpSp>
        <p:nvGrpSpPr>
          <p:cNvPr id="15" name="Grupo 14"/>
          <p:cNvGrpSpPr/>
          <p:nvPr/>
        </p:nvGrpSpPr>
        <p:grpSpPr>
          <a:xfrm>
            <a:off x="11717612" y="4241991"/>
            <a:ext cx="474388" cy="2616009"/>
            <a:chOff x="11717612" y="4241991"/>
            <a:chExt cx="474388" cy="2616009"/>
          </a:xfrm>
        </p:grpSpPr>
        <p:grpSp>
          <p:nvGrpSpPr>
            <p:cNvPr id="21" name="Agrupar 1"/>
            <p:cNvGrpSpPr/>
            <p:nvPr/>
          </p:nvGrpSpPr>
          <p:grpSpPr>
            <a:xfrm>
              <a:off x="11717612" y="4241991"/>
              <a:ext cx="474388" cy="2616009"/>
              <a:chOff x="0" y="4241991"/>
              <a:chExt cx="474388" cy="2616009"/>
            </a:xfrm>
          </p:grpSpPr>
          <p:sp>
            <p:nvSpPr>
              <p:cNvPr id="23" name="Rectángulo 22"/>
              <p:cNvSpPr/>
              <p:nvPr/>
            </p:nvSpPr>
            <p:spPr>
              <a:xfrm>
                <a:off x="0" y="4241991"/>
                <a:ext cx="474388" cy="2616009"/>
              </a:xfrm>
              <a:prstGeom prst="rect">
                <a:avLst/>
              </a:prstGeom>
              <a:solidFill>
                <a:srgbClr val="045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0457D4"/>
                  </a:solidFill>
                </a:endParaRPr>
              </a:p>
            </p:txBody>
          </p:sp>
          <p:sp>
            <p:nvSpPr>
              <p:cNvPr id="24" name="CuadroTexto 23"/>
              <p:cNvSpPr txBox="1"/>
              <p:nvPr/>
            </p:nvSpPr>
            <p:spPr>
              <a:xfrm rot="16200000">
                <a:off x="-265073" y="4672812"/>
                <a:ext cx="1011158" cy="338554"/>
              </a:xfrm>
              <a:prstGeom prst="rect">
                <a:avLst/>
              </a:prstGeom>
              <a:noFill/>
            </p:spPr>
            <p:txBody>
              <a:bodyPr wrap="square" rtlCol="0">
                <a:spAutoFit/>
              </a:bodyPr>
              <a:lstStyle/>
              <a:p>
                <a:pPr algn="r"/>
                <a:r>
                  <a:rPr lang="es-ES_tradnl" sz="800" dirty="0" smtClean="0">
                    <a:solidFill>
                      <a:srgbClr val="4DE0FF"/>
                    </a:solidFill>
                    <a:latin typeface="Titillium Web" charset="0"/>
                    <a:ea typeface="Titillium Web" charset="0"/>
                    <a:cs typeface="Titillium Web" charset="0"/>
                  </a:rPr>
                  <a:t>15 Diciembre 2021</a:t>
                </a:r>
                <a:endParaRPr lang="es-ES_tradnl" sz="800" dirty="0">
                  <a:solidFill>
                    <a:srgbClr val="4DE0FF"/>
                  </a:solidFill>
                  <a:latin typeface="Titillium Web" charset="0"/>
                  <a:ea typeface="Titillium Web" charset="0"/>
                  <a:cs typeface="Titillium Web" charset="0"/>
                </a:endParaRPr>
              </a:p>
            </p:txBody>
          </p:sp>
        </p:grpSp>
        <p:sp>
          <p:nvSpPr>
            <p:cNvPr id="22" name="CuadroTexto 21"/>
            <p:cNvSpPr txBox="1"/>
            <p:nvPr/>
          </p:nvSpPr>
          <p:spPr>
            <a:xfrm rot="16200000">
              <a:off x="11425301" y="6060762"/>
              <a:ext cx="1116200" cy="292388"/>
            </a:xfrm>
            <a:prstGeom prst="rect">
              <a:avLst/>
            </a:prstGeom>
            <a:noFill/>
          </p:spPr>
          <p:txBody>
            <a:bodyPr wrap="square" rtlCol="0">
              <a:spAutoFit/>
            </a:bodyPr>
            <a:lstStyle/>
            <a:p>
              <a:r>
                <a:rPr lang="es-ES" sz="1300" dirty="0">
                  <a:solidFill>
                    <a:srgbClr val="4DE0FF"/>
                  </a:solidFill>
                  <a:latin typeface="Titillium Web" charset="0"/>
                  <a:ea typeface="Titillium Web" charset="0"/>
                  <a:cs typeface="Titillium Web" charset="0"/>
                </a:rPr>
                <a:t>AARLENS</a:t>
              </a:r>
            </a:p>
          </p:txBody>
        </p:sp>
      </p:grpSp>
      <p:pic>
        <p:nvPicPr>
          <p:cNvPr id="2" name="Imagen 1"/>
          <p:cNvPicPr>
            <a:picLocks noChangeAspect="1"/>
          </p:cNvPicPr>
          <p:nvPr/>
        </p:nvPicPr>
        <p:blipFill>
          <a:blip r:embed="rId3"/>
          <a:stretch>
            <a:fillRect/>
          </a:stretch>
        </p:blipFill>
        <p:spPr>
          <a:xfrm>
            <a:off x="667346" y="1257673"/>
            <a:ext cx="3429518" cy="3584416"/>
          </a:xfrm>
          <a:prstGeom prst="rect">
            <a:avLst/>
          </a:prstGeom>
        </p:spPr>
      </p:pic>
      <p:pic>
        <p:nvPicPr>
          <p:cNvPr id="4" name="Imagen 3"/>
          <p:cNvPicPr>
            <a:picLocks noChangeAspect="1"/>
          </p:cNvPicPr>
          <p:nvPr/>
        </p:nvPicPr>
        <p:blipFill>
          <a:blip r:embed="rId4"/>
          <a:stretch>
            <a:fillRect/>
          </a:stretch>
        </p:blipFill>
        <p:spPr>
          <a:xfrm>
            <a:off x="2492024" y="2980645"/>
            <a:ext cx="5264261" cy="3530858"/>
          </a:xfrm>
          <a:prstGeom prst="rect">
            <a:avLst/>
          </a:prstGeom>
        </p:spPr>
      </p:pic>
      <p:pic>
        <p:nvPicPr>
          <p:cNvPr id="7" name="Imagen 6"/>
          <p:cNvPicPr>
            <a:picLocks noChangeAspect="1"/>
          </p:cNvPicPr>
          <p:nvPr/>
        </p:nvPicPr>
        <p:blipFill>
          <a:blip r:embed="rId5"/>
          <a:stretch>
            <a:fillRect/>
          </a:stretch>
        </p:blipFill>
        <p:spPr>
          <a:xfrm>
            <a:off x="6039732" y="1193160"/>
            <a:ext cx="5943669" cy="2281864"/>
          </a:xfrm>
          <a:prstGeom prst="rect">
            <a:avLst/>
          </a:prstGeom>
        </p:spPr>
      </p:pic>
    </p:spTree>
    <p:extLst>
      <p:ext uri="{BB962C8B-B14F-4D97-AF65-F5344CB8AC3E}">
        <p14:creationId xmlns:p14="http://schemas.microsoft.com/office/powerpoint/2010/main" val="750781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alphaModFix amt="6000"/>
          </a:blip>
          <a:stretch>
            <a:fillRect/>
          </a:stretch>
        </p:blipFill>
        <p:spPr>
          <a:xfrm>
            <a:off x="-2833223" y="660018"/>
            <a:ext cx="6925778" cy="6888938"/>
          </a:xfrm>
          <a:prstGeom prst="rect">
            <a:avLst/>
          </a:prstGeom>
        </p:spPr>
      </p:pic>
      <p:sp>
        <p:nvSpPr>
          <p:cNvPr id="50" name="CuadroTexto 49"/>
          <p:cNvSpPr txBox="1"/>
          <p:nvPr/>
        </p:nvSpPr>
        <p:spPr>
          <a:xfrm>
            <a:off x="1196281" y="640302"/>
            <a:ext cx="4673074" cy="646331"/>
          </a:xfrm>
          <a:prstGeom prst="rect">
            <a:avLst/>
          </a:prstGeom>
          <a:noFill/>
        </p:spPr>
        <p:txBody>
          <a:bodyPr wrap="none" rtlCol="0">
            <a:spAutoFit/>
          </a:bodyPr>
          <a:lstStyle/>
          <a:p>
            <a:r>
              <a:rPr lang="es-ES_tradnl" sz="3600" b="1" dirty="0" smtClean="0">
                <a:solidFill>
                  <a:srgbClr val="0457D4"/>
                </a:solidFill>
                <a:latin typeface="Titillium Web" charset="0"/>
                <a:ea typeface="Titillium Web" charset="0"/>
                <a:cs typeface="Titillium Web" charset="0"/>
              </a:rPr>
              <a:t>Realidad aumentada</a:t>
            </a:r>
            <a:endParaRPr lang="es-ES_tradnl" sz="3600" b="1" dirty="0">
              <a:solidFill>
                <a:srgbClr val="0457D4"/>
              </a:solidFill>
              <a:latin typeface="Titillium Web" charset="0"/>
              <a:ea typeface="Titillium Web" charset="0"/>
              <a:cs typeface="Titillium Web" charset="0"/>
            </a:endParaRPr>
          </a:p>
        </p:txBody>
      </p:sp>
      <p:sp>
        <p:nvSpPr>
          <p:cNvPr id="17" name="Rectángulo 16"/>
          <p:cNvSpPr/>
          <p:nvPr/>
        </p:nvSpPr>
        <p:spPr>
          <a:xfrm>
            <a:off x="9428672" y="1708029"/>
            <a:ext cx="2763328" cy="2846717"/>
          </a:xfrm>
          <a:prstGeom prst="rect">
            <a:avLst/>
          </a:prstGeom>
          <a:solidFill>
            <a:srgbClr val="FFE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FFE44E"/>
              </a:solidFill>
            </a:endParaRPr>
          </a:p>
        </p:txBody>
      </p:sp>
      <p:grpSp>
        <p:nvGrpSpPr>
          <p:cNvPr id="11" name="Grupo 10"/>
          <p:cNvGrpSpPr/>
          <p:nvPr/>
        </p:nvGrpSpPr>
        <p:grpSpPr>
          <a:xfrm>
            <a:off x="11717612" y="4241991"/>
            <a:ext cx="474388" cy="2616009"/>
            <a:chOff x="11717612" y="4241991"/>
            <a:chExt cx="474388" cy="2616009"/>
          </a:xfrm>
        </p:grpSpPr>
        <p:grpSp>
          <p:nvGrpSpPr>
            <p:cNvPr id="12" name="Agrupar 1"/>
            <p:cNvGrpSpPr/>
            <p:nvPr/>
          </p:nvGrpSpPr>
          <p:grpSpPr>
            <a:xfrm>
              <a:off x="11717612" y="4241991"/>
              <a:ext cx="474388" cy="2616009"/>
              <a:chOff x="0" y="4241991"/>
              <a:chExt cx="474388" cy="2616009"/>
            </a:xfrm>
          </p:grpSpPr>
          <p:sp>
            <p:nvSpPr>
              <p:cNvPr id="14" name="Rectángulo 13"/>
              <p:cNvSpPr/>
              <p:nvPr/>
            </p:nvSpPr>
            <p:spPr>
              <a:xfrm>
                <a:off x="0" y="4241991"/>
                <a:ext cx="474388" cy="2616009"/>
              </a:xfrm>
              <a:prstGeom prst="rect">
                <a:avLst/>
              </a:prstGeom>
              <a:solidFill>
                <a:srgbClr val="045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0457D4"/>
                  </a:solidFill>
                </a:endParaRPr>
              </a:p>
            </p:txBody>
          </p:sp>
          <p:sp>
            <p:nvSpPr>
              <p:cNvPr id="15" name="CuadroTexto 14"/>
              <p:cNvSpPr txBox="1"/>
              <p:nvPr/>
            </p:nvSpPr>
            <p:spPr>
              <a:xfrm rot="16200000">
                <a:off x="-265073" y="4672812"/>
                <a:ext cx="1011158" cy="338554"/>
              </a:xfrm>
              <a:prstGeom prst="rect">
                <a:avLst/>
              </a:prstGeom>
              <a:noFill/>
            </p:spPr>
            <p:txBody>
              <a:bodyPr wrap="square" rtlCol="0">
                <a:spAutoFit/>
              </a:bodyPr>
              <a:lstStyle/>
              <a:p>
                <a:pPr algn="r"/>
                <a:r>
                  <a:rPr lang="es-ES_tradnl" sz="800" dirty="0" smtClean="0">
                    <a:solidFill>
                      <a:srgbClr val="4DE0FF"/>
                    </a:solidFill>
                    <a:latin typeface="Titillium Web" charset="0"/>
                    <a:ea typeface="Titillium Web" charset="0"/>
                    <a:cs typeface="Titillium Web" charset="0"/>
                  </a:rPr>
                  <a:t>15 Diciembre 2021</a:t>
                </a:r>
                <a:endParaRPr lang="es-ES_tradnl" sz="800" dirty="0">
                  <a:solidFill>
                    <a:srgbClr val="4DE0FF"/>
                  </a:solidFill>
                  <a:latin typeface="Titillium Web" charset="0"/>
                  <a:ea typeface="Titillium Web" charset="0"/>
                  <a:cs typeface="Titillium Web" charset="0"/>
                </a:endParaRPr>
              </a:p>
            </p:txBody>
          </p:sp>
        </p:grpSp>
        <p:sp>
          <p:nvSpPr>
            <p:cNvPr id="13" name="CuadroTexto 12"/>
            <p:cNvSpPr txBox="1"/>
            <p:nvPr/>
          </p:nvSpPr>
          <p:spPr>
            <a:xfrm rot="16200000">
              <a:off x="11425301" y="6060762"/>
              <a:ext cx="1116200" cy="292388"/>
            </a:xfrm>
            <a:prstGeom prst="rect">
              <a:avLst/>
            </a:prstGeom>
            <a:noFill/>
          </p:spPr>
          <p:txBody>
            <a:bodyPr wrap="square" rtlCol="0">
              <a:spAutoFit/>
            </a:bodyPr>
            <a:lstStyle/>
            <a:p>
              <a:r>
                <a:rPr lang="es-ES" sz="1300" dirty="0">
                  <a:solidFill>
                    <a:srgbClr val="4DE0FF"/>
                  </a:solidFill>
                  <a:latin typeface="Titillium Web" charset="0"/>
                  <a:ea typeface="Titillium Web" charset="0"/>
                  <a:cs typeface="Titillium Web" charset="0"/>
                </a:rPr>
                <a:t>AARLENS</a:t>
              </a:r>
            </a:p>
          </p:txBody>
        </p:sp>
      </p:grpSp>
      <p:pic>
        <p:nvPicPr>
          <p:cNvPr id="5" name="Imagen 4"/>
          <p:cNvPicPr>
            <a:picLocks noChangeAspect="1"/>
          </p:cNvPicPr>
          <p:nvPr/>
        </p:nvPicPr>
        <p:blipFill>
          <a:blip r:embed="rId4"/>
          <a:stretch>
            <a:fillRect/>
          </a:stretch>
        </p:blipFill>
        <p:spPr>
          <a:xfrm>
            <a:off x="2076714" y="1844877"/>
            <a:ext cx="5958922" cy="3705118"/>
          </a:xfrm>
          <a:prstGeom prst="rect">
            <a:avLst/>
          </a:prstGeom>
        </p:spPr>
      </p:pic>
      <p:pic>
        <p:nvPicPr>
          <p:cNvPr id="6" name="Imagen 5"/>
          <p:cNvPicPr>
            <a:picLocks noChangeAspect="1"/>
          </p:cNvPicPr>
          <p:nvPr/>
        </p:nvPicPr>
        <p:blipFill>
          <a:blip r:embed="rId5"/>
          <a:stretch>
            <a:fillRect/>
          </a:stretch>
        </p:blipFill>
        <p:spPr>
          <a:xfrm>
            <a:off x="9740930" y="2033256"/>
            <a:ext cx="2242471" cy="2114851"/>
          </a:xfrm>
          <a:prstGeom prst="rect">
            <a:avLst/>
          </a:prstGeom>
        </p:spPr>
      </p:pic>
    </p:spTree>
    <p:extLst>
      <p:ext uri="{BB962C8B-B14F-4D97-AF65-F5344CB8AC3E}">
        <p14:creationId xmlns:p14="http://schemas.microsoft.com/office/powerpoint/2010/main" val="42907814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alphaModFix amt="6000"/>
          </a:blip>
          <a:stretch>
            <a:fillRect/>
          </a:stretch>
        </p:blipFill>
        <p:spPr>
          <a:xfrm>
            <a:off x="-67549" y="492150"/>
            <a:ext cx="4583458" cy="9381766"/>
          </a:xfrm>
          <a:prstGeom prst="rect">
            <a:avLst/>
          </a:prstGeom>
        </p:spPr>
      </p:pic>
      <p:sp>
        <p:nvSpPr>
          <p:cNvPr id="53" name="Rectángulo 52"/>
          <p:cNvSpPr/>
          <p:nvPr/>
        </p:nvSpPr>
        <p:spPr>
          <a:xfrm>
            <a:off x="9428672" y="1759788"/>
            <a:ext cx="2763328" cy="2846717"/>
          </a:xfrm>
          <a:prstGeom prst="rect">
            <a:avLst/>
          </a:prstGeom>
          <a:solidFill>
            <a:srgbClr val="4D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FFE44E"/>
              </a:solidFill>
            </a:endParaRPr>
          </a:p>
        </p:txBody>
      </p:sp>
      <p:sp>
        <p:nvSpPr>
          <p:cNvPr id="50" name="CuadroTexto 49"/>
          <p:cNvSpPr txBox="1"/>
          <p:nvPr/>
        </p:nvSpPr>
        <p:spPr>
          <a:xfrm>
            <a:off x="1196281" y="367159"/>
            <a:ext cx="2544286" cy="646331"/>
          </a:xfrm>
          <a:prstGeom prst="rect">
            <a:avLst/>
          </a:prstGeom>
          <a:noFill/>
        </p:spPr>
        <p:txBody>
          <a:bodyPr wrap="none" rtlCol="0">
            <a:spAutoFit/>
          </a:bodyPr>
          <a:lstStyle/>
          <a:p>
            <a:r>
              <a:rPr lang="es-ES_tradnl" sz="3600" b="1" dirty="0" smtClean="0">
                <a:solidFill>
                  <a:srgbClr val="0457D4"/>
                </a:solidFill>
                <a:latin typeface="Titillium Web" charset="0"/>
                <a:ea typeface="Titillium Web" charset="0"/>
                <a:cs typeface="Titillium Web" charset="0"/>
              </a:rPr>
              <a:t>Formación</a:t>
            </a:r>
            <a:endParaRPr lang="es-ES_tradnl" sz="3600" b="1" dirty="0">
              <a:solidFill>
                <a:srgbClr val="0457D4"/>
              </a:solidFill>
              <a:latin typeface="Titillium Web" charset="0"/>
              <a:ea typeface="Titillium Web" charset="0"/>
              <a:cs typeface="Titillium Web" charset="0"/>
            </a:endParaRPr>
          </a:p>
        </p:txBody>
      </p:sp>
      <p:grpSp>
        <p:nvGrpSpPr>
          <p:cNvPr id="15" name="Grupo 14"/>
          <p:cNvGrpSpPr/>
          <p:nvPr/>
        </p:nvGrpSpPr>
        <p:grpSpPr>
          <a:xfrm>
            <a:off x="11717612" y="4241991"/>
            <a:ext cx="474388" cy="2616009"/>
            <a:chOff x="11717612" y="4241991"/>
            <a:chExt cx="474388" cy="2616009"/>
          </a:xfrm>
        </p:grpSpPr>
        <p:grpSp>
          <p:nvGrpSpPr>
            <p:cNvPr id="21" name="Agrupar 1"/>
            <p:cNvGrpSpPr/>
            <p:nvPr/>
          </p:nvGrpSpPr>
          <p:grpSpPr>
            <a:xfrm>
              <a:off x="11717612" y="4241991"/>
              <a:ext cx="474388" cy="2616009"/>
              <a:chOff x="0" y="4241991"/>
              <a:chExt cx="474388" cy="2616009"/>
            </a:xfrm>
          </p:grpSpPr>
          <p:sp>
            <p:nvSpPr>
              <p:cNvPr id="23" name="Rectángulo 22"/>
              <p:cNvSpPr/>
              <p:nvPr/>
            </p:nvSpPr>
            <p:spPr>
              <a:xfrm>
                <a:off x="0" y="4241991"/>
                <a:ext cx="474388" cy="2616009"/>
              </a:xfrm>
              <a:prstGeom prst="rect">
                <a:avLst/>
              </a:prstGeom>
              <a:solidFill>
                <a:srgbClr val="045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0457D4"/>
                  </a:solidFill>
                </a:endParaRPr>
              </a:p>
            </p:txBody>
          </p:sp>
          <p:sp>
            <p:nvSpPr>
              <p:cNvPr id="24" name="CuadroTexto 23"/>
              <p:cNvSpPr txBox="1"/>
              <p:nvPr/>
            </p:nvSpPr>
            <p:spPr>
              <a:xfrm rot="16200000">
                <a:off x="-265073" y="4672812"/>
                <a:ext cx="1011158" cy="338554"/>
              </a:xfrm>
              <a:prstGeom prst="rect">
                <a:avLst/>
              </a:prstGeom>
              <a:noFill/>
            </p:spPr>
            <p:txBody>
              <a:bodyPr wrap="square" rtlCol="0">
                <a:spAutoFit/>
              </a:bodyPr>
              <a:lstStyle/>
              <a:p>
                <a:pPr algn="r"/>
                <a:r>
                  <a:rPr lang="es-ES_tradnl" sz="800" dirty="0" smtClean="0">
                    <a:solidFill>
                      <a:srgbClr val="4DE0FF"/>
                    </a:solidFill>
                    <a:latin typeface="Titillium Web" charset="0"/>
                    <a:ea typeface="Titillium Web" charset="0"/>
                    <a:cs typeface="Titillium Web" charset="0"/>
                  </a:rPr>
                  <a:t>15 Diciembre 2021</a:t>
                </a:r>
                <a:endParaRPr lang="es-ES_tradnl" sz="800" dirty="0">
                  <a:solidFill>
                    <a:srgbClr val="4DE0FF"/>
                  </a:solidFill>
                  <a:latin typeface="Titillium Web" charset="0"/>
                  <a:ea typeface="Titillium Web" charset="0"/>
                  <a:cs typeface="Titillium Web" charset="0"/>
                </a:endParaRPr>
              </a:p>
            </p:txBody>
          </p:sp>
        </p:grpSp>
        <p:sp>
          <p:nvSpPr>
            <p:cNvPr id="22" name="CuadroTexto 21"/>
            <p:cNvSpPr txBox="1"/>
            <p:nvPr/>
          </p:nvSpPr>
          <p:spPr>
            <a:xfrm rot="16200000">
              <a:off x="11425301" y="6060762"/>
              <a:ext cx="1116200" cy="292388"/>
            </a:xfrm>
            <a:prstGeom prst="rect">
              <a:avLst/>
            </a:prstGeom>
            <a:noFill/>
          </p:spPr>
          <p:txBody>
            <a:bodyPr wrap="square" rtlCol="0">
              <a:spAutoFit/>
            </a:bodyPr>
            <a:lstStyle/>
            <a:p>
              <a:r>
                <a:rPr lang="es-ES" sz="1300" dirty="0">
                  <a:solidFill>
                    <a:srgbClr val="4DE0FF"/>
                  </a:solidFill>
                  <a:latin typeface="Titillium Web" charset="0"/>
                  <a:ea typeface="Titillium Web" charset="0"/>
                  <a:cs typeface="Titillium Web" charset="0"/>
                </a:rPr>
                <a:t>AARLENS</a:t>
              </a:r>
            </a:p>
          </p:txBody>
        </p:sp>
      </p:grpSp>
      <p:sp>
        <p:nvSpPr>
          <p:cNvPr id="13" name="TextBox 34">
            <a:extLst>
              <a:ext uri="{FF2B5EF4-FFF2-40B4-BE49-F238E27FC236}">
                <a16:creationId xmlns:a16="http://schemas.microsoft.com/office/drawing/2014/main" id="{83F37E12-443D-4D5E-A488-7C14DE82B23B}"/>
              </a:ext>
            </a:extLst>
          </p:cNvPr>
          <p:cNvSpPr txBox="1"/>
          <p:nvPr/>
        </p:nvSpPr>
        <p:spPr>
          <a:xfrm>
            <a:off x="1478163" y="1074470"/>
            <a:ext cx="6289798" cy="605294"/>
          </a:xfrm>
          <a:prstGeom prst="rect">
            <a:avLst/>
          </a:prstGeom>
          <a:noFill/>
        </p:spPr>
        <p:txBody>
          <a:bodyPr wrap="square" rtlCol="0">
            <a:spAutoFit/>
          </a:bodyPr>
          <a:lstStyle/>
          <a:p>
            <a:pPr>
              <a:lnSpc>
                <a:spcPts val="2000"/>
              </a:lnSpc>
            </a:pPr>
            <a:r>
              <a:rPr lang="es-ES" dirty="0" smtClean="0">
                <a:solidFill>
                  <a:srgbClr val="3C0052"/>
                </a:solidFill>
                <a:latin typeface="Titillium Web" charset="0"/>
                <a:ea typeface="Titillium Web" charset="0"/>
                <a:cs typeface="Titillium Web" charset="0"/>
              </a:rPr>
              <a:t>En asociaciones que tratan con personas con TEA y centros de educación especial</a:t>
            </a:r>
          </a:p>
        </p:txBody>
      </p:sp>
      <p:pic>
        <p:nvPicPr>
          <p:cNvPr id="14" name="Imagen 13"/>
          <p:cNvPicPr/>
          <p:nvPr/>
        </p:nvPicPr>
        <p:blipFill>
          <a:blip r:embed="rId3" cstate="print">
            <a:extLst>
              <a:ext uri="{28A0092B-C50C-407E-A947-70E740481C1C}">
                <a14:useLocalDpi xmlns:a14="http://schemas.microsoft.com/office/drawing/2010/main" val="0"/>
              </a:ext>
            </a:extLst>
          </a:blip>
          <a:stretch>
            <a:fillRect/>
          </a:stretch>
        </p:blipFill>
        <p:spPr>
          <a:xfrm>
            <a:off x="1196281" y="1989938"/>
            <a:ext cx="3683537" cy="2651350"/>
          </a:xfrm>
          <a:prstGeom prst="rect">
            <a:avLst/>
          </a:prstGeom>
        </p:spPr>
      </p:pic>
      <p:pic>
        <p:nvPicPr>
          <p:cNvPr id="16" name="Imagen 15"/>
          <p:cNvPicPr/>
          <p:nvPr/>
        </p:nvPicPr>
        <p:blipFill>
          <a:blip r:embed="rId4" cstate="print">
            <a:extLst>
              <a:ext uri="{28A0092B-C50C-407E-A947-70E740481C1C}">
                <a14:useLocalDpi xmlns:a14="http://schemas.microsoft.com/office/drawing/2010/main" val="0"/>
              </a:ext>
            </a:extLst>
          </a:blip>
          <a:stretch>
            <a:fillRect/>
          </a:stretch>
        </p:blipFill>
        <p:spPr>
          <a:xfrm>
            <a:off x="3624472" y="3603147"/>
            <a:ext cx="3347818" cy="2616567"/>
          </a:xfrm>
          <a:prstGeom prst="rect">
            <a:avLst/>
          </a:prstGeom>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9557" y="2476330"/>
            <a:ext cx="3535134" cy="2651350"/>
          </a:xfrm>
          <a:prstGeom prst="rect">
            <a:avLst/>
          </a:prstGeom>
        </p:spPr>
      </p:pic>
    </p:spTree>
    <p:extLst>
      <p:ext uri="{BB962C8B-B14F-4D97-AF65-F5344CB8AC3E}">
        <p14:creationId xmlns:p14="http://schemas.microsoft.com/office/powerpoint/2010/main" val="562074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3">
            <a:alphaModFix amt="6000"/>
          </a:blip>
          <a:stretch>
            <a:fillRect/>
          </a:stretch>
        </p:blipFill>
        <p:spPr>
          <a:xfrm>
            <a:off x="-67549" y="492150"/>
            <a:ext cx="4583458" cy="9381766"/>
          </a:xfrm>
          <a:prstGeom prst="rect">
            <a:avLst/>
          </a:prstGeom>
        </p:spPr>
      </p:pic>
      <p:sp>
        <p:nvSpPr>
          <p:cNvPr id="53" name="Rectángulo 52"/>
          <p:cNvSpPr/>
          <p:nvPr/>
        </p:nvSpPr>
        <p:spPr>
          <a:xfrm>
            <a:off x="9428672" y="1759788"/>
            <a:ext cx="2763328" cy="2846717"/>
          </a:xfrm>
          <a:prstGeom prst="rect">
            <a:avLst/>
          </a:prstGeom>
          <a:solidFill>
            <a:srgbClr val="4D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FFE44E"/>
              </a:solidFill>
            </a:endParaRPr>
          </a:p>
        </p:txBody>
      </p:sp>
      <p:sp>
        <p:nvSpPr>
          <p:cNvPr id="50" name="CuadroTexto 49"/>
          <p:cNvSpPr txBox="1"/>
          <p:nvPr/>
        </p:nvSpPr>
        <p:spPr>
          <a:xfrm>
            <a:off x="1802864" y="910367"/>
            <a:ext cx="184731" cy="646331"/>
          </a:xfrm>
          <a:prstGeom prst="rect">
            <a:avLst/>
          </a:prstGeom>
          <a:noFill/>
        </p:spPr>
        <p:txBody>
          <a:bodyPr wrap="none" rtlCol="0">
            <a:spAutoFit/>
          </a:bodyPr>
          <a:lstStyle/>
          <a:p>
            <a:endParaRPr lang="es-ES_tradnl" sz="3600" b="1" dirty="0">
              <a:solidFill>
                <a:srgbClr val="0457D4"/>
              </a:solidFill>
              <a:latin typeface="Titillium Web" charset="0"/>
              <a:ea typeface="Titillium Web" charset="0"/>
              <a:cs typeface="Titillium Web" charset="0"/>
            </a:endParaRPr>
          </a:p>
        </p:txBody>
      </p:sp>
      <p:grpSp>
        <p:nvGrpSpPr>
          <p:cNvPr id="15" name="Grupo 14"/>
          <p:cNvGrpSpPr/>
          <p:nvPr/>
        </p:nvGrpSpPr>
        <p:grpSpPr>
          <a:xfrm>
            <a:off x="11717612" y="4241991"/>
            <a:ext cx="474388" cy="2616009"/>
            <a:chOff x="11717612" y="4241991"/>
            <a:chExt cx="474388" cy="2616009"/>
          </a:xfrm>
        </p:grpSpPr>
        <p:grpSp>
          <p:nvGrpSpPr>
            <p:cNvPr id="21" name="Agrupar 1"/>
            <p:cNvGrpSpPr/>
            <p:nvPr/>
          </p:nvGrpSpPr>
          <p:grpSpPr>
            <a:xfrm>
              <a:off x="11717612" y="4241991"/>
              <a:ext cx="474388" cy="2616009"/>
              <a:chOff x="0" y="4241991"/>
              <a:chExt cx="474388" cy="2616009"/>
            </a:xfrm>
          </p:grpSpPr>
          <p:sp>
            <p:nvSpPr>
              <p:cNvPr id="23" name="Rectángulo 22"/>
              <p:cNvSpPr/>
              <p:nvPr/>
            </p:nvSpPr>
            <p:spPr>
              <a:xfrm>
                <a:off x="0" y="4241991"/>
                <a:ext cx="474388" cy="2616009"/>
              </a:xfrm>
              <a:prstGeom prst="rect">
                <a:avLst/>
              </a:prstGeom>
              <a:solidFill>
                <a:srgbClr val="045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0457D4"/>
                  </a:solidFill>
                </a:endParaRPr>
              </a:p>
            </p:txBody>
          </p:sp>
          <p:sp>
            <p:nvSpPr>
              <p:cNvPr id="24" name="CuadroTexto 23"/>
              <p:cNvSpPr txBox="1"/>
              <p:nvPr/>
            </p:nvSpPr>
            <p:spPr>
              <a:xfrm rot="16200000">
                <a:off x="-265073" y="4672812"/>
                <a:ext cx="1011158" cy="338554"/>
              </a:xfrm>
              <a:prstGeom prst="rect">
                <a:avLst/>
              </a:prstGeom>
              <a:noFill/>
            </p:spPr>
            <p:txBody>
              <a:bodyPr wrap="square" rtlCol="0">
                <a:spAutoFit/>
              </a:bodyPr>
              <a:lstStyle/>
              <a:p>
                <a:pPr algn="r"/>
                <a:r>
                  <a:rPr lang="es-ES_tradnl" sz="800" dirty="0" smtClean="0">
                    <a:solidFill>
                      <a:srgbClr val="4DE0FF"/>
                    </a:solidFill>
                    <a:latin typeface="Titillium Web" charset="0"/>
                    <a:ea typeface="Titillium Web" charset="0"/>
                    <a:cs typeface="Titillium Web" charset="0"/>
                  </a:rPr>
                  <a:t>15 Diciembre 2021</a:t>
                </a:r>
                <a:endParaRPr lang="es-ES_tradnl" sz="800" dirty="0">
                  <a:solidFill>
                    <a:srgbClr val="4DE0FF"/>
                  </a:solidFill>
                  <a:latin typeface="Titillium Web" charset="0"/>
                  <a:ea typeface="Titillium Web" charset="0"/>
                  <a:cs typeface="Titillium Web" charset="0"/>
                </a:endParaRPr>
              </a:p>
            </p:txBody>
          </p:sp>
        </p:grpSp>
        <p:sp>
          <p:nvSpPr>
            <p:cNvPr id="22" name="CuadroTexto 21"/>
            <p:cNvSpPr txBox="1"/>
            <p:nvPr/>
          </p:nvSpPr>
          <p:spPr>
            <a:xfrm rot="16200000">
              <a:off x="11425301" y="6060762"/>
              <a:ext cx="1116200" cy="292388"/>
            </a:xfrm>
            <a:prstGeom prst="rect">
              <a:avLst/>
            </a:prstGeom>
            <a:noFill/>
          </p:spPr>
          <p:txBody>
            <a:bodyPr wrap="square" rtlCol="0">
              <a:spAutoFit/>
            </a:bodyPr>
            <a:lstStyle/>
            <a:p>
              <a:r>
                <a:rPr lang="es-ES" sz="1300" dirty="0">
                  <a:solidFill>
                    <a:srgbClr val="4DE0FF"/>
                  </a:solidFill>
                  <a:latin typeface="Titillium Web" charset="0"/>
                  <a:ea typeface="Titillium Web" charset="0"/>
                  <a:cs typeface="Titillium Web" charset="0"/>
                </a:rPr>
                <a:t>AARLENS</a:t>
              </a:r>
            </a:p>
          </p:txBody>
        </p:sp>
      </p:grpSp>
      <p:sp>
        <p:nvSpPr>
          <p:cNvPr id="4" name="Rectángulo 3"/>
          <p:cNvSpPr/>
          <p:nvPr/>
        </p:nvSpPr>
        <p:spPr>
          <a:xfrm>
            <a:off x="3155978" y="5904308"/>
            <a:ext cx="4960782" cy="605294"/>
          </a:xfrm>
          <a:prstGeom prst="rect">
            <a:avLst/>
          </a:prstGeom>
          <a:noFill/>
        </p:spPr>
        <p:txBody>
          <a:bodyPr wrap="square" rtlCol="0">
            <a:spAutoFit/>
          </a:bodyPr>
          <a:lstStyle/>
          <a:p>
            <a:pPr algn="ctr">
              <a:lnSpc>
                <a:spcPts val="2000"/>
              </a:lnSpc>
            </a:pPr>
            <a:r>
              <a:rPr lang="es-ES" sz="1700" dirty="0">
                <a:solidFill>
                  <a:srgbClr val="3C0052"/>
                </a:solidFill>
                <a:latin typeface="Titillium Web" charset="0"/>
                <a:ea typeface="Titillium Web" charset="0"/>
                <a:cs typeface="Titillium Web" charset="0"/>
              </a:rPr>
              <a:t>Vídeo de la iniciativa</a:t>
            </a:r>
            <a:r>
              <a:rPr lang="es-ES" sz="1700" dirty="0" smtClean="0">
                <a:solidFill>
                  <a:srgbClr val="3C0052"/>
                </a:solidFill>
                <a:latin typeface="Titillium Web" charset="0"/>
                <a:ea typeface="Titillium Web" charset="0"/>
                <a:cs typeface="Titillium Web" charset="0"/>
              </a:rPr>
              <a:t>:</a:t>
            </a:r>
          </a:p>
          <a:p>
            <a:pPr algn="ctr">
              <a:lnSpc>
                <a:spcPts val="2000"/>
              </a:lnSpc>
            </a:pPr>
            <a:r>
              <a:rPr lang="es-ES" sz="1700" dirty="0" smtClean="0">
                <a:solidFill>
                  <a:srgbClr val="3C0052"/>
                </a:solidFill>
                <a:latin typeface="Titillium Web" charset="0"/>
                <a:ea typeface="Titillium Web" charset="0"/>
                <a:cs typeface="Titillium Web" charset="0"/>
              </a:rPr>
              <a:t>https</a:t>
            </a:r>
            <a:r>
              <a:rPr lang="es-ES" sz="1700" dirty="0">
                <a:solidFill>
                  <a:srgbClr val="3C0052"/>
                </a:solidFill>
                <a:latin typeface="Titillium Web" charset="0"/>
                <a:ea typeface="Titillium Web" charset="0"/>
                <a:cs typeface="Titillium Web" charset="0"/>
              </a:rPr>
              <a:t>://youtu.be/2SjDRr1BHqk</a:t>
            </a:r>
          </a:p>
        </p:txBody>
      </p:sp>
      <p:pic>
        <p:nvPicPr>
          <p:cNvPr id="5" name="2SjDRr1BHqk"/>
          <p:cNvPicPr>
            <a:picLocks noRot="1" noChangeAspect="1"/>
          </p:cNvPicPr>
          <p:nvPr>
            <a:videoFile r:link="rId1"/>
          </p:nvPr>
        </p:nvPicPr>
        <p:blipFill>
          <a:blip r:embed="rId4"/>
          <a:stretch>
            <a:fillRect/>
          </a:stretch>
        </p:blipFill>
        <p:spPr>
          <a:xfrm>
            <a:off x="1482557" y="758459"/>
            <a:ext cx="8823699" cy="4963331"/>
          </a:xfrm>
          <a:prstGeom prst="rect">
            <a:avLst/>
          </a:prstGeom>
        </p:spPr>
      </p:pic>
    </p:spTree>
    <p:extLst>
      <p:ext uri="{BB962C8B-B14F-4D97-AF65-F5344CB8AC3E}">
        <p14:creationId xmlns:p14="http://schemas.microsoft.com/office/powerpoint/2010/main" val="685149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alphaModFix amt="6000"/>
          </a:blip>
          <a:stretch>
            <a:fillRect/>
          </a:stretch>
        </p:blipFill>
        <p:spPr>
          <a:xfrm>
            <a:off x="-67549" y="492150"/>
            <a:ext cx="4583458" cy="9381766"/>
          </a:xfrm>
          <a:prstGeom prst="rect">
            <a:avLst/>
          </a:prstGeom>
        </p:spPr>
      </p:pic>
      <p:sp>
        <p:nvSpPr>
          <p:cNvPr id="53" name="Rectángulo 52"/>
          <p:cNvSpPr/>
          <p:nvPr/>
        </p:nvSpPr>
        <p:spPr>
          <a:xfrm>
            <a:off x="7707085" y="1454717"/>
            <a:ext cx="4484915" cy="4003566"/>
          </a:xfrm>
          <a:prstGeom prst="rect">
            <a:avLst/>
          </a:prstGeom>
          <a:solidFill>
            <a:srgbClr val="FFE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FFE44E"/>
              </a:solidFill>
            </a:endParaRPr>
          </a:p>
        </p:txBody>
      </p:sp>
      <p:sp>
        <p:nvSpPr>
          <p:cNvPr id="50" name="CuadroTexto 49"/>
          <p:cNvSpPr txBox="1"/>
          <p:nvPr/>
        </p:nvSpPr>
        <p:spPr>
          <a:xfrm>
            <a:off x="1196281" y="1544023"/>
            <a:ext cx="4852610" cy="646331"/>
          </a:xfrm>
          <a:prstGeom prst="rect">
            <a:avLst/>
          </a:prstGeom>
          <a:noFill/>
        </p:spPr>
        <p:txBody>
          <a:bodyPr wrap="none" rtlCol="0">
            <a:spAutoFit/>
          </a:bodyPr>
          <a:lstStyle/>
          <a:p>
            <a:r>
              <a:rPr lang="es-ES_tradnl" sz="3600" b="1" dirty="0" smtClean="0">
                <a:solidFill>
                  <a:srgbClr val="0457D4"/>
                </a:solidFill>
                <a:latin typeface="Titillium Web" charset="0"/>
                <a:ea typeface="Titillium Web" charset="0"/>
                <a:cs typeface="Titillium Web" charset="0"/>
              </a:rPr>
              <a:t>Objetivos y contexto </a:t>
            </a:r>
            <a:endParaRPr lang="es-ES_tradnl" sz="3600" b="1" dirty="0">
              <a:solidFill>
                <a:srgbClr val="0457D4"/>
              </a:solidFill>
              <a:latin typeface="Titillium Web" charset="0"/>
              <a:ea typeface="Titillium Web" charset="0"/>
              <a:cs typeface="Titillium Web" charset="0"/>
            </a:endParaRPr>
          </a:p>
        </p:txBody>
      </p:sp>
      <p:sp>
        <p:nvSpPr>
          <p:cNvPr id="51" name="TextBox 34">
            <a:extLst>
              <a:ext uri="{FF2B5EF4-FFF2-40B4-BE49-F238E27FC236}">
                <a16:creationId xmlns:a16="http://schemas.microsoft.com/office/drawing/2014/main" id="{83F37E12-443D-4D5E-A488-7C14DE82B23B}"/>
              </a:ext>
            </a:extLst>
          </p:cNvPr>
          <p:cNvSpPr txBox="1"/>
          <p:nvPr/>
        </p:nvSpPr>
        <p:spPr>
          <a:xfrm>
            <a:off x="1478162" y="2402925"/>
            <a:ext cx="5345331" cy="2657138"/>
          </a:xfrm>
          <a:prstGeom prst="rect">
            <a:avLst/>
          </a:prstGeom>
          <a:noFill/>
        </p:spPr>
        <p:txBody>
          <a:bodyPr wrap="square" rtlCol="0">
            <a:spAutoFit/>
          </a:bodyPr>
          <a:lstStyle/>
          <a:p>
            <a:pPr>
              <a:lnSpc>
                <a:spcPts val="2000"/>
              </a:lnSpc>
            </a:pPr>
            <a:r>
              <a:rPr lang="es-ES" dirty="0">
                <a:solidFill>
                  <a:srgbClr val="3C0052"/>
                </a:solidFill>
                <a:latin typeface="Titillium Web" charset="0"/>
                <a:ea typeface="Titillium Web" charset="0"/>
                <a:cs typeface="Titillium Web" charset="0"/>
              </a:rPr>
              <a:t>M</a:t>
            </a:r>
            <a:r>
              <a:rPr lang="es-ES" dirty="0" smtClean="0">
                <a:solidFill>
                  <a:srgbClr val="3C0052"/>
                </a:solidFill>
                <a:latin typeface="Titillium Web" charset="0"/>
                <a:ea typeface="Titillium Web" charset="0"/>
                <a:cs typeface="Titillium Web" charset="0"/>
              </a:rPr>
              <a:t>ejorar </a:t>
            </a:r>
            <a:r>
              <a:rPr lang="es-ES" dirty="0">
                <a:solidFill>
                  <a:srgbClr val="3C0052"/>
                </a:solidFill>
                <a:latin typeface="Titillium Web" charset="0"/>
                <a:ea typeface="Titillium Web" charset="0"/>
                <a:cs typeface="Titillium Web" charset="0"/>
              </a:rPr>
              <a:t>la calidad de vida de las personas con </a:t>
            </a:r>
            <a:r>
              <a:rPr lang="es-ES" b="1" dirty="0">
                <a:solidFill>
                  <a:srgbClr val="3C0052"/>
                </a:solidFill>
                <a:latin typeface="Titillium Web" charset="0"/>
                <a:ea typeface="Titillium Web" charset="0"/>
                <a:cs typeface="Titillium Web" charset="0"/>
              </a:rPr>
              <a:t>Trastornos del Espectro Autista (TEA) </a:t>
            </a:r>
            <a:r>
              <a:rPr lang="es-ES" dirty="0">
                <a:solidFill>
                  <a:srgbClr val="3C0052"/>
                </a:solidFill>
                <a:latin typeface="Titillium Web" charset="0"/>
                <a:ea typeface="Titillium Web" charset="0"/>
                <a:cs typeface="Titillium Web" charset="0"/>
              </a:rPr>
              <a:t>utilizando para ello las nuevas </a:t>
            </a:r>
            <a:r>
              <a:rPr lang="es-ES" dirty="0" smtClean="0">
                <a:solidFill>
                  <a:srgbClr val="3C0052"/>
                </a:solidFill>
                <a:latin typeface="Titillium Web" charset="0"/>
                <a:ea typeface="Titillium Web" charset="0"/>
                <a:cs typeface="Titillium Web" charset="0"/>
              </a:rPr>
              <a:t>tecnologías</a:t>
            </a:r>
          </a:p>
          <a:p>
            <a:pPr>
              <a:lnSpc>
                <a:spcPts val="2000"/>
              </a:lnSpc>
            </a:pPr>
            <a:endParaRPr lang="es-ES" dirty="0">
              <a:solidFill>
                <a:srgbClr val="3C0052"/>
              </a:solidFill>
              <a:latin typeface="Titillium Web" charset="0"/>
              <a:ea typeface="Titillium Web" charset="0"/>
              <a:cs typeface="Titillium Web" charset="0"/>
            </a:endParaRPr>
          </a:p>
          <a:p>
            <a:pPr>
              <a:lnSpc>
                <a:spcPts val="2000"/>
              </a:lnSpc>
            </a:pPr>
            <a:r>
              <a:rPr lang="es-ES" dirty="0" smtClean="0">
                <a:solidFill>
                  <a:srgbClr val="3C0052"/>
                </a:solidFill>
                <a:latin typeface="Titillium Web" charset="0"/>
                <a:ea typeface="Titillium Web" charset="0"/>
                <a:cs typeface="Titillium Web" charset="0"/>
              </a:rPr>
              <a:t>Conciliar </a:t>
            </a:r>
            <a:r>
              <a:rPr lang="es-ES" dirty="0">
                <a:solidFill>
                  <a:srgbClr val="3C0052"/>
                </a:solidFill>
                <a:latin typeface="Titillium Web" charset="0"/>
                <a:ea typeface="Titillium Web" charset="0"/>
                <a:cs typeface="Titillium Web" charset="0"/>
              </a:rPr>
              <a:t>el mundo que nos rodea con la realidad “necesariamente adaptada” de las personas con TEA</a:t>
            </a:r>
            <a:endParaRPr lang="es-ES" dirty="0" smtClean="0">
              <a:solidFill>
                <a:srgbClr val="3C0052"/>
              </a:solidFill>
              <a:latin typeface="Titillium Web" charset="0"/>
              <a:ea typeface="Titillium Web" charset="0"/>
              <a:cs typeface="Titillium Web" charset="0"/>
            </a:endParaRPr>
          </a:p>
          <a:p>
            <a:pPr>
              <a:lnSpc>
                <a:spcPts val="2000"/>
              </a:lnSpc>
            </a:pPr>
            <a:endParaRPr lang="es-ES" dirty="0" smtClean="0">
              <a:solidFill>
                <a:srgbClr val="3C0052"/>
              </a:solidFill>
              <a:latin typeface="Titillium Web" charset="0"/>
              <a:ea typeface="Titillium Web" charset="0"/>
              <a:cs typeface="Titillium Web" charset="0"/>
            </a:endParaRPr>
          </a:p>
          <a:p>
            <a:pPr>
              <a:lnSpc>
                <a:spcPts val="2000"/>
              </a:lnSpc>
            </a:pPr>
            <a:r>
              <a:rPr lang="es-ES" dirty="0" smtClean="0">
                <a:solidFill>
                  <a:srgbClr val="3C0052"/>
                </a:solidFill>
                <a:latin typeface="Titillium Web" charset="0"/>
                <a:ea typeface="Titillium Web" charset="0"/>
                <a:cs typeface="Titillium Web" charset="0"/>
              </a:rPr>
              <a:t>Prevalencia en España de personas con autismo:     </a:t>
            </a:r>
            <a:r>
              <a:rPr lang="es-ES" b="1" dirty="0" smtClean="0">
                <a:solidFill>
                  <a:srgbClr val="3C0052"/>
                </a:solidFill>
                <a:latin typeface="Titillium Web" charset="0"/>
                <a:ea typeface="Titillium Web" charset="0"/>
                <a:cs typeface="Titillium Web" charset="0"/>
              </a:rPr>
              <a:t>1 caso por cada 100 nacimientos </a:t>
            </a:r>
            <a:r>
              <a:rPr lang="es-ES" dirty="0" smtClean="0">
                <a:solidFill>
                  <a:srgbClr val="3C0052"/>
                </a:solidFill>
                <a:latin typeface="Titillium Web" charset="0"/>
                <a:ea typeface="Titillium Web" charset="0"/>
                <a:cs typeface="Titillium Web" charset="0"/>
              </a:rPr>
              <a:t>aprox.</a:t>
            </a:r>
          </a:p>
        </p:txBody>
      </p:sp>
      <p:grpSp>
        <p:nvGrpSpPr>
          <p:cNvPr id="6" name="Group 4"/>
          <p:cNvGrpSpPr>
            <a:grpSpLocks noChangeAspect="1"/>
          </p:cNvGrpSpPr>
          <p:nvPr/>
        </p:nvGrpSpPr>
        <p:grpSpPr bwMode="auto">
          <a:xfrm>
            <a:off x="7259282" y="2190354"/>
            <a:ext cx="3700462" cy="3841749"/>
            <a:chOff x="4777" y="1243"/>
            <a:chExt cx="2331" cy="2420"/>
          </a:xfrm>
        </p:grpSpPr>
        <p:sp>
          <p:nvSpPr>
            <p:cNvPr id="7" name="AutoShape 3"/>
            <p:cNvSpPr>
              <a:spLocks noChangeAspect="1" noChangeArrowheads="1" noTextEdit="1"/>
            </p:cNvSpPr>
            <p:nvPr/>
          </p:nvSpPr>
          <p:spPr bwMode="auto">
            <a:xfrm>
              <a:off x="4777" y="1243"/>
              <a:ext cx="2331" cy="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 name="Freeform 5"/>
            <p:cNvSpPr>
              <a:spLocks/>
            </p:cNvSpPr>
            <p:nvPr/>
          </p:nvSpPr>
          <p:spPr bwMode="auto">
            <a:xfrm>
              <a:off x="6070" y="1249"/>
              <a:ext cx="1007" cy="1163"/>
            </a:xfrm>
            <a:custGeom>
              <a:avLst/>
              <a:gdLst>
                <a:gd name="T0" fmla="*/ 3730 w 7460"/>
                <a:gd name="T1" fmla="*/ 0 h 8613"/>
                <a:gd name="T2" fmla="*/ 3730 w 7460"/>
                <a:gd name="T3" fmla="*/ 0 h 8613"/>
                <a:gd name="T4" fmla="*/ 0 w 7460"/>
                <a:gd name="T5" fmla="*/ 2152 h 8613"/>
                <a:gd name="T6" fmla="*/ 0 w 7460"/>
                <a:gd name="T7" fmla="*/ 6459 h 8613"/>
                <a:gd name="T8" fmla="*/ 3730 w 7460"/>
                <a:gd name="T9" fmla="*/ 8613 h 8613"/>
                <a:gd name="T10" fmla="*/ 7460 w 7460"/>
                <a:gd name="T11" fmla="*/ 6459 h 8613"/>
                <a:gd name="T12" fmla="*/ 7460 w 7460"/>
                <a:gd name="T13" fmla="*/ 2152 h 8613"/>
                <a:gd name="T14" fmla="*/ 3730 w 7460"/>
                <a:gd name="T15" fmla="*/ 0 h 86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60" h="8613">
                  <a:moveTo>
                    <a:pt x="3730" y="0"/>
                  </a:moveTo>
                  <a:lnTo>
                    <a:pt x="3730" y="0"/>
                  </a:lnTo>
                  <a:lnTo>
                    <a:pt x="0" y="2152"/>
                  </a:lnTo>
                  <a:lnTo>
                    <a:pt x="0" y="6459"/>
                  </a:lnTo>
                  <a:lnTo>
                    <a:pt x="3730" y="8613"/>
                  </a:lnTo>
                  <a:lnTo>
                    <a:pt x="7460" y="6459"/>
                  </a:lnTo>
                  <a:lnTo>
                    <a:pt x="7460" y="2152"/>
                  </a:lnTo>
                  <a:lnTo>
                    <a:pt x="3730" y="0"/>
                  </a:lnTo>
                  <a:close/>
                </a:path>
              </a:pathLst>
            </a:custGeom>
            <a:solidFill>
              <a:srgbClr val="3C00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9" name="Freeform 6"/>
            <p:cNvSpPr>
              <a:spLocks/>
            </p:cNvSpPr>
            <p:nvPr/>
          </p:nvSpPr>
          <p:spPr bwMode="auto">
            <a:xfrm>
              <a:off x="5248" y="1835"/>
              <a:ext cx="1358" cy="1357"/>
            </a:xfrm>
            <a:custGeom>
              <a:avLst/>
              <a:gdLst>
                <a:gd name="T0" fmla="*/ 10056 w 10056"/>
                <a:gd name="T1" fmla="*/ 10056 h 10056"/>
                <a:gd name="T2" fmla="*/ 10056 w 10056"/>
                <a:gd name="T3" fmla="*/ 10056 h 10056"/>
                <a:gd name="T4" fmla="*/ 0 w 10056"/>
                <a:gd name="T5" fmla="*/ 10056 h 10056"/>
                <a:gd name="T6" fmla="*/ 0 w 10056"/>
                <a:gd name="T7" fmla="*/ 0 h 10056"/>
                <a:gd name="T8" fmla="*/ 10056 w 10056"/>
                <a:gd name="T9" fmla="*/ 0 h 10056"/>
                <a:gd name="T10" fmla="*/ 10056 w 10056"/>
                <a:gd name="T11" fmla="*/ 10056 h 10056"/>
              </a:gdLst>
              <a:ahLst/>
              <a:cxnLst>
                <a:cxn ang="0">
                  <a:pos x="T0" y="T1"/>
                </a:cxn>
                <a:cxn ang="0">
                  <a:pos x="T2" y="T3"/>
                </a:cxn>
                <a:cxn ang="0">
                  <a:pos x="T4" y="T5"/>
                </a:cxn>
                <a:cxn ang="0">
                  <a:pos x="T6" y="T7"/>
                </a:cxn>
                <a:cxn ang="0">
                  <a:pos x="T8" y="T9"/>
                </a:cxn>
                <a:cxn ang="0">
                  <a:pos x="T10" y="T11"/>
                </a:cxn>
              </a:cxnLst>
              <a:rect l="0" t="0" r="r" b="b"/>
              <a:pathLst>
                <a:path w="10056" h="10056">
                  <a:moveTo>
                    <a:pt x="10056" y="10056"/>
                  </a:moveTo>
                  <a:lnTo>
                    <a:pt x="10056" y="10056"/>
                  </a:lnTo>
                  <a:lnTo>
                    <a:pt x="0" y="10056"/>
                  </a:lnTo>
                  <a:lnTo>
                    <a:pt x="0" y="0"/>
                  </a:lnTo>
                  <a:lnTo>
                    <a:pt x="10056" y="0"/>
                  </a:lnTo>
                  <a:lnTo>
                    <a:pt x="10056" y="10056"/>
                  </a:lnTo>
                  <a:close/>
                </a:path>
              </a:pathLst>
            </a:custGeom>
            <a:solidFill>
              <a:srgbClr val="4DE0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0" name="Freeform 7"/>
            <p:cNvSpPr>
              <a:spLocks/>
            </p:cNvSpPr>
            <p:nvPr/>
          </p:nvSpPr>
          <p:spPr bwMode="auto">
            <a:xfrm>
              <a:off x="4777" y="2721"/>
              <a:ext cx="942" cy="942"/>
            </a:xfrm>
            <a:custGeom>
              <a:avLst/>
              <a:gdLst>
                <a:gd name="T0" fmla="*/ 6980 w 6980"/>
                <a:gd name="T1" fmla="*/ 3490 h 6981"/>
                <a:gd name="T2" fmla="*/ 6980 w 6980"/>
                <a:gd name="T3" fmla="*/ 3490 h 6981"/>
                <a:gd name="T4" fmla="*/ 3490 w 6980"/>
                <a:gd name="T5" fmla="*/ 6981 h 6981"/>
                <a:gd name="T6" fmla="*/ 0 w 6980"/>
                <a:gd name="T7" fmla="*/ 3490 h 6981"/>
                <a:gd name="T8" fmla="*/ 3490 w 6980"/>
                <a:gd name="T9" fmla="*/ 0 h 6981"/>
                <a:gd name="T10" fmla="*/ 6980 w 6980"/>
                <a:gd name="T11" fmla="*/ 3490 h 6981"/>
              </a:gdLst>
              <a:ahLst/>
              <a:cxnLst>
                <a:cxn ang="0">
                  <a:pos x="T0" y="T1"/>
                </a:cxn>
                <a:cxn ang="0">
                  <a:pos x="T2" y="T3"/>
                </a:cxn>
                <a:cxn ang="0">
                  <a:pos x="T4" y="T5"/>
                </a:cxn>
                <a:cxn ang="0">
                  <a:pos x="T6" y="T7"/>
                </a:cxn>
                <a:cxn ang="0">
                  <a:pos x="T8" y="T9"/>
                </a:cxn>
                <a:cxn ang="0">
                  <a:pos x="T10" y="T11"/>
                </a:cxn>
              </a:cxnLst>
              <a:rect l="0" t="0" r="r" b="b"/>
              <a:pathLst>
                <a:path w="6980" h="6981">
                  <a:moveTo>
                    <a:pt x="6980" y="3490"/>
                  </a:moveTo>
                  <a:lnTo>
                    <a:pt x="6980" y="3490"/>
                  </a:lnTo>
                  <a:cubicBezTo>
                    <a:pt x="6980" y="5418"/>
                    <a:pt x="5417" y="6981"/>
                    <a:pt x="3490" y="6981"/>
                  </a:cubicBezTo>
                  <a:cubicBezTo>
                    <a:pt x="1562" y="6981"/>
                    <a:pt x="0" y="5418"/>
                    <a:pt x="0" y="3490"/>
                  </a:cubicBezTo>
                  <a:cubicBezTo>
                    <a:pt x="0" y="1563"/>
                    <a:pt x="1562" y="0"/>
                    <a:pt x="3490" y="0"/>
                  </a:cubicBezTo>
                  <a:cubicBezTo>
                    <a:pt x="5417" y="0"/>
                    <a:pt x="6980" y="1563"/>
                    <a:pt x="6980" y="3490"/>
                  </a:cubicBezTo>
                  <a:close/>
                </a:path>
              </a:pathLst>
            </a:custGeom>
            <a:solidFill>
              <a:srgbClr val="FFE54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grpSp>
        <p:nvGrpSpPr>
          <p:cNvPr id="13" name="Grupo 12"/>
          <p:cNvGrpSpPr/>
          <p:nvPr/>
        </p:nvGrpSpPr>
        <p:grpSpPr>
          <a:xfrm>
            <a:off x="11717612" y="4241991"/>
            <a:ext cx="474388" cy="2616009"/>
            <a:chOff x="11717612" y="4241991"/>
            <a:chExt cx="474388" cy="2616009"/>
          </a:xfrm>
        </p:grpSpPr>
        <p:grpSp>
          <p:nvGrpSpPr>
            <p:cNvPr id="2" name="Agrupar 1"/>
            <p:cNvGrpSpPr/>
            <p:nvPr/>
          </p:nvGrpSpPr>
          <p:grpSpPr>
            <a:xfrm>
              <a:off x="11717612" y="4241991"/>
              <a:ext cx="474388" cy="2616009"/>
              <a:chOff x="0" y="4241991"/>
              <a:chExt cx="474388" cy="2616009"/>
            </a:xfrm>
          </p:grpSpPr>
          <p:sp>
            <p:nvSpPr>
              <p:cNvPr id="49" name="Rectángulo 48"/>
              <p:cNvSpPr/>
              <p:nvPr/>
            </p:nvSpPr>
            <p:spPr>
              <a:xfrm>
                <a:off x="0" y="4241991"/>
                <a:ext cx="474388" cy="2616009"/>
              </a:xfrm>
              <a:prstGeom prst="rect">
                <a:avLst/>
              </a:prstGeom>
              <a:solidFill>
                <a:srgbClr val="045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0457D4"/>
                  </a:solidFill>
                </a:endParaRPr>
              </a:p>
            </p:txBody>
          </p:sp>
          <p:sp>
            <p:nvSpPr>
              <p:cNvPr id="48" name="CuadroTexto 47"/>
              <p:cNvSpPr txBox="1"/>
              <p:nvPr/>
            </p:nvSpPr>
            <p:spPr>
              <a:xfrm rot="16200000">
                <a:off x="-265073" y="4672812"/>
                <a:ext cx="1011158" cy="338554"/>
              </a:xfrm>
              <a:prstGeom prst="rect">
                <a:avLst/>
              </a:prstGeom>
              <a:noFill/>
            </p:spPr>
            <p:txBody>
              <a:bodyPr wrap="square" rtlCol="0">
                <a:spAutoFit/>
              </a:bodyPr>
              <a:lstStyle/>
              <a:p>
                <a:pPr algn="r"/>
                <a:r>
                  <a:rPr lang="es-ES_tradnl" sz="800" dirty="0" smtClean="0">
                    <a:solidFill>
                      <a:srgbClr val="4DE0FF"/>
                    </a:solidFill>
                    <a:latin typeface="Titillium Web" charset="0"/>
                    <a:ea typeface="Titillium Web" charset="0"/>
                    <a:cs typeface="Titillium Web" charset="0"/>
                  </a:rPr>
                  <a:t>15 Diciembre 2021</a:t>
                </a:r>
                <a:endParaRPr lang="es-ES_tradnl" sz="800" dirty="0">
                  <a:solidFill>
                    <a:srgbClr val="4DE0FF"/>
                  </a:solidFill>
                  <a:latin typeface="Titillium Web" charset="0"/>
                  <a:ea typeface="Titillium Web" charset="0"/>
                  <a:cs typeface="Titillium Web" charset="0"/>
                </a:endParaRPr>
              </a:p>
            </p:txBody>
          </p:sp>
        </p:grpSp>
        <p:sp>
          <p:nvSpPr>
            <p:cNvPr id="11" name="CuadroTexto 10"/>
            <p:cNvSpPr txBox="1"/>
            <p:nvPr/>
          </p:nvSpPr>
          <p:spPr>
            <a:xfrm rot="16200000">
              <a:off x="11425301" y="6060762"/>
              <a:ext cx="1116200" cy="292388"/>
            </a:xfrm>
            <a:prstGeom prst="rect">
              <a:avLst/>
            </a:prstGeom>
            <a:noFill/>
          </p:spPr>
          <p:txBody>
            <a:bodyPr wrap="square" rtlCol="0">
              <a:spAutoFit/>
            </a:bodyPr>
            <a:lstStyle/>
            <a:p>
              <a:r>
                <a:rPr lang="es-ES" sz="1300" dirty="0">
                  <a:solidFill>
                    <a:srgbClr val="4DE0FF"/>
                  </a:solidFill>
                  <a:latin typeface="Titillium Web" charset="0"/>
                  <a:ea typeface="Titillium Web" charset="0"/>
                  <a:cs typeface="Titillium Web" charset="0"/>
                </a:rPr>
                <a:t>AARLENS</a:t>
              </a:r>
            </a:p>
          </p:txBody>
        </p:sp>
      </p:grpSp>
    </p:spTree>
    <p:extLst>
      <p:ext uri="{BB962C8B-B14F-4D97-AF65-F5344CB8AC3E}">
        <p14:creationId xmlns:p14="http://schemas.microsoft.com/office/powerpoint/2010/main" val="1271116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174388" y="2443739"/>
            <a:ext cx="8127388" cy="8148122"/>
          </a:xfrm>
          <a:prstGeom prst="rect">
            <a:avLst/>
          </a:prstGeom>
        </p:spPr>
      </p:pic>
      <p:sp>
        <p:nvSpPr>
          <p:cNvPr id="7" name="CuadroTexto 6"/>
          <p:cNvSpPr txBox="1"/>
          <p:nvPr/>
        </p:nvSpPr>
        <p:spPr>
          <a:xfrm>
            <a:off x="6035310" y="4262177"/>
            <a:ext cx="1210034" cy="400110"/>
          </a:xfrm>
          <a:prstGeom prst="rect">
            <a:avLst/>
          </a:prstGeom>
          <a:noFill/>
        </p:spPr>
        <p:txBody>
          <a:bodyPr wrap="square" rtlCol="0">
            <a:spAutoFit/>
          </a:bodyPr>
          <a:lstStyle/>
          <a:p>
            <a:pPr algn="r"/>
            <a:r>
              <a:rPr lang="es-ES_tradnl" sz="1000" dirty="0" smtClean="0">
                <a:solidFill>
                  <a:srgbClr val="3C0052"/>
                </a:solidFill>
                <a:latin typeface="Titillium Web" charset="0"/>
                <a:ea typeface="Titillium Web" charset="0"/>
                <a:cs typeface="Titillium Web" charset="0"/>
              </a:rPr>
              <a:t>15 Diciembre 2021</a:t>
            </a:r>
            <a:endParaRPr lang="es-ES_tradnl" sz="1000" dirty="0">
              <a:solidFill>
                <a:srgbClr val="3C0052"/>
              </a:solidFill>
              <a:latin typeface="Titillium Web" charset="0"/>
              <a:ea typeface="Titillium Web" charset="0"/>
              <a:cs typeface="Titillium Web" charset="0"/>
            </a:endParaRPr>
          </a:p>
        </p:txBody>
      </p:sp>
      <p:sp>
        <p:nvSpPr>
          <p:cNvPr id="9" name="TextBox 34">
            <a:extLst>
              <a:ext uri="{FF2B5EF4-FFF2-40B4-BE49-F238E27FC236}">
                <a16:creationId xmlns:a16="http://schemas.microsoft.com/office/drawing/2014/main" id="{83F37E12-443D-4D5E-A488-7C14DE82B23B}"/>
              </a:ext>
            </a:extLst>
          </p:cNvPr>
          <p:cNvSpPr txBox="1"/>
          <p:nvPr/>
        </p:nvSpPr>
        <p:spPr>
          <a:xfrm>
            <a:off x="3456772" y="1294927"/>
            <a:ext cx="5308537" cy="605294"/>
          </a:xfrm>
          <a:prstGeom prst="rect">
            <a:avLst/>
          </a:prstGeom>
          <a:noFill/>
        </p:spPr>
        <p:txBody>
          <a:bodyPr wrap="square" rtlCol="0">
            <a:spAutoFit/>
          </a:bodyPr>
          <a:lstStyle/>
          <a:p>
            <a:pPr>
              <a:lnSpc>
                <a:spcPts val="4000"/>
              </a:lnSpc>
            </a:pPr>
            <a:r>
              <a:rPr lang="es-ES" sz="4000" dirty="0" smtClean="0">
                <a:solidFill>
                  <a:srgbClr val="3C0052"/>
                </a:solidFill>
                <a:latin typeface="Titillium Web" charset="0"/>
                <a:ea typeface="Titillium Web" charset="0"/>
                <a:cs typeface="Titillium Web" charset="0"/>
              </a:rPr>
              <a:t>¡MUCHAS GRACIAS!</a:t>
            </a:r>
          </a:p>
        </p:txBody>
      </p:sp>
      <p:sp>
        <p:nvSpPr>
          <p:cNvPr id="10" name="Hexágono 9"/>
          <p:cNvSpPr/>
          <p:nvPr/>
        </p:nvSpPr>
        <p:spPr>
          <a:xfrm rot="16200000">
            <a:off x="7348956" y="3086902"/>
            <a:ext cx="2924097" cy="2520773"/>
          </a:xfrm>
          <a:prstGeom prst="hexagon">
            <a:avLst/>
          </a:prstGeom>
          <a:solidFill>
            <a:srgbClr val="FFE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E44E"/>
              </a:solidFill>
            </a:endParaRPr>
          </a:p>
        </p:txBody>
      </p:sp>
      <p:pic>
        <p:nvPicPr>
          <p:cNvPr id="11" name="Imagen 10"/>
          <p:cNvPicPr>
            <a:picLocks noChangeAspect="1"/>
          </p:cNvPicPr>
          <p:nvPr/>
        </p:nvPicPr>
        <p:blipFill>
          <a:blip r:embed="rId3"/>
          <a:stretch>
            <a:fillRect/>
          </a:stretch>
        </p:blipFill>
        <p:spPr>
          <a:xfrm>
            <a:off x="10196887" y="5908715"/>
            <a:ext cx="923144" cy="609085"/>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1095" y="5588003"/>
            <a:ext cx="1523848" cy="1143000"/>
          </a:xfrm>
          <a:prstGeom prst="rect">
            <a:avLst/>
          </a:prstGeom>
        </p:spPr>
      </p:pic>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1930" y="5908715"/>
            <a:ext cx="1647190" cy="592400"/>
          </a:xfrm>
          <a:prstGeom prst="rect">
            <a:avLst/>
          </a:prstGeom>
        </p:spPr>
      </p:pic>
      <p:pic>
        <p:nvPicPr>
          <p:cNvPr id="3"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6840" y="3533151"/>
            <a:ext cx="2066122" cy="1571510"/>
          </a:xfrm>
          <a:prstGeom prst="rect">
            <a:avLst/>
          </a:prstGeom>
        </p:spPr>
      </p:pic>
    </p:spTree>
    <p:extLst>
      <p:ext uri="{BB962C8B-B14F-4D97-AF65-F5344CB8AC3E}">
        <p14:creationId xmlns:p14="http://schemas.microsoft.com/office/powerpoint/2010/main" val="2318242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alphaModFix amt="6000"/>
          </a:blip>
          <a:stretch>
            <a:fillRect/>
          </a:stretch>
        </p:blipFill>
        <p:spPr>
          <a:xfrm>
            <a:off x="-2833223" y="660018"/>
            <a:ext cx="6925778" cy="6888938"/>
          </a:xfrm>
          <a:prstGeom prst="rect">
            <a:avLst/>
          </a:prstGeom>
        </p:spPr>
      </p:pic>
      <p:sp>
        <p:nvSpPr>
          <p:cNvPr id="53" name="Rectángulo 52"/>
          <p:cNvSpPr/>
          <p:nvPr/>
        </p:nvSpPr>
        <p:spPr>
          <a:xfrm>
            <a:off x="7707085" y="1454717"/>
            <a:ext cx="4484915" cy="4003566"/>
          </a:xfrm>
          <a:prstGeom prst="rect">
            <a:avLst/>
          </a:prstGeom>
          <a:solidFill>
            <a:srgbClr val="FFE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E44E"/>
              </a:solidFill>
            </a:endParaRPr>
          </a:p>
        </p:txBody>
      </p:sp>
      <p:sp>
        <p:nvSpPr>
          <p:cNvPr id="50" name="CuadroTexto 49"/>
          <p:cNvSpPr txBox="1"/>
          <p:nvPr/>
        </p:nvSpPr>
        <p:spPr>
          <a:xfrm>
            <a:off x="1196281" y="1687865"/>
            <a:ext cx="3082895" cy="646331"/>
          </a:xfrm>
          <a:prstGeom prst="rect">
            <a:avLst/>
          </a:prstGeom>
          <a:noFill/>
        </p:spPr>
        <p:txBody>
          <a:bodyPr wrap="none" rtlCol="0">
            <a:spAutoFit/>
          </a:bodyPr>
          <a:lstStyle/>
          <a:p>
            <a:r>
              <a:rPr lang="es-ES_tradnl" sz="3600" b="1" dirty="0" smtClean="0">
                <a:solidFill>
                  <a:srgbClr val="0457D4"/>
                </a:solidFill>
                <a:latin typeface="Titillium Web" charset="0"/>
                <a:ea typeface="Titillium Web" charset="0"/>
                <a:cs typeface="Titillium Web" charset="0"/>
              </a:rPr>
              <a:t>Problemática</a:t>
            </a:r>
            <a:endParaRPr lang="es-ES_tradnl" sz="3600" b="1" dirty="0">
              <a:solidFill>
                <a:srgbClr val="0457D4"/>
              </a:solidFill>
              <a:latin typeface="Titillium Web" charset="0"/>
              <a:ea typeface="Titillium Web" charset="0"/>
              <a:cs typeface="Titillium Web" charset="0"/>
            </a:endParaRPr>
          </a:p>
        </p:txBody>
      </p:sp>
      <p:sp>
        <p:nvSpPr>
          <p:cNvPr id="51" name="TextBox 34">
            <a:extLst>
              <a:ext uri="{FF2B5EF4-FFF2-40B4-BE49-F238E27FC236}">
                <a16:creationId xmlns:a16="http://schemas.microsoft.com/office/drawing/2014/main" id="{83F37E12-443D-4D5E-A488-7C14DE82B23B}"/>
              </a:ext>
            </a:extLst>
          </p:cNvPr>
          <p:cNvSpPr txBox="1"/>
          <p:nvPr/>
        </p:nvSpPr>
        <p:spPr>
          <a:xfrm>
            <a:off x="1478163" y="2546767"/>
            <a:ext cx="4827717" cy="2336537"/>
          </a:xfrm>
          <a:prstGeom prst="rect">
            <a:avLst/>
          </a:prstGeom>
          <a:noFill/>
        </p:spPr>
        <p:txBody>
          <a:bodyPr wrap="square" rtlCol="0">
            <a:spAutoFit/>
          </a:bodyPr>
          <a:lstStyle/>
          <a:p>
            <a:pPr>
              <a:lnSpc>
                <a:spcPts val="2000"/>
              </a:lnSpc>
            </a:pPr>
            <a:r>
              <a:rPr lang="es-ES" dirty="0">
                <a:solidFill>
                  <a:srgbClr val="3C0052"/>
                </a:solidFill>
                <a:latin typeface="Titillium Web" charset="0"/>
                <a:ea typeface="Titillium Web" charset="0"/>
                <a:cs typeface="Titillium Web" charset="0"/>
              </a:rPr>
              <a:t>En las personas con TEA </a:t>
            </a:r>
            <a:r>
              <a:rPr lang="es-ES" dirty="0" smtClean="0">
                <a:solidFill>
                  <a:srgbClr val="3C0052"/>
                </a:solidFill>
                <a:latin typeface="Titillium Web" charset="0"/>
                <a:ea typeface="Titillium Web" charset="0"/>
                <a:cs typeface="Titillium Web" charset="0"/>
              </a:rPr>
              <a:t>están alteradas un </a:t>
            </a:r>
            <a:r>
              <a:rPr lang="es-ES" dirty="0">
                <a:solidFill>
                  <a:srgbClr val="3C0052"/>
                </a:solidFill>
                <a:latin typeface="Titillium Web" charset="0"/>
                <a:ea typeface="Titillium Web" charset="0"/>
                <a:cs typeface="Titillium Web" charset="0"/>
              </a:rPr>
              <a:t>conjunto de </a:t>
            </a:r>
            <a:r>
              <a:rPr lang="es-ES" dirty="0" smtClean="0">
                <a:solidFill>
                  <a:srgbClr val="3C0052"/>
                </a:solidFill>
                <a:latin typeface="Titillium Web" charset="0"/>
                <a:ea typeface="Titillium Web" charset="0"/>
                <a:cs typeface="Titillium Web" charset="0"/>
              </a:rPr>
              <a:t>competencias relacionadas con:</a:t>
            </a:r>
          </a:p>
          <a:p>
            <a:pPr marL="742950" lvl="1" indent="-285750">
              <a:lnSpc>
                <a:spcPts val="2500"/>
              </a:lnSpc>
              <a:buFont typeface="Arial" charset="0"/>
              <a:buChar char="•"/>
            </a:pPr>
            <a:r>
              <a:rPr lang="es-ES" dirty="0" smtClean="0">
                <a:solidFill>
                  <a:srgbClr val="3C0052"/>
                </a:solidFill>
                <a:latin typeface="Titillium Web" charset="0"/>
                <a:ea typeface="Titillium Web" charset="0"/>
                <a:cs typeface="Titillium Web" charset="0"/>
              </a:rPr>
              <a:t>La comunicación e interacción social</a:t>
            </a:r>
          </a:p>
          <a:p>
            <a:pPr marL="742950" lvl="1" indent="-285750">
              <a:lnSpc>
                <a:spcPts val="2500"/>
              </a:lnSpc>
              <a:buFont typeface="Arial" charset="0"/>
              <a:buChar char="•"/>
            </a:pPr>
            <a:r>
              <a:rPr lang="es-ES" dirty="0" smtClean="0">
                <a:solidFill>
                  <a:srgbClr val="3C0052"/>
                </a:solidFill>
                <a:latin typeface="Titillium Web" charset="0"/>
                <a:ea typeface="Titillium Web" charset="0"/>
                <a:cs typeface="Titillium Web" charset="0"/>
              </a:rPr>
              <a:t>La </a:t>
            </a:r>
            <a:r>
              <a:rPr lang="es-ES" dirty="0">
                <a:solidFill>
                  <a:srgbClr val="3C0052"/>
                </a:solidFill>
                <a:latin typeface="Titillium Web" charset="0"/>
                <a:ea typeface="Titillium Web" charset="0"/>
                <a:cs typeface="Titillium Web" charset="0"/>
              </a:rPr>
              <a:t>f</a:t>
            </a:r>
            <a:r>
              <a:rPr lang="es-ES" dirty="0" smtClean="0">
                <a:solidFill>
                  <a:srgbClr val="3C0052"/>
                </a:solidFill>
                <a:latin typeface="Titillium Web" charset="0"/>
                <a:ea typeface="Titillium Web" charset="0"/>
                <a:cs typeface="Titillium Web" charset="0"/>
              </a:rPr>
              <a:t>lexibilidad </a:t>
            </a:r>
            <a:r>
              <a:rPr lang="es-ES" dirty="0">
                <a:solidFill>
                  <a:srgbClr val="3C0052"/>
                </a:solidFill>
                <a:latin typeface="Titillium Web" charset="0"/>
                <a:ea typeface="Titillium Web" charset="0"/>
                <a:cs typeface="Titillium Web" charset="0"/>
              </a:rPr>
              <a:t>mental </a:t>
            </a:r>
            <a:endParaRPr lang="es-ES" dirty="0" smtClean="0">
              <a:solidFill>
                <a:srgbClr val="3C0052"/>
              </a:solidFill>
              <a:latin typeface="Titillium Web" charset="0"/>
              <a:ea typeface="Titillium Web" charset="0"/>
              <a:cs typeface="Titillium Web" charset="0"/>
            </a:endParaRPr>
          </a:p>
          <a:p>
            <a:pPr marL="742950" lvl="1" indent="-285750">
              <a:lnSpc>
                <a:spcPts val="2500"/>
              </a:lnSpc>
              <a:buFont typeface="Arial" charset="0"/>
              <a:buChar char="•"/>
            </a:pPr>
            <a:r>
              <a:rPr lang="es-ES" dirty="0" smtClean="0">
                <a:solidFill>
                  <a:srgbClr val="3C0052"/>
                </a:solidFill>
                <a:latin typeface="Titillium Web" charset="0"/>
                <a:ea typeface="Titillium Web" charset="0"/>
                <a:cs typeface="Titillium Web" charset="0"/>
              </a:rPr>
              <a:t>El comportamiento</a:t>
            </a:r>
            <a:endParaRPr lang="es-ES" dirty="0">
              <a:solidFill>
                <a:srgbClr val="3C0052"/>
              </a:solidFill>
              <a:latin typeface="Titillium Web" charset="0"/>
              <a:ea typeface="Titillium Web" charset="0"/>
              <a:cs typeface="Titillium Web" charset="0"/>
            </a:endParaRPr>
          </a:p>
          <a:p>
            <a:pPr>
              <a:lnSpc>
                <a:spcPts val="2000"/>
              </a:lnSpc>
            </a:pPr>
            <a:endParaRPr lang="es-ES" dirty="0" smtClean="0">
              <a:solidFill>
                <a:srgbClr val="3C0052"/>
              </a:solidFill>
              <a:latin typeface="Titillium Web" charset="0"/>
              <a:ea typeface="Titillium Web" charset="0"/>
              <a:cs typeface="Titillium Web" charset="0"/>
            </a:endParaRPr>
          </a:p>
          <a:p>
            <a:pPr>
              <a:lnSpc>
                <a:spcPts val="2000"/>
              </a:lnSpc>
            </a:pPr>
            <a:r>
              <a:rPr lang="es-ES" b="1" dirty="0" smtClean="0">
                <a:solidFill>
                  <a:srgbClr val="3C0052"/>
                </a:solidFill>
                <a:latin typeface="Titillium Web" charset="0"/>
                <a:ea typeface="Titillium Web" charset="0"/>
                <a:cs typeface="Titillium Web" charset="0"/>
              </a:rPr>
              <a:t>Dificultad de adaptación a las situaciones </a:t>
            </a:r>
            <a:r>
              <a:rPr lang="es-ES" b="1" dirty="0">
                <a:solidFill>
                  <a:srgbClr val="3C0052"/>
                </a:solidFill>
                <a:latin typeface="Titillium Web" charset="0"/>
                <a:ea typeface="Titillium Web" charset="0"/>
                <a:cs typeface="Titillium Web" charset="0"/>
              </a:rPr>
              <a:t>no </a:t>
            </a:r>
            <a:r>
              <a:rPr lang="es-ES" b="1" dirty="0" smtClean="0">
                <a:solidFill>
                  <a:srgbClr val="3C0052"/>
                </a:solidFill>
                <a:latin typeface="Titillium Web" charset="0"/>
                <a:ea typeface="Titillium Web" charset="0"/>
                <a:cs typeface="Titillium Web" charset="0"/>
              </a:rPr>
              <a:t>previstas</a:t>
            </a:r>
          </a:p>
        </p:txBody>
      </p:sp>
      <p:pic>
        <p:nvPicPr>
          <p:cNvPr id="54" name="Imagen 5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79185" y="2550695"/>
            <a:ext cx="1811610" cy="1811610"/>
          </a:xfrm>
          <a:prstGeom prst="rect">
            <a:avLst/>
          </a:prstGeom>
        </p:spPr>
      </p:pic>
      <p:grpSp>
        <p:nvGrpSpPr>
          <p:cNvPr id="11" name="Grupo 10"/>
          <p:cNvGrpSpPr/>
          <p:nvPr/>
        </p:nvGrpSpPr>
        <p:grpSpPr>
          <a:xfrm>
            <a:off x="11717612" y="4241991"/>
            <a:ext cx="474388" cy="2616009"/>
            <a:chOff x="11717612" y="4241991"/>
            <a:chExt cx="474388" cy="2616009"/>
          </a:xfrm>
        </p:grpSpPr>
        <p:grpSp>
          <p:nvGrpSpPr>
            <p:cNvPr id="12" name="Agrupar 1"/>
            <p:cNvGrpSpPr/>
            <p:nvPr/>
          </p:nvGrpSpPr>
          <p:grpSpPr>
            <a:xfrm>
              <a:off x="11717612" y="4241991"/>
              <a:ext cx="474388" cy="2616009"/>
              <a:chOff x="0" y="4241991"/>
              <a:chExt cx="474388" cy="2616009"/>
            </a:xfrm>
          </p:grpSpPr>
          <p:sp>
            <p:nvSpPr>
              <p:cNvPr id="14" name="Rectángulo 13"/>
              <p:cNvSpPr/>
              <p:nvPr/>
            </p:nvSpPr>
            <p:spPr>
              <a:xfrm>
                <a:off x="0" y="4241991"/>
                <a:ext cx="474388" cy="2616009"/>
              </a:xfrm>
              <a:prstGeom prst="rect">
                <a:avLst/>
              </a:prstGeom>
              <a:solidFill>
                <a:srgbClr val="045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0457D4"/>
                  </a:solidFill>
                </a:endParaRPr>
              </a:p>
            </p:txBody>
          </p:sp>
          <p:sp>
            <p:nvSpPr>
              <p:cNvPr id="15" name="CuadroTexto 14"/>
              <p:cNvSpPr txBox="1"/>
              <p:nvPr/>
            </p:nvSpPr>
            <p:spPr>
              <a:xfrm rot="16200000">
                <a:off x="-265073" y="4672812"/>
                <a:ext cx="1011158" cy="338554"/>
              </a:xfrm>
              <a:prstGeom prst="rect">
                <a:avLst/>
              </a:prstGeom>
              <a:noFill/>
            </p:spPr>
            <p:txBody>
              <a:bodyPr wrap="square" rtlCol="0">
                <a:spAutoFit/>
              </a:bodyPr>
              <a:lstStyle/>
              <a:p>
                <a:pPr algn="r"/>
                <a:r>
                  <a:rPr lang="es-ES_tradnl" sz="800" dirty="0" smtClean="0">
                    <a:solidFill>
                      <a:srgbClr val="4DE0FF"/>
                    </a:solidFill>
                    <a:latin typeface="Titillium Web" charset="0"/>
                    <a:ea typeface="Titillium Web" charset="0"/>
                    <a:cs typeface="Titillium Web" charset="0"/>
                  </a:rPr>
                  <a:t>15 Diciembre 2021</a:t>
                </a:r>
                <a:endParaRPr lang="es-ES_tradnl" sz="800" dirty="0">
                  <a:solidFill>
                    <a:srgbClr val="4DE0FF"/>
                  </a:solidFill>
                  <a:latin typeface="Titillium Web" charset="0"/>
                  <a:ea typeface="Titillium Web" charset="0"/>
                  <a:cs typeface="Titillium Web" charset="0"/>
                </a:endParaRPr>
              </a:p>
            </p:txBody>
          </p:sp>
        </p:grpSp>
        <p:sp>
          <p:nvSpPr>
            <p:cNvPr id="13" name="CuadroTexto 12"/>
            <p:cNvSpPr txBox="1"/>
            <p:nvPr/>
          </p:nvSpPr>
          <p:spPr>
            <a:xfrm rot="16200000">
              <a:off x="11425301" y="6060762"/>
              <a:ext cx="1116200" cy="292388"/>
            </a:xfrm>
            <a:prstGeom prst="rect">
              <a:avLst/>
            </a:prstGeom>
            <a:noFill/>
          </p:spPr>
          <p:txBody>
            <a:bodyPr wrap="square" rtlCol="0">
              <a:spAutoFit/>
            </a:bodyPr>
            <a:lstStyle/>
            <a:p>
              <a:r>
                <a:rPr lang="es-ES" sz="1300" dirty="0">
                  <a:solidFill>
                    <a:srgbClr val="4DE0FF"/>
                  </a:solidFill>
                  <a:latin typeface="Titillium Web" charset="0"/>
                  <a:ea typeface="Titillium Web" charset="0"/>
                  <a:cs typeface="Titillium Web" charset="0"/>
                </a:rPr>
                <a:t>AARLENS</a:t>
              </a:r>
            </a:p>
          </p:txBody>
        </p:sp>
      </p:grpSp>
    </p:spTree>
    <p:extLst>
      <p:ext uri="{BB962C8B-B14F-4D97-AF65-F5344CB8AC3E}">
        <p14:creationId xmlns:p14="http://schemas.microsoft.com/office/powerpoint/2010/main" val="2057429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alphaModFix amt="6000"/>
          </a:blip>
          <a:stretch>
            <a:fillRect/>
          </a:stretch>
        </p:blipFill>
        <p:spPr>
          <a:xfrm>
            <a:off x="-67549" y="492150"/>
            <a:ext cx="4583458" cy="9381766"/>
          </a:xfrm>
          <a:prstGeom prst="rect">
            <a:avLst/>
          </a:prstGeom>
        </p:spPr>
      </p:pic>
      <p:sp>
        <p:nvSpPr>
          <p:cNvPr id="53" name="Rectángulo 52"/>
          <p:cNvSpPr/>
          <p:nvPr/>
        </p:nvSpPr>
        <p:spPr>
          <a:xfrm>
            <a:off x="7707085" y="1454717"/>
            <a:ext cx="4484915" cy="4003566"/>
          </a:xfrm>
          <a:prstGeom prst="rect">
            <a:avLst/>
          </a:prstGeom>
          <a:solidFill>
            <a:srgbClr val="FFE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FFE44E"/>
              </a:solidFill>
            </a:endParaRPr>
          </a:p>
        </p:txBody>
      </p:sp>
      <p:sp>
        <p:nvSpPr>
          <p:cNvPr id="50" name="CuadroTexto 49"/>
          <p:cNvSpPr txBox="1"/>
          <p:nvPr/>
        </p:nvSpPr>
        <p:spPr>
          <a:xfrm>
            <a:off x="1196281" y="1218096"/>
            <a:ext cx="2416046" cy="646331"/>
          </a:xfrm>
          <a:prstGeom prst="rect">
            <a:avLst/>
          </a:prstGeom>
          <a:noFill/>
        </p:spPr>
        <p:txBody>
          <a:bodyPr wrap="none" rtlCol="0">
            <a:spAutoFit/>
          </a:bodyPr>
          <a:lstStyle/>
          <a:p>
            <a:r>
              <a:rPr lang="es-ES_tradnl" sz="3600" b="1" dirty="0" smtClean="0">
                <a:solidFill>
                  <a:srgbClr val="0457D4"/>
                </a:solidFill>
                <a:latin typeface="Titillium Web" charset="0"/>
                <a:ea typeface="Titillium Web" charset="0"/>
                <a:cs typeface="Titillium Web" charset="0"/>
              </a:rPr>
              <a:t>Actuación</a:t>
            </a:r>
            <a:endParaRPr lang="es-ES_tradnl" sz="3600" b="1" dirty="0">
              <a:solidFill>
                <a:srgbClr val="0457D4"/>
              </a:solidFill>
              <a:latin typeface="Titillium Web" charset="0"/>
              <a:ea typeface="Titillium Web" charset="0"/>
              <a:cs typeface="Titillium Web" charset="0"/>
            </a:endParaRPr>
          </a:p>
        </p:txBody>
      </p:sp>
      <p:sp>
        <p:nvSpPr>
          <p:cNvPr id="51" name="TextBox 34">
            <a:extLst>
              <a:ext uri="{FF2B5EF4-FFF2-40B4-BE49-F238E27FC236}">
                <a16:creationId xmlns:a16="http://schemas.microsoft.com/office/drawing/2014/main" id="{83F37E12-443D-4D5E-A488-7C14DE82B23B}"/>
              </a:ext>
            </a:extLst>
          </p:cNvPr>
          <p:cNvSpPr txBox="1"/>
          <p:nvPr/>
        </p:nvSpPr>
        <p:spPr>
          <a:xfrm>
            <a:off x="1478162" y="2076998"/>
            <a:ext cx="5345331" cy="2144177"/>
          </a:xfrm>
          <a:prstGeom prst="rect">
            <a:avLst/>
          </a:prstGeom>
          <a:noFill/>
        </p:spPr>
        <p:txBody>
          <a:bodyPr wrap="square" rtlCol="0">
            <a:spAutoFit/>
          </a:bodyPr>
          <a:lstStyle/>
          <a:p>
            <a:pPr>
              <a:lnSpc>
                <a:spcPts val="2000"/>
              </a:lnSpc>
            </a:pPr>
            <a:r>
              <a:rPr lang="es-ES" dirty="0" smtClean="0">
                <a:solidFill>
                  <a:srgbClr val="3C0052"/>
                </a:solidFill>
                <a:latin typeface="Titillium Web" charset="0"/>
                <a:ea typeface="Titillium Web" charset="0"/>
                <a:cs typeface="Titillium Web" charset="0"/>
              </a:rPr>
              <a:t>Desarrollo </a:t>
            </a:r>
            <a:r>
              <a:rPr lang="es-ES" dirty="0">
                <a:solidFill>
                  <a:srgbClr val="3C0052"/>
                </a:solidFill>
                <a:latin typeface="Titillium Web" charset="0"/>
                <a:ea typeface="Titillium Web" charset="0"/>
                <a:cs typeface="Titillium Web" charset="0"/>
              </a:rPr>
              <a:t>de una </a:t>
            </a:r>
            <a:r>
              <a:rPr lang="es-ES" b="1" dirty="0">
                <a:solidFill>
                  <a:srgbClr val="3C0052"/>
                </a:solidFill>
                <a:latin typeface="Titillium Web" charset="0"/>
                <a:ea typeface="Titillium Web" charset="0"/>
                <a:cs typeface="Titillium Web" charset="0"/>
              </a:rPr>
              <a:t>aplicación digital móvil </a:t>
            </a:r>
            <a:r>
              <a:rPr lang="es-ES" dirty="0">
                <a:solidFill>
                  <a:srgbClr val="3C0052"/>
                </a:solidFill>
                <a:latin typeface="Titillium Web" charset="0"/>
                <a:ea typeface="Titillium Web" charset="0"/>
                <a:cs typeface="Titillium Web" charset="0"/>
              </a:rPr>
              <a:t>(APP) </a:t>
            </a:r>
            <a:r>
              <a:rPr lang="es-ES" dirty="0" smtClean="0">
                <a:solidFill>
                  <a:srgbClr val="3C0052"/>
                </a:solidFill>
                <a:latin typeface="Titillium Web" charset="0"/>
                <a:ea typeface="Titillium Web" charset="0"/>
                <a:cs typeface="Titillium Web" charset="0"/>
              </a:rPr>
              <a:t>con </a:t>
            </a:r>
            <a:r>
              <a:rPr lang="es-ES" dirty="0">
                <a:solidFill>
                  <a:srgbClr val="3C0052"/>
                </a:solidFill>
                <a:latin typeface="Titillium Web" charset="0"/>
                <a:ea typeface="Titillium Web" charset="0"/>
                <a:cs typeface="Titillium Web" charset="0"/>
              </a:rPr>
              <a:t>herramientas adecuadas a necesidades específicas de la persona con TEA en sus entornos </a:t>
            </a:r>
            <a:r>
              <a:rPr lang="es-ES" dirty="0" smtClean="0">
                <a:solidFill>
                  <a:srgbClr val="3C0052"/>
                </a:solidFill>
                <a:latin typeface="Titillium Web" charset="0"/>
                <a:ea typeface="Titillium Web" charset="0"/>
                <a:cs typeface="Titillium Web" charset="0"/>
              </a:rPr>
              <a:t>cotidianos</a:t>
            </a:r>
          </a:p>
          <a:p>
            <a:pPr>
              <a:lnSpc>
                <a:spcPts val="2000"/>
              </a:lnSpc>
            </a:pPr>
            <a:endParaRPr lang="es-ES" dirty="0">
              <a:solidFill>
                <a:srgbClr val="3C0052"/>
              </a:solidFill>
              <a:latin typeface="Titillium Web" charset="0"/>
              <a:ea typeface="Titillium Web" charset="0"/>
              <a:cs typeface="Titillium Web" charset="0"/>
            </a:endParaRPr>
          </a:p>
          <a:p>
            <a:pPr>
              <a:lnSpc>
                <a:spcPts val="2000"/>
              </a:lnSpc>
            </a:pPr>
            <a:r>
              <a:rPr lang="es-ES" dirty="0" smtClean="0">
                <a:solidFill>
                  <a:srgbClr val="3C0052"/>
                </a:solidFill>
                <a:latin typeface="Titillium Web" charset="0"/>
                <a:ea typeface="Titillium Web" charset="0"/>
                <a:cs typeface="Titillium Web" charset="0"/>
              </a:rPr>
              <a:t>Difusión </a:t>
            </a:r>
            <a:r>
              <a:rPr lang="es-ES" dirty="0">
                <a:solidFill>
                  <a:srgbClr val="3C0052"/>
                </a:solidFill>
                <a:latin typeface="Titillium Web" charset="0"/>
                <a:ea typeface="Titillium Web" charset="0"/>
                <a:cs typeface="Titillium Web" charset="0"/>
              </a:rPr>
              <a:t>entre los distintos colectivos (asociaciones, centros de educación especial, …) que tratan diariamente con estas </a:t>
            </a:r>
            <a:r>
              <a:rPr lang="es-ES" dirty="0" smtClean="0">
                <a:solidFill>
                  <a:srgbClr val="3C0052"/>
                </a:solidFill>
                <a:latin typeface="Titillium Web" charset="0"/>
                <a:ea typeface="Titillium Web" charset="0"/>
                <a:cs typeface="Titillium Web" charset="0"/>
              </a:rPr>
              <a:t>personas</a:t>
            </a:r>
          </a:p>
        </p:txBody>
      </p:sp>
      <p:pic>
        <p:nvPicPr>
          <p:cNvPr id="15" name="Imagen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57429" y="2585300"/>
            <a:ext cx="1984227" cy="1742400"/>
          </a:xfrm>
          <a:prstGeom prst="rect">
            <a:avLst/>
          </a:prstGeom>
        </p:spPr>
      </p:pic>
      <p:grpSp>
        <p:nvGrpSpPr>
          <p:cNvPr id="16" name="Grupo 15"/>
          <p:cNvGrpSpPr/>
          <p:nvPr/>
        </p:nvGrpSpPr>
        <p:grpSpPr>
          <a:xfrm>
            <a:off x="11717612" y="4241991"/>
            <a:ext cx="474388" cy="2616009"/>
            <a:chOff x="11717612" y="4241991"/>
            <a:chExt cx="474388" cy="2616009"/>
          </a:xfrm>
        </p:grpSpPr>
        <p:grpSp>
          <p:nvGrpSpPr>
            <p:cNvPr id="17" name="Agrupar 1"/>
            <p:cNvGrpSpPr/>
            <p:nvPr/>
          </p:nvGrpSpPr>
          <p:grpSpPr>
            <a:xfrm>
              <a:off x="11717612" y="4241991"/>
              <a:ext cx="474388" cy="2616009"/>
              <a:chOff x="0" y="4241991"/>
              <a:chExt cx="474388" cy="2616009"/>
            </a:xfrm>
          </p:grpSpPr>
          <p:sp>
            <p:nvSpPr>
              <p:cNvPr id="19" name="Rectángulo 18"/>
              <p:cNvSpPr/>
              <p:nvPr/>
            </p:nvSpPr>
            <p:spPr>
              <a:xfrm>
                <a:off x="0" y="4241991"/>
                <a:ext cx="474388" cy="2616009"/>
              </a:xfrm>
              <a:prstGeom prst="rect">
                <a:avLst/>
              </a:prstGeom>
              <a:solidFill>
                <a:srgbClr val="045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0457D4"/>
                  </a:solidFill>
                </a:endParaRPr>
              </a:p>
            </p:txBody>
          </p:sp>
          <p:sp>
            <p:nvSpPr>
              <p:cNvPr id="20" name="CuadroTexto 19"/>
              <p:cNvSpPr txBox="1"/>
              <p:nvPr/>
            </p:nvSpPr>
            <p:spPr>
              <a:xfrm rot="16200000">
                <a:off x="-265073" y="4672812"/>
                <a:ext cx="1011158" cy="338554"/>
              </a:xfrm>
              <a:prstGeom prst="rect">
                <a:avLst/>
              </a:prstGeom>
              <a:noFill/>
            </p:spPr>
            <p:txBody>
              <a:bodyPr wrap="square" rtlCol="0">
                <a:spAutoFit/>
              </a:bodyPr>
              <a:lstStyle/>
              <a:p>
                <a:pPr algn="r"/>
                <a:r>
                  <a:rPr lang="es-ES_tradnl" sz="800" dirty="0" smtClean="0">
                    <a:solidFill>
                      <a:srgbClr val="4DE0FF"/>
                    </a:solidFill>
                    <a:latin typeface="Titillium Web" charset="0"/>
                    <a:ea typeface="Titillium Web" charset="0"/>
                    <a:cs typeface="Titillium Web" charset="0"/>
                  </a:rPr>
                  <a:t>15 Diciembre 2021</a:t>
                </a:r>
                <a:endParaRPr lang="es-ES_tradnl" sz="800" dirty="0">
                  <a:solidFill>
                    <a:srgbClr val="4DE0FF"/>
                  </a:solidFill>
                  <a:latin typeface="Titillium Web" charset="0"/>
                  <a:ea typeface="Titillium Web" charset="0"/>
                  <a:cs typeface="Titillium Web" charset="0"/>
                </a:endParaRPr>
              </a:p>
            </p:txBody>
          </p:sp>
        </p:grpSp>
        <p:sp>
          <p:nvSpPr>
            <p:cNvPr id="18" name="CuadroTexto 17"/>
            <p:cNvSpPr txBox="1"/>
            <p:nvPr/>
          </p:nvSpPr>
          <p:spPr>
            <a:xfrm rot="16200000">
              <a:off x="11425301" y="6060762"/>
              <a:ext cx="1116200" cy="292388"/>
            </a:xfrm>
            <a:prstGeom prst="rect">
              <a:avLst/>
            </a:prstGeom>
            <a:noFill/>
          </p:spPr>
          <p:txBody>
            <a:bodyPr wrap="square" rtlCol="0">
              <a:spAutoFit/>
            </a:bodyPr>
            <a:lstStyle/>
            <a:p>
              <a:r>
                <a:rPr lang="es-ES" sz="1300" dirty="0">
                  <a:solidFill>
                    <a:srgbClr val="4DE0FF"/>
                  </a:solidFill>
                  <a:latin typeface="Titillium Web" charset="0"/>
                  <a:ea typeface="Titillium Web" charset="0"/>
                  <a:cs typeface="Titillium Web" charset="0"/>
                </a:rPr>
                <a:t>AARLENS</a:t>
              </a:r>
            </a:p>
          </p:txBody>
        </p:sp>
      </p:grpSp>
      <p:pic>
        <p:nvPicPr>
          <p:cNvPr id="3" name="Imagen 2"/>
          <p:cNvPicPr>
            <a:picLocks noChangeAspect="1"/>
          </p:cNvPicPr>
          <p:nvPr/>
        </p:nvPicPr>
        <p:blipFill>
          <a:blip r:embed="rId4"/>
          <a:stretch>
            <a:fillRect/>
          </a:stretch>
        </p:blipFill>
        <p:spPr>
          <a:xfrm>
            <a:off x="5107162" y="4363325"/>
            <a:ext cx="3058058" cy="1968686"/>
          </a:xfrm>
          <a:prstGeom prst="rect">
            <a:avLst/>
          </a:prstGeom>
        </p:spPr>
      </p:pic>
      <p:pic>
        <p:nvPicPr>
          <p:cNvPr id="2" name="Imagen 1"/>
          <p:cNvPicPr>
            <a:picLocks noChangeAspect="1"/>
          </p:cNvPicPr>
          <p:nvPr/>
        </p:nvPicPr>
        <p:blipFill>
          <a:blip r:embed="rId5"/>
          <a:stretch>
            <a:fillRect/>
          </a:stretch>
        </p:blipFill>
        <p:spPr>
          <a:xfrm>
            <a:off x="5291865" y="4513397"/>
            <a:ext cx="2688651" cy="1668541"/>
          </a:xfrm>
          <a:prstGeom prst="rect">
            <a:avLst/>
          </a:prstGeom>
        </p:spPr>
      </p:pic>
    </p:spTree>
    <p:extLst>
      <p:ext uri="{BB962C8B-B14F-4D97-AF65-F5344CB8AC3E}">
        <p14:creationId xmlns:p14="http://schemas.microsoft.com/office/powerpoint/2010/main" val="2985059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alphaModFix amt="6000"/>
          </a:blip>
          <a:stretch>
            <a:fillRect/>
          </a:stretch>
        </p:blipFill>
        <p:spPr>
          <a:xfrm>
            <a:off x="-2833223" y="660018"/>
            <a:ext cx="6925778" cy="6888938"/>
          </a:xfrm>
          <a:prstGeom prst="rect">
            <a:avLst/>
          </a:prstGeom>
        </p:spPr>
      </p:pic>
      <p:sp>
        <p:nvSpPr>
          <p:cNvPr id="50" name="CuadroTexto 49"/>
          <p:cNvSpPr txBox="1"/>
          <p:nvPr/>
        </p:nvSpPr>
        <p:spPr>
          <a:xfrm>
            <a:off x="1386781" y="456809"/>
            <a:ext cx="4647426" cy="646331"/>
          </a:xfrm>
          <a:prstGeom prst="rect">
            <a:avLst/>
          </a:prstGeom>
          <a:noFill/>
        </p:spPr>
        <p:txBody>
          <a:bodyPr wrap="none" rtlCol="0">
            <a:spAutoFit/>
          </a:bodyPr>
          <a:lstStyle/>
          <a:p>
            <a:r>
              <a:rPr lang="es-ES_tradnl" sz="3600" b="1" dirty="0" smtClean="0">
                <a:solidFill>
                  <a:srgbClr val="0457D4"/>
                </a:solidFill>
                <a:latin typeface="Titillium Web" charset="0"/>
                <a:ea typeface="Titillium Web" charset="0"/>
                <a:cs typeface="Titillium Web" charset="0"/>
              </a:rPr>
              <a:t>Entornos cotidianos</a:t>
            </a:r>
            <a:endParaRPr lang="es-ES_tradnl" sz="3600" b="1" dirty="0">
              <a:solidFill>
                <a:srgbClr val="0457D4"/>
              </a:solidFill>
              <a:latin typeface="Titillium Web" charset="0"/>
              <a:ea typeface="Titillium Web" charset="0"/>
              <a:cs typeface="Titillium Web" charset="0"/>
            </a:endParaRPr>
          </a:p>
        </p:txBody>
      </p:sp>
      <p:pic>
        <p:nvPicPr>
          <p:cNvPr id="3" name="Imagen 2"/>
          <p:cNvPicPr>
            <a:picLocks noChangeAspect="1"/>
          </p:cNvPicPr>
          <p:nvPr/>
        </p:nvPicPr>
        <p:blipFill>
          <a:blip r:embed="rId4"/>
          <a:stretch>
            <a:fillRect/>
          </a:stretch>
        </p:blipFill>
        <p:spPr>
          <a:xfrm>
            <a:off x="629667" y="1454717"/>
            <a:ext cx="7778574" cy="4254185"/>
          </a:xfrm>
          <a:prstGeom prst="rect">
            <a:avLst/>
          </a:prstGeom>
        </p:spPr>
      </p:pic>
      <p:sp>
        <p:nvSpPr>
          <p:cNvPr id="12" name="Rectángulo 11"/>
          <p:cNvSpPr/>
          <p:nvPr/>
        </p:nvSpPr>
        <p:spPr>
          <a:xfrm>
            <a:off x="8819160" y="1760738"/>
            <a:ext cx="3372839" cy="3095349"/>
          </a:xfrm>
          <a:prstGeom prst="rect">
            <a:avLst/>
          </a:prstGeom>
          <a:solidFill>
            <a:srgbClr val="4D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E44E"/>
              </a:solidFill>
            </a:endParaRPr>
          </a:p>
        </p:txBody>
      </p:sp>
      <p:pic>
        <p:nvPicPr>
          <p:cNvPr id="13" name="Imagen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68834" y="2316763"/>
            <a:ext cx="1748777" cy="1983298"/>
          </a:xfrm>
          <a:prstGeom prst="rect">
            <a:avLst/>
          </a:prstGeom>
        </p:spPr>
      </p:pic>
      <p:grpSp>
        <p:nvGrpSpPr>
          <p:cNvPr id="19" name="Grupo 18"/>
          <p:cNvGrpSpPr/>
          <p:nvPr/>
        </p:nvGrpSpPr>
        <p:grpSpPr>
          <a:xfrm>
            <a:off x="11717612" y="4241991"/>
            <a:ext cx="474388" cy="2616009"/>
            <a:chOff x="11717612" y="4241991"/>
            <a:chExt cx="474388" cy="2616009"/>
          </a:xfrm>
        </p:grpSpPr>
        <p:grpSp>
          <p:nvGrpSpPr>
            <p:cNvPr id="20" name="Agrupar 1"/>
            <p:cNvGrpSpPr/>
            <p:nvPr/>
          </p:nvGrpSpPr>
          <p:grpSpPr>
            <a:xfrm>
              <a:off x="11717612" y="4241991"/>
              <a:ext cx="474388" cy="2616009"/>
              <a:chOff x="0" y="4241991"/>
              <a:chExt cx="474388" cy="2616009"/>
            </a:xfrm>
          </p:grpSpPr>
          <p:sp>
            <p:nvSpPr>
              <p:cNvPr id="22" name="Rectángulo 21"/>
              <p:cNvSpPr/>
              <p:nvPr/>
            </p:nvSpPr>
            <p:spPr>
              <a:xfrm>
                <a:off x="0" y="4241991"/>
                <a:ext cx="474388" cy="2616009"/>
              </a:xfrm>
              <a:prstGeom prst="rect">
                <a:avLst/>
              </a:prstGeom>
              <a:solidFill>
                <a:srgbClr val="045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0457D4"/>
                  </a:solidFill>
                </a:endParaRPr>
              </a:p>
            </p:txBody>
          </p:sp>
          <p:sp>
            <p:nvSpPr>
              <p:cNvPr id="23" name="CuadroTexto 22"/>
              <p:cNvSpPr txBox="1"/>
              <p:nvPr/>
            </p:nvSpPr>
            <p:spPr>
              <a:xfrm rot="16200000">
                <a:off x="-265073" y="4672812"/>
                <a:ext cx="1011158" cy="338554"/>
              </a:xfrm>
              <a:prstGeom prst="rect">
                <a:avLst/>
              </a:prstGeom>
              <a:noFill/>
            </p:spPr>
            <p:txBody>
              <a:bodyPr wrap="square" rtlCol="0">
                <a:spAutoFit/>
              </a:bodyPr>
              <a:lstStyle/>
              <a:p>
                <a:pPr algn="r"/>
                <a:r>
                  <a:rPr lang="es-ES_tradnl" sz="800" dirty="0" smtClean="0">
                    <a:solidFill>
                      <a:srgbClr val="4DE0FF"/>
                    </a:solidFill>
                    <a:latin typeface="Titillium Web" charset="0"/>
                    <a:ea typeface="Titillium Web" charset="0"/>
                    <a:cs typeface="Titillium Web" charset="0"/>
                  </a:rPr>
                  <a:t>15 Diciembre 2021</a:t>
                </a:r>
                <a:endParaRPr lang="es-ES_tradnl" sz="800" dirty="0">
                  <a:solidFill>
                    <a:srgbClr val="4DE0FF"/>
                  </a:solidFill>
                  <a:latin typeface="Titillium Web" charset="0"/>
                  <a:ea typeface="Titillium Web" charset="0"/>
                  <a:cs typeface="Titillium Web" charset="0"/>
                </a:endParaRPr>
              </a:p>
            </p:txBody>
          </p:sp>
        </p:grpSp>
        <p:sp>
          <p:nvSpPr>
            <p:cNvPr id="21" name="CuadroTexto 20"/>
            <p:cNvSpPr txBox="1"/>
            <p:nvPr/>
          </p:nvSpPr>
          <p:spPr>
            <a:xfrm rot="16200000">
              <a:off x="11425301" y="6060762"/>
              <a:ext cx="1116200" cy="292388"/>
            </a:xfrm>
            <a:prstGeom prst="rect">
              <a:avLst/>
            </a:prstGeom>
            <a:noFill/>
          </p:spPr>
          <p:txBody>
            <a:bodyPr wrap="square" rtlCol="0">
              <a:spAutoFit/>
            </a:bodyPr>
            <a:lstStyle/>
            <a:p>
              <a:r>
                <a:rPr lang="es-ES" sz="1300" dirty="0">
                  <a:solidFill>
                    <a:srgbClr val="4DE0FF"/>
                  </a:solidFill>
                  <a:latin typeface="Titillium Web" charset="0"/>
                  <a:ea typeface="Titillium Web" charset="0"/>
                  <a:cs typeface="Titillium Web" charset="0"/>
                </a:rPr>
                <a:t>AARLENS</a:t>
              </a:r>
            </a:p>
          </p:txBody>
        </p:sp>
      </p:grpSp>
    </p:spTree>
    <p:extLst>
      <p:ext uri="{BB962C8B-B14F-4D97-AF65-F5344CB8AC3E}">
        <p14:creationId xmlns:p14="http://schemas.microsoft.com/office/powerpoint/2010/main" val="2344112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alphaModFix amt="6000"/>
          </a:blip>
          <a:stretch>
            <a:fillRect/>
          </a:stretch>
        </p:blipFill>
        <p:spPr>
          <a:xfrm>
            <a:off x="-2833223" y="660018"/>
            <a:ext cx="6925778" cy="6888938"/>
          </a:xfrm>
          <a:prstGeom prst="rect">
            <a:avLst/>
          </a:prstGeom>
        </p:spPr>
      </p:pic>
      <p:sp>
        <p:nvSpPr>
          <p:cNvPr id="53" name="Rectángulo 52"/>
          <p:cNvSpPr/>
          <p:nvPr/>
        </p:nvSpPr>
        <p:spPr>
          <a:xfrm>
            <a:off x="8815530" y="1747685"/>
            <a:ext cx="3373200" cy="3096000"/>
          </a:xfrm>
          <a:prstGeom prst="rect">
            <a:avLst/>
          </a:prstGeom>
          <a:solidFill>
            <a:srgbClr val="FFE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E44E"/>
              </a:solidFill>
            </a:endParaRPr>
          </a:p>
        </p:txBody>
      </p:sp>
      <p:sp>
        <p:nvSpPr>
          <p:cNvPr id="50" name="CuadroTexto 49"/>
          <p:cNvSpPr txBox="1"/>
          <p:nvPr/>
        </p:nvSpPr>
        <p:spPr>
          <a:xfrm>
            <a:off x="1177231" y="808386"/>
            <a:ext cx="2954655" cy="646331"/>
          </a:xfrm>
          <a:prstGeom prst="rect">
            <a:avLst/>
          </a:prstGeom>
          <a:noFill/>
        </p:spPr>
        <p:txBody>
          <a:bodyPr wrap="none" rtlCol="0">
            <a:spAutoFit/>
          </a:bodyPr>
          <a:lstStyle/>
          <a:p>
            <a:r>
              <a:rPr lang="es-ES_tradnl" sz="3600" b="1" dirty="0" smtClean="0">
                <a:solidFill>
                  <a:srgbClr val="0457D4"/>
                </a:solidFill>
                <a:latin typeface="Titillium Web" charset="0"/>
                <a:ea typeface="Titillium Web" charset="0"/>
                <a:cs typeface="Titillium Web" charset="0"/>
              </a:rPr>
              <a:t>Anticipación</a:t>
            </a:r>
            <a:endParaRPr lang="es-ES_tradnl" sz="3600" b="1" dirty="0">
              <a:solidFill>
                <a:srgbClr val="0457D4"/>
              </a:solidFill>
              <a:latin typeface="Titillium Web" charset="0"/>
              <a:ea typeface="Titillium Web" charset="0"/>
              <a:cs typeface="Titillium Web" charset="0"/>
            </a:endParaRPr>
          </a:p>
        </p:txBody>
      </p:sp>
      <p:grpSp>
        <p:nvGrpSpPr>
          <p:cNvPr id="11" name="Grupo 10"/>
          <p:cNvGrpSpPr/>
          <p:nvPr/>
        </p:nvGrpSpPr>
        <p:grpSpPr>
          <a:xfrm>
            <a:off x="11717612" y="4241991"/>
            <a:ext cx="474388" cy="2616009"/>
            <a:chOff x="11717612" y="4241991"/>
            <a:chExt cx="474388" cy="2616009"/>
          </a:xfrm>
        </p:grpSpPr>
        <p:grpSp>
          <p:nvGrpSpPr>
            <p:cNvPr id="12" name="Agrupar 1"/>
            <p:cNvGrpSpPr/>
            <p:nvPr/>
          </p:nvGrpSpPr>
          <p:grpSpPr>
            <a:xfrm>
              <a:off x="11717612" y="4241991"/>
              <a:ext cx="474388" cy="2616009"/>
              <a:chOff x="0" y="4241991"/>
              <a:chExt cx="474388" cy="2616009"/>
            </a:xfrm>
          </p:grpSpPr>
          <p:sp>
            <p:nvSpPr>
              <p:cNvPr id="14" name="Rectángulo 13"/>
              <p:cNvSpPr/>
              <p:nvPr/>
            </p:nvSpPr>
            <p:spPr>
              <a:xfrm>
                <a:off x="0" y="4241991"/>
                <a:ext cx="474388" cy="2616009"/>
              </a:xfrm>
              <a:prstGeom prst="rect">
                <a:avLst/>
              </a:prstGeom>
              <a:solidFill>
                <a:srgbClr val="045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0457D4"/>
                  </a:solidFill>
                </a:endParaRPr>
              </a:p>
            </p:txBody>
          </p:sp>
          <p:sp>
            <p:nvSpPr>
              <p:cNvPr id="15" name="CuadroTexto 14"/>
              <p:cNvSpPr txBox="1"/>
              <p:nvPr/>
            </p:nvSpPr>
            <p:spPr>
              <a:xfrm rot="16200000">
                <a:off x="-265073" y="4672812"/>
                <a:ext cx="1011158" cy="338554"/>
              </a:xfrm>
              <a:prstGeom prst="rect">
                <a:avLst/>
              </a:prstGeom>
              <a:noFill/>
            </p:spPr>
            <p:txBody>
              <a:bodyPr wrap="square" rtlCol="0">
                <a:spAutoFit/>
              </a:bodyPr>
              <a:lstStyle/>
              <a:p>
                <a:pPr algn="r"/>
                <a:r>
                  <a:rPr lang="es-ES_tradnl" sz="800" dirty="0" smtClean="0">
                    <a:solidFill>
                      <a:srgbClr val="4DE0FF"/>
                    </a:solidFill>
                    <a:latin typeface="Titillium Web" charset="0"/>
                    <a:ea typeface="Titillium Web" charset="0"/>
                    <a:cs typeface="Titillium Web" charset="0"/>
                  </a:rPr>
                  <a:t>15 Diciembre 2021</a:t>
                </a:r>
                <a:endParaRPr lang="es-ES_tradnl" sz="800" dirty="0">
                  <a:solidFill>
                    <a:srgbClr val="4DE0FF"/>
                  </a:solidFill>
                  <a:latin typeface="Titillium Web" charset="0"/>
                  <a:ea typeface="Titillium Web" charset="0"/>
                  <a:cs typeface="Titillium Web" charset="0"/>
                </a:endParaRPr>
              </a:p>
            </p:txBody>
          </p:sp>
        </p:grpSp>
        <p:sp>
          <p:nvSpPr>
            <p:cNvPr id="13" name="CuadroTexto 12"/>
            <p:cNvSpPr txBox="1"/>
            <p:nvPr/>
          </p:nvSpPr>
          <p:spPr>
            <a:xfrm rot="16200000">
              <a:off x="11425301" y="6060762"/>
              <a:ext cx="1116200" cy="292388"/>
            </a:xfrm>
            <a:prstGeom prst="rect">
              <a:avLst/>
            </a:prstGeom>
            <a:noFill/>
          </p:spPr>
          <p:txBody>
            <a:bodyPr wrap="square" rtlCol="0">
              <a:spAutoFit/>
            </a:bodyPr>
            <a:lstStyle/>
            <a:p>
              <a:r>
                <a:rPr lang="es-ES" sz="1300" dirty="0">
                  <a:solidFill>
                    <a:srgbClr val="4DE0FF"/>
                  </a:solidFill>
                  <a:latin typeface="Titillium Web" charset="0"/>
                  <a:ea typeface="Titillium Web" charset="0"/>
                  <a:cs typeface="Titillium Web" charset="0"/>
                </a:rPr>
                <a:t>AARLENS</a:t>
              </a:r>
            </a:p>
          </p:txBody>
        </p:sp>
      </p:grpSp>
      <p:pic>
        <p:nvPicPr>
          <p:cNvPr id="2" name="Imagen 1"/>
          <p:cNvPicPr>
            <a:picLocks noChangeAspect="1"/>
          </p:cNvPicPr>
          <p:nvPr/>
        </p:nvPicPr>
        <p:blipFill>
          <a:blip r:embed="rId4"/>
          <a:stretch>
            <a:fillRect/>
          </a:stretch>
        </p:blipFill>
        <p:spPr>
          <a:xfrm>
            <a:off x="1298451" y="2049396"/>
            <a:ext cx="6137201" cy="3532253"/>
          </a:xfrm>
          <a:prstGeom prst="rect">
            <a:avLst/>
          </a:prstGeom>
        </p:spPr>
      </p:pic>
      <p:grpSp>
        <p:nvGrpSpPr>
          <p:cNvPr id="16" name="Group 4"/>
          <p:cNvGrpSpPr>
            <a:grpSpLocks noChangeAspect="1"/>
          </p:cNvGrpSpPr>
          <p:nvPr/>
        </p:nvGrpSpPr>
        <p:grpSpPr bwMode="auto">
          <a:xfrm>
            <a:off x="8334374" y="1895078"/>
            <a:ext cx="3330219" cy="3455942"/>
            <a:chOff x="4777" y="1243"/>
            <a:chExt cx="2331" cy="2419"/>
          </a:xfrm>
        </p:grpSpPr>
        <p:sp>
          <p:nvSpPr>
            <p:cNvPr id="17" name="AutoShape 3"/>
            <p:cNvSpPr>
              <a:spLocks noChangeAspect="1" noChangeArrowheads="1" noTextEdit="1"/>
            </p:cNvSpPr>
            <p:nvPr/>
          </p:nvSpPr>
          <p:spPr bwMode="auto">
            <a:xfrm>
              <a:off x="4777" y="1243"/>
              <a:ext cx="2331" cy="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8" name="Freeform 5"/>
            <p:cNvSpPr>
              <a:spLocks/>
            </p:cNvSpPr>
            <p:nvPr/>
          </p:nvSpPr>
          <p:spPr bwMode="auto">
            <a:xfrm>
              <a:off x="6189" y="1426"/>
              <a:ext cx="914" cy="1061"/>
            </a:xfrm>
            <a:custGeom>
              <a:avLst/>
              <a:gdLst>
                <a:gd name="T0" fmla="*/ 3730 w 7460"/>
                <a:gd name="T1" fmla="*/ 0 h 8613"/>
                <a:gd name="T2" fmla="*/ 3730 w 7460"/>
                <a:gd name="T3" fmla="*/ 0 h 8613"/>
                <a:gd name="T4" fmla="*/ 0 w 7460"/>
                <a:gd name="T5" fmla="*/ 2152 h 8613"/>
                <a:gd name="T6" fmla="*/ 0 w 7460"/>
                <a:gd name="T7" fmla="*/ 6459 h 8613"/>
                <a:gd name="T8" fmla="*/ 3730 w 7460"/>
                <a:gd name="T9" fmla="*/ 8613 h 8613"/>
                <a:gd name="T10" fmla="*/ 7460 w 7460"/>
                <a:gd name="T11" fmla="*/ 6459 h 8613"/>
                <a:gd name="T12" fmla="*/ 7460 w 7460"/>
                <a:gd name="T13" fmla="*/ 2152 h 8613"/>
                <a:gd name="T14" fmla="*/ 3730 w 7460"/>
                <a:gd name="T15" fmla="*/ 0 h 86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60" h="8613">
                  <a:moveTo>
                    <a:pt x="3730" y="0"/>
                  </a:moveTo>
                  <a:lnTo>
                    <a:pt x="3730" y="0"/>
                  </a:lnTo>
                  <a:lnTo>
                    <a:pt x="0" y="2152"/>
                  </a:lnTo>
                  <a:lnTo>
                    <a:pt x="0" y="6459"/>
                  </a:lnTo>
                  <a:lnTo>
                    <a:pt x="3730" y="8613"/>
                  </a:lnTo>
                  <a:lnTo>
                    <a:pt x="7460" y="6459"/>
                  </a:lnTo>
                  <a:lnTo>
                    <a:pt x="7460" y="2152"/>
                  </a:lnTo>
                  <a:lnTo>
                    <a:pt x="3730" y="0"/>
                  </a:lnTo>
                  <a:close/>
                </a:path>
              </a:pathLst>
            </a:custGeom>
            <a:solidFill>
              <a:srgbClr val="3C00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sp>
          <p:nvSpPr>
            <p:cNvPr id="19" name="Freeform 6"/>
            <p:cNvSpPr>
              <a:spLocks/>
            </p:cNvSpPr>
            <p:nvPr/>
          </p:nvSpPr>
          <p:spPr bwMode="auto">
            <a:xfrm>
              <a:off x="5630" y="1956"/>
              <a:ext cx="1032" cy="1051"/>
            </a:xfrm>
            <a:custGeom>
              <a:avLst/>
              <a:gdLst>
                <a:gd name="T0" fmla="*/ 10056 w 10056"/>
                <a:gd name="T1" fmla="*/ 10056 h 10056"/>
                <a:gd name="T2" fmla="*/ 10056 w 10056"/>
                <a:gd name="T3" fmla="*/ 10056 h 10056"/>
                <a:gd name="T4" fmla="*/ 0 w 10056"/>
                <a:gd name="T5" fmla="*/ 10056 h 10056"/>
                <a:gd name="T6" fmla="*/ 0 w 10056"/>
                <a:gd name="T7" fmla="*/ 0 h 10056"/>
                <a:gd name="T8" fmla="*/ 10056 w 10056"/>
                <a:gd name="T9" fmla="*/ 0 h 10056"/>
                <a:gd name="T10" fmla="*/ 10056 w 10056"/>
                <a:gd name="T11" fmla="*/ 10056 h 10056"/>
              </a:gdLst>
              <a:ahLst/>
              <a:cxnLst>
                <a:cxn ang="0">
                  <a:pos x="T0" y="T1"/>
                </a:cxn>
                <a:cxn ang="0">
                  <a:pos x="T2" y="T3"/>
                </a:cxn>
                <a:cxn ang="0">
                  <a:pos x="T4" y="T5"/>
                </a:cxn>
                <a:cxn ang="0">
                  <a:pos x="T6" y="T7"/>
                </a:cxn>
                <a:cxn ang="0">
                  <a:pos x="T8" y="T9"/>
                </a:cxn>
                <a:cxn ang="0">
                  <a:pos x="T10" y="T11"/>
                </a:cxn>
              </a:cxnLst>
              <a:rect l="0" t="0" r="r" b="b"/>
              <a:pathLst>
                <a:path w="10056" h="10056">
                  <a:moveTo>
                    <a:pt x="10056" y="10056"/>
                  </a:moveTo>
                  <a:lnTo>
                    <a:pt x="10056" y="10056"/>
                  </a:lnTo>
                  <a:lnTo>
                    <a:pt x="0" y="10056"/>
                  </a:lnTo>
                  <a:lnTo>
                    <a:pt x="0" y="0"/>
                  </a:lnTo>
                  <a:lnTo>
                    <a:pt x="10056" y="0"/>
                  </a:lnTo>
                  <a:lnTo>
                    <a:pt x="10056" y="10056"/>
                  </a:lnTo>
                  <a:close/>
                </a:path>
              </a:pathLst>
            </a:custGeom>
            <a:solidFill>
              <a:srgbClr val="4DE0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4089788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alphaModFix amt="6000"/>
          </a:blip>
          <a:stretch>
            <a:fillRect/>
          </a:stretch>
        </p:blipFill>
        <p:spPr>
          <a:xfrm>
            <a:off x="-67549" y="492150"/>
            <a:ext cx="4583458" cy="9381766"/>
          </a:xfrm>
          <a:prstGeom prst="rect">
            <a:avLst/>
          </a:prstGeom>
        </p:spPr>
      </p:pic>
      <p:sp>
        <p:nvSpPr>
          <p:cNvPr id="50" name="CuadroTexto 49"/>
          <p:cNvSpPr txBox="1"/>
          <p:nvPr/>
        </p:nvSpPr>
        <p:spPr>
          <a:xfrm>
            <a:off x="1320106" y="320700"/>
            <a:ext cx="1467068" cy="646331"/>
          </a:xfrm>
          <a:prstGeom prst="rect">
            <a:avLst/>
          </a:prstGeom>
          <a:noFill/>
        </p:spPr>
        <p:txBody>
          <a:bodyPr wrap="none" rtlCol="0">
            <a:spAutoFit/>
          </a:bodyPr>
          <a:lstStyle/>
          <a:p>
            <a:r>
              <a:rPr lang="es-ES_tradnl" sz="3600" b="1" dirty="0" smtClean="0">
                <a:solidFill>
                  <a:srgbClr val="0457D4"/>
                </a:solidFill>
                <a:latin typeface="Titillium Web" charset="0"/>
                <a:ea typeface="Titillium Web" charset="0"/>
                <a:cs typeface="Titillium Web" charset="0"/>
              </a:rPr>
              <a:t>Antes</a:t>
            </a:r>
            <a:endParaRPr lang="es-ES_tradnl" sz="3600" b="1" dirty="0">
              <a:solidFill>
                <a:srgbClr val="0457D4"/>
              </a:solidFill>
              <a:latin typeface="Titillium Web" charset="0"/>
              <a:ea typeface="Titillium Web" charset="0"/>
              <a:cs typeface="Titillium Web" charset="0"/>
            </a:endParaRPr>
          </a:p>
        </p:txBody>
      </p:sp>
      <p:sp>
        <p:nvSpPr>
          <p:cNvPr id="14" name="Rectángulo 13"/>
          <p:cNvSpPr/>
          <p:nvPr/>
        </p:nvSpPr>
        <p:spPr>
          <a:xfrm>
            <a:off x="8824819" y="1756639"/>
            <a:ext cx="3373200" cy="3096000"/>
          </a:xfrm>
          <a:prstGeom prst="rect">
            <a:avLst/>
          </a:prstGeom>
          <a:solidFill>
            <a:srgbClr val="FFE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E44E"/>
              </a:solidFill>
            </a:endParaRPr>
          </a:p>
        </p:txBody>
      </p:sp>
      <p:sp>
        <p:nvSpPr>
          <p:cNvPr id="4" name="Rectángulo 3"/>
          <p:cNvSpPr/>
          <p:nvPr/>
        </p:nvSpPr>
        <p:spPr>
          <a:xfrm>
            <a:off x="10368951" y="2124075"/>
            <a:ext cx="1261074" cy="1283359"/>
          </a:xfrm>
          <a:prstGeom prst="rect">
            <a:avLst/>
          </a:prstGeom>
          <a:solidFill>
            <a:srgbClr val="3C005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
              <a:solidFill>
                <a:schemeClr val="tx1"/>
              </a:solidFill>
            </a:endParaRPr>
          </a:p>
        </p:txBody>
      </p:sp>
      <p:grpSp>
        <p:nvGrpSpPr>
          <p:cNvPr id="16" name="Grupo 15"/>
          <p:cNvGrpSpPr/>
          <p:nvPr/>
        </p:nvGrpSpPr>
        <p:grpSpPr>
          <a:xfrm>
            <a:off x="11717612" y="4241991"/>
            <a:ext cx="474388" cy="2616009"/>
            <a:chOff x="11717612" y="4241991"/>
            <a:chExt cx="474388" cy="2616009"/>
          </a:xfrm>
        </p:grpSpPr>
        <p:grpSp>
          <p:nvGrpSpPr>
            <p:cNvPr id="17" name="Agrupar 1"/>
            <p:cNvGrpSpPr/>
            <p:nvPr/>
          </p:nvGrpSpPr>
          <p:grpSpPr>
            <a:xfrm>
              <a:off x="11717612" y="4241991"/>
              <a:ext cx="474388" cy="2616009"/>
              <a:chOff x="0" y="4241991"/>
              <a:chExt cx="474388" cy="2616009"/>
            </a:xfrm>
          </p:grpSpPr>
          <p:sp>
            <p:nvSpPr>
              <p:cNvPr id="19" name="Rectángulo 18"/>
              <p:cNvSpPr/>
              <p:nvPr/>
            </p:nvSpPr>
            <p:spPr>
              <a:xfrm>
                <a:off x="0" y="4241991"/>
                <a:ext cx="474388" cy="2616009"/>
              </a:xfrm>
              <a:prstGeom prst="rect">
                <a:avLst/>
              </a:prstGeom>
              <a:solidFill>
                <a:srgbClr val="045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0457D4"/>
                  </a:solidFill>
                </a:endParaRPr>
              </a:p>
            </p:txBody>
          </p:sp>
          <p:sp>
            <p:nvSpPr>
              <p:cNvPr id="20" name="CuadroTexto 19"/>
              <p:cNvSpPr txBox="1"/>
              <p:nvPr/>
            </p:nvSpPr>
            <p:spPr>
              <a:xfrm rot="16200000">
                <a:off x="-265073" y="4672812"/>
                <a:ext cx="1011158" cy="338554"/>
              </a:xfrm>
              <a:prstGeom prst="rect">
                <a:avLst/>
              </a:prstGeom>
              <a:noFill/>
            </p:spPr>
            <p:txBody>
              <a:bodyPr wrap="square" rtlCol="0">
                <a:spAutoFit/>
              </a:bodyPr>
              <a:lstStyle/>
              <a:p>
                <a:pPr algn="r"/>
                <a:r>
                  <a:rPr lang="es-ES_tradnl" sz="800" dirty="0" smtClean="0">
                    <a:solidFill>
                      <a:srgbClr val="4DE0FF"/>
                    </a:solidFill>
                    <a:latin typeface="Titillium Web" charset="0"/>
                    <a:ea typeface="Titillium Web" charset="0"/>
                    <a:cs typeface="Titillium Web" charset="0"/>
                  </a:rPr>
                  <a:t>15 Diciembre 2021</a:t>
                </a:r>
                <a:endParaRPr lang="es-ES_tradnl" sz="800" dirty="0">
                  <a:solidFill>
                    <a:srgbClr val="4DE0FF"/>
                  </a:solidFill>
                  <a:latin typeface="Titillium Web" charset="0"/>
                  <a:ea typeface="Titillium Web" charset="0"/>
                  <a:cs typeface="Titillium Web" charset="0"/>
                </a:endParaRPr>
              </a:p>
            </p:txBody>
          </p:sp>
        </p:grpSp>
        <p:sp>
          <p:nvSpPr>
            <p:cNvPr id="18" name="CuadroTexto 17"/>
            <p:cNvSpPr txBox="1"/>
            <p:nvPr/>
          </p:nvSpPr>
          <p:spPr>
            <a:xfrm rot="16200000">
              <a:off x="11425301" y="6060762"/>
              <a:ext cx="1116200" cy="292388"/>
            </a:xfrm>
            <a:prstGeom prst="rect">
              <a:avLst/>
            </a:prstGeom>
            <a:noFill/>
          </p:spPr>
          <p:txBody>
            <a:bodyPr wrap="square" rtlCol="0">
              <a:spAutoFit/>
            </a:bodyPr>
            <a:lstStyle/>
            <a:p>
              <a:r>
                <a:rPr lang="es-ES" sz="1300" dirty="0">
                  <a:solidFill>
                    <a:srgbClr val="4DE0FF"/>
                  </a:solidFill>
                  <a:latin typeface="Titillium Web" charset="0"/>
                  <a:ea typeface="Titillium Web" charset="0"/>
                  <a:cs typeface="Titillium Web" charset="0"/>
                </a:rPr>
                <a:t>AARLENS</a:t>
              </a:r>
            </a:p>
          </p:txBody>
        </p:sp>
      </p:grpSp>
      <p:pic>
        <p:nvPicPr>
          <p:cNvPr id="27" name="Imagen 26"/>
          <p:cNvPicPr>
            <a:picLocks noChangeAspect="1"/>
          </p:cNvPicPr>
          <p:nvPr/>
        </p:nvPicPr>
        <p:blipFill>
          <a:blip r:embed="rId3"/>
          <a:stretch>
            <a:fillRect/>
          </a:stretch>
        </p:blipFill>
        <p:spPr>
          <a:xfrm>
            <a:off x="517207" y="1138481"/>
            <a:ext cx="3881438" cy="3071197"/>
          </a:xfrm>
          <a:prstGeom prst="rect">
            <a:avLst/>
          </a:prstGeom>
        </p:spPr>
      </p:pic>
      <p:pic>
        <p:nvPicPr>
          <p:cNvPr id="28" name="Imagen 27"/>
          <p:cNvPicPr>
            <a:picLocks noChangeAspect="1"/>
          </p:cNvPicPr>
          <p:nvPr/>
        </p:nvPicPr>
        <p:blipFill>
          <a:blip r:embed="rId4"/>
          <a:stretch>
            <a:fillRect/>
          </a:stretch>
        </p:blipFill>
        <p:spPr>
          <a:xfrm>
            <a:off x="4565017" y="1138480"/>
            <a:ext cx="3814592" cy="3071197"/>
          </a:xfrm>
          <a:prstGeom prst="rect">
            <a:avLst/>
          </a:prstGeom>
        </p:spPr>
      </p:pic>
      <p:pic>
        <p:nvPicPr>
          <p:cNvPr id="29" name="Imagen 28"/>
          <p:cNvPicPr>
            <a:picLocks noChangeAspect="1"/>
          </p:cNvPicPr>
          <p:nvPr/>
        </p:nvPicPr>
        <p:blipFill>
          <a:blip r:embed="rId5"/>
          <a:stretch>
            <a:fillRect/>
          </a:stretch>
        </p:blipFill>
        <p:spPr>
          <a:xfrm>
            <a:off x="2310586" y="3596315"/>
            <a:ext cx="3705620" cy="2814290"/>
          </a:xfrm>
          <a:prstGeom prst="rect">
            <a:avLst/>
          </a:prstGeom>
        </p:spPr>
      </p:pic>
      <p:grpSp>
        <p:nvGrpSpPr>
          <p:cNvPr id="21" name="Group 4"/>
          <p:cNvGrpSpPr>
            <a:grpSpLocks noChangeAspect="1"/>
          </p:cNvGrpSpPr>
          <p:nvPr/>
        </p:nvGrpSpPr>
        <p:grpSpPr bwMode="auto">
          <a:xfrm>
            <a:off x="8734104" y="1895079"/>
            <a:ext cx="2930489" cy="3041122"/>
            <a:chOff x="4777" y="1243"/>
            <a:chExt cx="2331" cy="2419"/>
          </a:xfrm>
        </p:grpSpPr>
        <p:sp>
          <p:nvSpPr>
            <p:cNvPr id="22" name="AutoShape 3"/>
            <p:cNvSpPr>
              <a:spLocks noChangeAspect="1" noChangeArrowheads="1" noTextEdit="1"/>
            </p:cNvSpPr>
            <p:nvPr/>
          </p:nvSpPr>
          <p:spPr bwMode="auto">
            <a:xfrm>
              <a:off x="4777" y="1243"/>
              <a:ext cx="2331" cy="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24" name="Freeform 6"/>
            <p:cNvSpPr>
              <a:spLocks/>
            </p:cNvSpPr>
            <p:nvPr/>
          </p:nvSpPr>
          <p:spPr bwMode="auto">
            <a:xfrm>
              <a:off x="5487" y="1835"/>
              <a:ext cx="1119" cy="1213"/>
            </a:xfrm>
            <a:custGeom>
              <a:avLst/>
              <a:gdLst>
                <a:gd name="T0" fmla="*/ 10056 w 10056"/>
                <a:gd name="T1" fmla="*/ 10056 h 10056"/>
                <a:gd name="T2" fmla="*/ 10056 w 10056"/>
                <a:gd name="T3" fmla="*/ 10056 h 10056"/>
                <a:gd name="T4" fmla="*/ 0 w 10056"/>
                <a:gd name="T5" fmla="*/ 10056 h 10056"/>
                <a:gd name="T6" fmla="*/ 0 w 10056"/>
                <a:gd name="T7" fmla="*/ 0 h 10056"/>
                <a:gd name="T8" fmla="*/ 10056 w 10056"/>
                <a:gd name="T9" fmla="*/ 0 h 10056"/>
                <a:gd name="T10" fmla="*/ 10056 w 10056"/>
                <a:gd name="T11" fmla="*/ 10056 h 10056"/>
              </a:gdLst>
              <a:ahLst/>
              <a:cxnLst>
                <a:cxn ang="0">
                  <a:pos x="T0" y="T1"/>
                </a:cxn>
                <a:cxn ang="0">
                  <a:pos x="T2" y="T3"/>
                </a:cxn>
                <a:cxn ang="0">
                  <a:pos x="T4" y="T5"/>
                </a:cxn>
                <a:cxn ang="0">
                  <a:pos x="T6" y="T7"/>
                </a:cxn>
                <a:cxn ang="0">
                  <a:pos x="T8" y="T9"/>
                </a:cxn>
                <a:cxn ang="0">
                  <a:pos x="T10" y="T11"/>
                </a:cxn>
              </a:cxnLst>
              <a:rect l="0" t="0" r="r" b="b"/>
              <a:pathLst>
                <a:path w="10056" h="10056">
                  <a:moveTo>
                    <a:pt x="10056" y="10056"/>
                  </a:moveTo>
                  <a:lnTo>
                    <a:pt x="10056" y="10056"/>
                  </a:lnTo>
                  <a:lnTo>
                    <a:pt x="0" y="10056"/>
                  </a:lnTo>
                  <a:lnTo>
                    <a:pt x="0" y="0"/>
                  </a:lnTo>
                  <a:lnTo>
                    <a:pt x="10056" y="0"/>
                  </a:lnTo>
                  <a:lnTo>
                    <a:pt x="10056" y="10056"/>
                  </a:lnTo>
                  <a:close/>
                </a:path>
              </a:pathLst>
            </a:custGeom>
            <a:solidFill>
              <a:srgbClr val="4DE0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ES"/>
            </a:p>
          </p:txBody>
        </p:sp>
      </p:grpSp>
    </p:spTree>
    <p:extLst>
      <p:ext uri="{BB962C8B-B14F-4D97-AF65-F5344CB8AC3E}">
        <p14:creationId xmlns:p14="http://schemas.microsoft.com/office/powerpoint/2010/main" val="2719943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alphaModFix amt="6000"/>
          </a:blip>
          <a:stretch>
            <a:fillRect/>
          </a:stretch>
        </p:blipFill>
        <p:spPr>
          <a:xfrm>
            <a:off x="-2833223" y="660018"/>
            <a:ext cx="6925778" cy="6888938"/>
          </a:xfrm>
          <a:prstGeom prst="rect">
            <a:avLst/>
          </a:prstGeom>
        </p:spPr>
      </p:pic>
      <p:sp>
        <p:nvSpPr>
          <p:cNvPr id="50" name="CuadroTexto 49"/>
          <p:cNvSpPr txBox="1"/>
          <p:nvPr/>
        </p:nvSpPr>
        <p:spPr>
          <a:xfrm>
            <a:off x="1177231" y="356182"/>
            <a:ext cx="2655407" cy="646331"/>
          </a:xfrm>
          <a:prstGeom prst="rect">
            <a:avLst/>
          </a:prstGeom>
          <a:noFill/>
        </p:spPr>
        <p:txBody>
          <a:bodyPr wrap="none" rtlCol="0">
            <a:spAutoFit/>
          </a:bodyPr>
          <a:lstStyle/>
          <a:p>
            <a:r>
              <a:rPr lang="es-ES_tradnl" sz="3600" b="1" dirty="0" smtClean="0">
                <a:solidFill>
                  <a:srgbClr val="0457D4"/>
                </a:solidFill>
                <a:latin typeface="Titillium Web" charset="0"/>
                <a:ea typeface="Titillium Web" charset="0"/>
                <a:cs typeface="Titillium Web" charset="0"/>
              </a:rPr>
              <a:t>Con la APP</a:t>
            </a:r>
            <a:endParaRPr lang="es-ES_tradnl" sz="3600" b="1" dirty="0">
              <a:solidFill>
                <a:srgbClr val="0457D4"/>
              </a:solidFill>
              <a:latin typeface="Titillium Web" charset="0"/>
              <a:ea typeface="Titillium Web" charset="0"/>
              <a:cs typeface="Titillium Web" charset="0"/>
            </a:endParaRPr>
          </a:p>
        </p:txBody>
      </p:sp>
      <p:pic>
        <p:nvPicPr>
          <p:cNvPr id="7" name="Imagen 6"/>
          <p:cNvPicPr>
            <a:picLocks noChangeAspect="1"/>
          </p:cNvPicPr>
          <p:nvPr/>
        </p:nvPicPr>
        <p:blipFill>
          <a:blip r:embed="rId4"/>
          <a:stretch>
            <a:fillRect/>
          </a:stretch>
        </p:blipFill>
        <p:spPr>
          <a:xfrm>
            <a:off x="833968" y="1438275"/>
            <a:ext cx="7505169" cy="4833713"/>
          </a:xfrm>
          <a:prstGeom prst="rect">
            <a:avLst/>
          </a:prstGeom>
        </p:spPr>
      </p:pic>
      <p:sp>
        <p:nvSpPr>
          <p:cNvPr id="16" name="Rectángulo 15"/>
          <p:cNvSpPr/>
          <p:nvPr/>
        </p:nvSpPr>
        <p:spPr>
          <a:xfrm>
            <a:off x="8819160" y="1760738"/>
            <a:ext cx="3372839" cy="3095349"/>
          </a:xfrm>
          <a:prstGeom prst="rect">
            <a:avLst/>
          </a:prstGeom>
          <a:solidFill>
            <a:srgbClr val="4D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rgbClr val="FFE44E"/>
              </a:solidFill>
            </a:endParaRPr>
          </a:p>
        </p:txBody>
      </p:sp>
      <p:grpSp>
        <p:nvGrpSpPr>
          <p:cNvPr id="11" name="Grupo 10"/>
          <p:cNvGrpSpPr/>
          <p:nvPr/>
        </p:nvGrpSpPr>
        <p:grpSpPr>
          <a:xfrm>
            <a:off x="11717612" y="4241991"/>
            <a:ext cx="474388" cy="2616009"/>
            <a:chOff x="11717612" y="4241991"/>
            <a:chExt cx="474388" cy="2616009"/>
          </a:xfrm>
        </p:grpSpPr>
        <p:grpSp>
          <p:nvGrpSpPr>
            <p:cNvPr id="12" name="Agrupar 1"/>
            <p:cNvGrpSpPr/>
            <p:nvPr/>
          </p:nvGrpSpPr>
          <p:grpSpPr>
            <a:xfrm>
              <a:off x="11717612" y="4241991"/>
              <a:ext cx="474388" cy="2616009"/>
              <a:chOff x="0" y="4241991"/>
              <a:chExt cx="474388" cy="2616009"/>
            </a:xfrm>
          </p:grpSpPr>
          <p:sp>
            <p:nvSpPr>
              <p:cNvPr id="14" name="Rectángulo 13"/>
              <p:cNvSpPr/>
              <p:nvPr/>
            </p:nvSpPr>
            <p:spPr>
              <a:xfrm>
                <a:off x="0" y="4241991"/>
                <a:ext cx="474388" cy="2616009"/>
              </a:xfrm>
              <a:prstGeom prst="rect">
                <a:avLst/>
              </a:prstGeom>
              <a:solidFill>
                <a:srgbClr val="045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0457D4"/>
                  </a:solidFill>
                </a:endParaRPr>
              </a:p>
            </p:txBody>
          </p:sp>
          <p:sp>
            <p:nvSpPr>
              <p:cNvPr id="15" name="CuadroTexto 14"/>
              <p:cNvSpPr txBox="1"/>
              <p:nvPr/>
            </p:nvSpPr>
            <p:spPr>
              <a:xfrm rot="16200000">
                <a:off x="-265073" y="4672812"/>
                <a:ext cx="1011158" cy="338554"/>
              </a:xfrm>
              <a:prstGeom prst="rect">
                <a:avLst/>
              </a:prstGeom>
              <a:noFill/>
            </p:spPr>
            <p:txBody>
              <a:bodyPr wrap="square" rtlCol="0">
                <a:spAutoFit/>
              </a:bodyPr>
              <a:lstStyle/>
              <a:p>
                <a:pPr algn="r"/>
                <a:r>
                  <a:rPr lang="es-ES_tradnl" sz="800" dirty="0" smtClean="0">
                    <a:solidFill>
                      <a:srgbClr val="4DE0FF"/>
                    </a:solidFill>
                    <a:latin typeface="Titillium Web" charset="0"/>
                    <a:ea typeface="Titillium Web" charset="0"/>
                    <a:cs typeface="Titillium Web" charset="0"/>
                  </a:rPr>
                  <a:t>15 Diciembre 2021</a:t>
                </a:r>
                <a:endParaRPr lang="es-ES_tradnl" sz="800" dirty="0">
                  <a:solidFill>
                    <a:srgbClr val="4DE0FF"/>
                  </a:solidFill>
                  <a:latin typeface="Titillium Web" charset="0"/>
                  <a:ea typeface="Titillium Web" charset="0"/>
                  <a:cs typeface="Titillium Web" charset="0"/>
                </a:endParaRPr>
              </a:p>
            </p:txBody>
          </p:sp>
        </p:grpSp>
        <p:sp>
          <p:nvSpPr>
            <p:cNvPr id="13" name="CuadroTexto 12"/>
            <p:cNvSpPr txBox="1"/>
            <p:nvPr/>
          </p:nvSpPr>
          <p:spPr>
            <a:xfrm rot="16200000">
              <a:off x="11425301" y="6060762"/>
              <a:ext cx="1116200" cy="292388"/>
            </a:xfrm>
            <a:prstGeom prst="rect">
              <a:avLst/>
            </a:prstGeom>
            <a:noFill/>
          </p:spPr>
          <p:txBody>
            <a:bodyPr wrap="square" rtlCol="0">
              <a:spAutoFit/>
            </a:bodyPr>
            <a:lstStyle/>
            <a:p>
              <a:r>
                <a:rPr lang="es-ES" sz="1300" dirty="0">
                  <a:solidFill>
                    <a:srgbClr val="4DE0FF"/>
                  </a:solidFill>
                  <a:latin typeface="Titillium Web" charset="0"/>
                  <a:ea typeface="Titillium Web" charset="0"/>
                  <a:cs typeface="Titillium Web" charset="0"/>
                </a:rPr>
                <a:t>AARLENS</a:t>
              </a:r>
            </a:p>
          </p:txBody>
        </p:sp>
      </p:grpSp>
      <p:pic>
        <p:nvPicPr>
          <p:cNvPr id="17" name="Imagen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68834" y="2316763"/>
            <a:ext cx="1748777" cy="1983298"/>
          </a:xfrm>
          <a:prstGeom prst="rect">
            <a:avLst/>
          </a:prstGeom>
        </p:spPr>
      </p:pic>
    </p:spTree>
    <p:extLst>
      <p:ext uri="{BB962C8B-B14F-4D97-AF65-F5344CB8AC3E}">
        <p14:creationId xmlns:p14="http://schemas.microsoft.com/office/powerpoint/2010/main" val="739848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alphaModFix amt="6000"/>
          </a:blip>
          <a:stretch>
            <a:fillRect/>
          </a:stretch>
        </p:blipFill>
        <p:spPr>
          <a:xfrm>
            <a:off x="-2833223" y="660018"/>
            <a:ext cx="6925778" cy="6888938"/>
          </a:xfrm>
          <a:prstGeom prst="rect">
            <a:avLst/>
          </a:prstGeom>
        </p:spPr>
      </p:pic>
      <p:sp>
        <p:nvSpPr>
          <p:cNvPr id="50" name="CuadroTexto 49"/>
          <p:cNvSpPr txBox="1"/>
          <p:nvPr/>
        </p:nvSpPr>
        <p:spPr>
          <a:xfrm>
            <a:off x="1196281" y="640302"/>
            <a:ext cx="2954655" cy="646331"/>
          </a:xfrm>
          <a:prstGeom prst="rect">
            <a:avLst/>
          </a:prstGeom>
          <a:noFill/>
        </p:spPr>
        <p:txBody>
          <a:bodyPr wrap="none" rtlCol="0">
            <a:spAutoFit/>
          </a:bodyPr>
          <a:lstStyle/>
          <a:p>
            <a:r>
              <a:rPr lang="es-ES_tradnl" sz="3600" b="1" dirty="0" smtClean="0">
                <a:solidFill>
                  <a:srgbClr val="0457D4"/>
                </a:solidFill>
                <a:latin typeface="Titillium Web" charset="0"/>
                <a:ea typeface="Titillium Web" charset="0"/>
                <a:cs typeface="Titillium Web" charset="0"/>
              </a:rPr>
              <a:t>Pictogramas</a:t>
            </a:r>
            <a:endParaRPr lang="es-ES_tradnl" sz="3600" b="1" dirty="0">
              <a:solidFill>
                <a:srgbClr val="0457D4"/>
              </a:solidFill>
              <a:latin typeface="Titillium Web" charset="0"/>
              <a:ea typeface="Titillium Web" charset="0"/>
              <a:cs typeface="Titillium Web" charset="0"/>
            </a:endParaRPr>
          </a:p>
        </p:txBody>
      </p:sp>
      <p:sp>
        <p:nvSpPr>
          <p:cNvPr id="51" name="TextBox 34">
            <a:extLst>
              <a:ext uri="{FF2B5EF4-FFF2-40B4-BE49-F238E27FC236}">
                <a16:creationId xmlns:a16="http://schemas.microsoft.com/office/drawing/2014/main" id="{83F37E12-443D-4D5E-A488-7C14DE82B23B}"/>
              </a:ext>
            </a:extLst>
          </p:cNvPr>
          <p:cNvSpPr txBox="1"/>
          <p:nvPr/>
        </p:nvSpPr>
        <p:spPr>
          <a:xfrm>
            <a:off x="1478163" y="1454717"/>
            <a:ext cx="6289798" cy="1887696"/>
          </a:xfrm>
          <a:prstGeom prst="rect">
            <a:avLst/>
          </a:prstGeom>
          <a:noFill/>
        </p:spPr>
        <p:txBody>
          <a:bodyPr wrap="square" rtlCol="0">
            <a:spAutoFit/>
          </a:bodyPr>
          <a:lstStyle/>
          <a:p>
            <a:pPr>
              <a:lnSpc>
                <a:spcPts val="2000"/>
              </a:lnSpc>
            </a:pPr>
            <a:r>
              <a:rPr lang="es-ES" dirty="0" smtClean="0">
                <a:solidFill>
                  <a:srgbClr val="3C0052"/>
                </a:solidFill>
                <a:latin typeface="Titillium Web" charset="0"/>
                <a:ea typeface="Titillium Web" charset="0"/>
                <a:cs typeface="Titillium Web" charset="0"/>
              </a:rPr>
              <a:t>Herramienta </a:t>
            </a:r>
            <a:r>
              <a:rPr lang="es-ES" dirty="0">
                <a:solidFill>
                  <a:srgbClr val="3C0052"/>
                </a:solidFill>
                <a:latin typeface="Titillium Web" charset="0"/>
                <a:ea typeface="Titillium Web" charset="0"/>
                <a:cs typeface="Titillium Web" charset="0"/>
              </a:rPr>
              <a:t>imprescindible para las personas que presentan dificultades </a:t>
            </a:r>
            <a:r>
              <a:rPr lang="es-ES" dirty="0" smtClean="0">
                <a:solidFill>
                  <a:srgbClr val="3C0052"/>
                </a:solidFill>
                <a:latin typeface="Titillium Web" charset="0"/>
                <a:ea typeface="Titillium Web" charset="0"/>
                <a:cs typeface="Titillium Web" charset="0"/>
              </a:rPr>
              <a:t>de comunicación y de accesibilidad cognitiva como las personas con TEA</a:t>
            </a:r>
          </a:p>
          <a:p>
            <a:pPr>
              <a:lnSpc>
                <a:spcPts val="2000"/>
              </a:lnSpc>
            </a:pPr>
            <a:endParaRPr lang="es-ES" dirty="0" smtClean="0">
              <a:solidFill>
                <a:srgbClr val="3C0052"/>
              </a:solidFill>
              <a:latin typeface="Titillium Web" charset="0"/>
              <a:ea typeface="Titillium Web" charset="0"/>
              <a:cs typeface="Titillium Web" charset="0"/>
            </a:endParaRPr>
          </a:p>
          <a:p>
            <a:pPr>
              <a:lnSpc>
                <a:spcPts val="2000"/>
              </a:lnSpc>
            </a:pPr>
            <a:r>
              <a:rPr lang="es-ES" dirty="0">
                <a:solidFill>
                  <a:srgbClr val="3C0052"/>
                </a:solidFill>
                <a:latin typeface="Titillium Web" charset="0"/>
                <a:ea typeface="Titillium Web" charset="0"/>
                <a:cs typeface="Titillium Web" charset="0"/>
              </a:rPr>
              <a:t>Los pictogramas </a:t>
            </a:r>
            <a:r>
              <a:rPr lang="es-ES" dirty="0" smtClean="0">
                <a:solidFill>
                  <a:srgbClr val="3C0052"/>
                </a:solidFill>
                <a:latin typeface="Titillium Web" charset="0"/>
                <a:ea typeface="Titillium Web" charset="0"/>
                <a:cs typeface="Titillium Web" charset="0"/>
              </a:rPr>
              <a:t>utilizados (</a:t>
            </a:r>
            <a:r>
              <a:rPr lang="es-ES" dirty="0">
                <a:solidFill>
                  <a:srgbClr val="3C0052"/>
                </a:solidFill>
                <a:latin typeface="Titillium Web" charset="0"/>
                <a:ea typeface="Titillium Web" charset="0"/>
                <a:cs typeface="Titillium Web" charset="0"/>
              </a:rPr>
              <a:t>ARASAAC</a:t>
            </a:r>
            <a:r>
              <a:rPr lang="es-ES" dirty="0" smtClean="0">
                <a:solidFill>
                  <a:srgbClr val="3C0052"/>
                </a:solidFill>
                <a:latin typeface="Titillium Web" charset="0"/>
                <a:ea typeface="Titillium Web" charset="0"/>
                <a:cs typeface="Titillium Web" charset="0"/>
              </a:rPr>
              <a:t>) son </a:t>
            </a:r>
            <a:r>
              <a:rPr lang="es-ES" dirty="0">
                <a:solidFill>
                  <a:srgbClr val="3C0052"/>
                </a:solidFill>
                <a:latin typeface="Titillium Web" charset="0"/>
                <a:ea typeface="Titillium Web" charset="0"/>
                <a:cs typeface="Titillium Web" charset="0"/>
              </a:rPr>
              <a:t>propiedad del Gobierno de Aragón </a:t>
            </a:r>
            <a:r>
              <a:rPr lang="es-ES" dirty="0" smtClean="0">
                <a:solidFill>
                  <a:srgbClr val="3C0052"/>
                </a:solidFill>
                <a:latin typeface="Titillium Web" charset="0"/>
                <a:ea typeface="Titillium Web" charset="0"/>
                <a:cs typeface="Titillium Web" charset="0"/>
              </a:rPr>
              <a:t>que </a:t>
            </a:r>
            <a:r>
              <a:rPr lang="es-ES" dirty="0">
                <a:solidFill>
                  <a:srgbClr val="3C0052"/>
                </a:solidFill>
                <a:latin typeface="Titillium Web" charset="0"/>
                <a:ea typeface="Titillium Web" charset="0"/>
                <a:cs typeface="Titillium Web" charset="0"/>
              </a:rPr>
              <a:t>los distribuye bajo licencia </a:t>
            </a:r>
            <a:r>
              <a:rPr lang="es-ES" dirty="0" err="1">
                <a:solidFill>
                  <a:srgbClr val="3C0052"/>
                </a:solidFill>
                <a:latin typeface="Titillium Web" charset="0"/>
                <a:ea typeface="Titillium Web" charset="0"/>
                <a:cs typeface="Titillium Web" charset="0"/>
              </a:rPr>
              <a:t>Creative</a:t>
            </a:r>
            <a:r>
              <a:rPr lang="es-ES" dirty="0">
                <a:solidFill>
                  <a:srgbClr val="3C0052"/>
                </a:solidFill>
                <a:latin typeface="Titillium Web" charset="0"/>
                <a:ea typeface="Titillium Web" charset="0"/>
                <a:cs typeface="Titillium Web" charset="0"/>
              </a:rPr>
              <a:t> </a:t>
            </a:r>
            <a:r>
              <a:rPr lang="es-ES" dirty="0" err="1">
                <a:solidFill>
                  <a:srgbClr val="3C0052"/>
                </a:solidFill>
                <a:latin typeface="Titillium Web" charset="0"/>
                <a:ea typeface="Titillium Web" charset="0"/>
                <a:cs typeface="Titillium Web" charset="0"/>
              </a:rPr>
              <a:t>Commons</a:t>
            </a:r>
            <a:r>
              <a:rPr lang="es-ES" dirty="0">
                <a:solidFill>
                  <a:srgbClr val="3C0052"/>
                </a:solidFill>
                <a:latin typeface="Titillium Web" charset="0"/>
                <a:ea typeface="Titillium Web" charset="0"/>
                <a:cs typeface="Titillium Web" charset="0"/>
              </a:rPr>
              <a:t> (BY-NC-SA)</a:t>
            </a:r>
            <a:endParaRPr lang="es-ES" dirty="0" smtClean="0">
              <a:solidFill>
                <a:srgbClr val="3C0052"/>
              </a:solidFill>
              <a:latin typeface="Titillium Web" charset="0"/>
              <a:ea typeface="Titillium Web" charset="0"/>
              <a:cs typeface="Titillium Web" charset="0"/>
            </a:endParaRPr>
          </a:p>
        </p:txBody>
      </p:sp>
      <p:pic>
        <p:nvPicPr>
          <p:cNvPr id="2" name="Imagen 1"/>
          <p:cNvPicPr>
            <a:picLocks noChangeAspect="1"/>
          </p:cNvPicPr>
          <p:nvPr/>
        </p:nvPicPr>
        <p:blipFill>
          <a:blip r:embed="rId4"/>
          <a:stretch>
            <a:fillRect/>
          </a:stretch>
        </p:blipFill>
        <p:spPr>
          <a:xfrm>
            <a:off x="1763999" y="3716504"/>
            <a:ext cx="5217758" cy="2521291"/>
          </a:xfrm>
          <a:prstGeom prst="rect">
            <a:avLst/>
          </a:prstGeom>
        </p:spPr>
      </p:pic>
      <p:sp>
        <p:nvSpPr>
          <p:cNvPr id="17" name="Rectángulo 16"/>
          <p:cNvSpPr/>
          <p:nvPr/>
        </p:nvSpPr>
        <p:spPr>
          <a:xfrm>
            <a:off x="8819160" y="1760738"/>
            <a:ext cx="3372839" cy="3095349"/>
          </a:xfrm>
          <a:prstGeom prst="rect">
            <a:avLst/>
          </a:prstGeom>
          <a:solidFill>
            <a:srgbClr val="3C005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s-ES_tradnl">
              <a:solidFill>
                <a:schemeClr val="tx1"/>
              </a:solidFill>
            </a:endParaRPr>
          </a:p>
        </p:txBody>
      </p:sp>
      <p:pic>
        <p:nvPicPr>
          <p:cNvPr id="3" name="Imagen 2"/>
          <p:cNvPicPr>
            <a:picLocks noChangeAspect="1"/>
          </p:cNvPicPr>
          <p:nvPr/>
        </p:nvPicPr>
        <p:blipFill>
          <a:blip r:embed="rId5"/>
          <a:stretch>
            <a:fillRect/>
          </a:stretch>
        </p:blipFill>
        <p:spPr>
          <a:xfrm>
            <a:off x="9060081" y="2946677"/>
            <a:ext cx="2923320" cy="723469"/>
          </a:xfrm>
          <a:prstGeom prst="rect">
            <a:avLst/>
          </a:prstGeom>
        </p:spPr>
      </p:pic>
      <p:grpSp>
        <p:nvGrpSpPr>
          <p:cNvPr id="11" name="Grupo 10"/>
          <p:cNvGrpSpPr/>
          <p:nvPr/>
        </p:nvGrpSpPr>
        <p:grpSpPr>
          <a:xfrm>
            <a:off x="11717612" y="4241991"/>
            <a:ext cx="474388" cy="2616009"/>
            <a:chOff x="11717612" y="4241991"/>
            <a:chExt cx="474388" cy="2616009"/>
          </a:xfrm>
        </p:grpSpPr>
        <p:grpSp>
          <p:nvGrpSpPr>
            <p:cNvPr id="12" name="Agrupar 1"/>
            <p:cNvGrpSpPr/>
            <p:nvPr/>
          </p:nvGrpSpPr>
          <p:grpSpPr>
            <a:xfrm>
              <a:off x="11717612" y="4241991"/>
              <a:ext cx="474388" cy="2616009"/>
              <a:chOff x="0" y="4241991"/>
              <a:chExt cx="474388" cy="2616009"/>
            </a:xfrm>
          </p:grpSpPr>
          <p:sp>
            <p:nvSpPr>
              <p:cNvPr id="14" name="Rectángulo 13"/>
              <p:cNvSpPr/>
              <p:nvPr/>
            </p:nvSpPr>
            <p:spPr>
              <a:xfrm>
                <a:off x="0" y="4241991"/>
                <a:ext cx="474388" cy="2616009"/>
              </a:xfrm>
              <a:prstGeom prst="rect">
                <a:avLst/>
              </a:prstGeom>
              <a:solidFill>
                <a:srgbClr val="045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rgbClr val="0457D4"/>
                  </a:solidFill>
                </a:endParaRPr>
              </a:p>
            </p:txBody>
          </p:sp>
          <p:sp>
            <p:nvSpPr>
              <p:cNvPr id="15" name="CuadroTexto 14"/>
              <p:cNvSpPr txBox="1"/>
              <p:nvPr/>
            </p:nvSpPr>
            <p:spPr>
              <a:xfrm rot="16200000">
                <a:off x="-265073" y="4672812"/>
                <a:ext cx="1011158" cy="338554"/>
              </a:xfrm>
              <a:prstGeom prst="rect">
                <a:avLst/>
              </a:prstGeom>
              <a:noFill/>
            </p:spPr>
            <p:txBody>
              <a:bodyPr wrap="square" rtlCol="0">
                <a:spAutoFit/>
              </a:bodyPr>
              <a:lstStyle/>
              <a:p>
                <a:pPr algn="r"/>
                <a:r>
                  <a:rPr lang="es-ES_tradnl" sz="800" dirty="0" smtClean="0">
                    <a:solidFill>
                      <a:srgbClr val="4DE0FF"/>
                    </a:solidFill>
                    <a:latin typeface="Titillium Web" charset="0"/>
                    <a:ea typeface="Titillium Web" charset="0"/>
                    <a:cs typeface="Titillium Web" charset="0"/>
                  </a:rPr>
                  <a:t>15 Diciembre 2021</a:t>
                </a:r>
                <a:endParaRPr lang="es-ES_tradnl" sz="800" dirty="0">
                  <a:solidFill>
                    <a:srgbClr val="4DE0FF"/>
                  </a:solidFill>
                  <a:latin typeface="Titillium Web" charset="0"/>
                  <a:ea typeface="Titillium Web" charset="0"/>
                  <a:cs typeface="Titillium Web" charset="0"/>
                </a:endParaRPr>
              </a:p>
            </p:txBody>
          </p:sp>
        </p:grpSp>
        <p:sp>
          <p:nvSpPr>
            <p:cNvPr id="13" name="CuadroTexto 12"/>
            <p:cNvSpPr txBox="1"/>
            <p:nvPr/>
          </p:nvSpPr>
          <p:spPr>
            <a:xfrm rot="16200000">
              <a:off x="11425301" y="6060762"/>
              <a:ext cx="1116200" cy="292388"/>
            </a:xfrm>
            <a:prstGeom prst="rect">
              <a:avLst/>
            </a:prstGeom>
            <a:noFill/>
          </p:spPr>
          <p:txBody>
            <a:bodyPr wrap="square" rtlCol="0">
              <a:spAutoFit/>
            </a:bodyPr>
            <a:lstStyle/>
            <a:p>
              <a:r>
                <a:rPr lang="es-ES" sz="1300" dirty="0">
                  <a:solidFill>
                    <a:srgbClr val="4DE0FF"/>
                  </a:solidFill>
                  <a:latin typeface="Titillium Web" charset="0"/>
                  <a:ea typeface="Titillium Web" charset="0"/>
                  <a:cs typeface="Titillium Web" charset="0"/>
                </a:rPr>
                <a:t>AARLENS</a:t>
              </a:r>
            </a:p>
          </p:txBody>
        </p:sp>
      </p:grpSp>
    </p:spTree>
    <p:extLst>
      <p:ext uri="{BB962C8B-B14F-4D97-AF65-F5344CB8AC3E}">
        <p14:creationId xmlns:p14="http://schemas.microsoft.com/office/powerpoint/2010/main" val="2932373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33D5075AA0BB8044B284A1A341E8F68E" ma:contentTypeVersion="1" ma:contentTypeDescription="Crear nuevo documento." ma:contentTypeScope="" ma:versionID="43098b9cf114482b442745624762592c">
  <xsd:schema xmlns:xsd="http://www.w3.org/2001/XMLSchema" xmlns:xs="http://www.w3.org/2001/XMLSchema" xmlns:p="http://schemas.microsoft.com/office/2006/metadata/properties" xmlns:ns1="http://schemas.microsoft.com/sharepoint/v3" targetNamespace="http://schemas.microsoft.com/office/2006/metadata/properties" ma:root="true" ma:fieldsID="0b5f0d48ff83a005300e43886532853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1420046-BC3C-4E38-B87D-27BDE5705507}"/>
</file>

<file path=customXml/itemProps2.xml><?xml version="1.0" encoding="utf-8"?>
<ds:datastoreItem xmlns:ds="http://schemas.openxmlformats.org/officeDocument/2006/customXml" ds:itemID="{009BCF58-FB00-4B25-88A9-68E3167B2ED4}"/>
</file>

<file path=customXml/itemProps3.xml><?xml version="1.0" encoding="utf-8"?>
<ds:datastoreItem xmlns:ds="http://schemas.openxmlformats.org/officeDocument/2006/customXml" ds:itemID="{9C4FFCD1-1F44-4466-9CF0-A6B86DE8A55B}"/>
</file>

<file path=docProps/app.xml><?xml version="1.0" encoding="utf-8"?>
<Properties xmlns="http://schemas.openxmlformats.org/officeDocument/2006/extended-properties" xmlns:vt="http://schemas.openxmlformats.org/officeDocument/2006/docPropsVTypes">
  <TotalTime>6871</TotalTime>
  <Words>549</Words>
  <Application>Microsoft Office PowerPoint</Application>
  <PresentationFormat>Panorámica</PresentationFormat>
  <Paragraphs>111</Paragraphs>
  <Slides>20</Slides>
  <Notes>11</Notes>
  <HiddenSlides>0</HiddenSlides>
  <MMClips>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Titillium Web</vt: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Alfonso Garcia Lopez</dc:creator>
  <cp:lastModifiedBy>David Utrilla</cp:lastModifiedBy>
  <cp:revision>136</cp:revision>
  <cp:lastPrinted>2020-12-10T08:54:42Z</cp:lastPrinted>
  <dcterms:created xsi:type="dcterms:W3CDTF">2019-01-14T14:51:02Z</dcterms:created>
  <dcterms:modified xsi:type="dcterms:W3CDTF">2021-12-03T08:13:31Z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0x01010033D5075AA0BB8044B284A1A341E8F68E</vt:lpwstr>
  </property>
</Properties>
</file>