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3"/>
  </p:notesMasterIdLst>
  <p:sldIdLst>
    <p:sldId id="256" r:id="rId2"/>
    <p:sldId id="290" r:id="rId3"/>
    <p:sldId id="291" r:id="rId4"/>
    <p:sldId id="282" r:id="rId5"/>
    <p:sldId id="283" r:id="rId6"/>
    <p:sldId id="284" r:id="rId7"/>
    <p:sldId id="267" r:id="rId8"/>
    <p:sldId id="258" r:id="rId9"/>
    <p:sldId id="270" r:id="rId10"/>
    <p:sldId id="289" r:id="rId11"/>
    <p:sldId id="28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88441"/>
  </p:normalViewPr>
  <p:slideViewPr>
    <p:cSldViewPr snapToGrid="0" snapToObjects="1">
      <p:cViewPr varScale="1">
        <p:scale>
          <a:sx n="113" d="100"/>
          <a:sy n="113" d="100"/>
        </p:scale>
        <p:origin x="10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6D73E-D9DD-6842-933C-4DA24E25E9BB}" type="datetimeFigureOut">
              <a:rPr lang="es-ES" smtClean="0"/>
              <a:t>21/11/19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C8E71-92EC-8744-AF80-4B67C68466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573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C8E71-92EC-8744-AF80-4B67C684661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332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C8E71-92EC-8744-AF80-4B67C684661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677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William </a:t>
            </a:r>
            <a:r>
              <a:rPr lang="es-ES" dirty="0" err="1"/>
              <a:t>Rees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C8E71-92EC-8744-AF80-4B67C684661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412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1A817-414F-B84B-9154-DBFB78D43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18C4F5-8629-A244-9EEE-5BAC6A8E0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2638D-2F46-2448-8643-9AB6F978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504F0F-85B9-1841-AB5D-338B63584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82ED39-9823-AD46-8976-0CDECAAA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25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BDF465-BAF2-4345-AB90-1B45D4DA4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7D56B3-EBB9-9A45-AA3E-9BB674B38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FB92B8-04C8-174A-A296-BB88EE7A3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11/21/19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3ED79C-AC0B-7440-B6A8-A39CFC90E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37D97B-6955-7F49-B43E-2651F5DC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5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74760E-21F2-A342-A916-BEE81BED44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C5BDF1-54D1-6841-82CF-4AACB6B64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8A4ABC-7F7E-2F42-B5CF-CFA82954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C0D0A4-908B-E54F-96A3-EC866CD1C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23074C-0271-174E-B200-6CED4D2E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0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B7628-E806-2346-828D-2A822BE8F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437A37-161A-4949-BCE8-7878D5B79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C49A92-BB11-7D4B-90E5-E486E9C31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7D4F1E-BBDB-2F45-88A1-2A25BFA2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DAB69-A915-F64A-A336-2A63EBF7E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1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8D5CD3-B197-7A4F-9257-6EFA5263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7C5828-53C4-6143-A8F2-9FECD5C92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4C3735-3401-A14D-B39A-5440A139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3FEEE1-7772-1A41-9CC0-3AF41FFA6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21F18A-8366-404F-B30A-94D5A3F8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0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767A36-3865-7B48-98B9-344E8738C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165C5E-CC7F-1143-B1CF-672E7B894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B5E7F8-56DB-A247-8C0E-5562599CB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6334E9-9F53-C446-849E-B4F478804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11/21/19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678BBE-9E93-204F-9C21-ED042B6F8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878CEB-4CB2-5D49-81EE-94BC2D05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3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73D6C-82FA-BB43-B232-C03D5AD7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02269F-8ADB-C84D-B4D9-832DB0B84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BF81A0-4646-924C-844C-905A8EE9E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63A07F4-4796-9A40-B402-21A0AFDBF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AC700EC-E469-C749-B19E-392EF4D3A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74755CA-14C5-7D4B-A53C-A33B87D85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11/21/19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750BF4-39EB-AF49-8439-63AF411A8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EBA955-DE79-5040-8A02-E2930B5D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35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3EF98-ABF9-664E-942C-A58CE1FCB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50FCA12-A114-B545-98D6-3759883F6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6E1C4B5-3C1A-4F4F-A8F4-9FAD6F71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C90730-13FC-6347-A75D-C058C55EA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53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CA82CE-BC6F-084E-90D1-C24743272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11/21/19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6A4F13-CB7B-2C46-B3F8-BBCAA8D88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721285-2FC2-1446-8B21-B45E7818B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0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B243D-984E-4140-A294-F81D4AE3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CE41DA-3673-3942-BCED-3B0638CCD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9A2787-F728-8143-9940-4C742CA24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66B185-8BF1-D64A-A7A2-1AA9A0B7A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11/21/19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7D89B5-EBCD-AE4E-80AE-9BB7A4BD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61BDA6-A576-794E-AC59-1F6FEDAEB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4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3E947-2E21-254D-BBEF-F49666FC4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3D7837-B910-EC4A-A181-6520B2477F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805466-49EC-4D4E-BD76-2FB3B0842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B9D72F-3514-CD44-AA2D-144BDCFB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11/21/19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806BD-926E-D346-A945-A8AA6DF7B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3068F7-1826-2A45-92C9-789C4480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9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D19C912-DED8-F34D-B38B-4081B5AB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CA2B3D-B812-124D-89D7-FC2155644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F10A60-24F6-9843-A6A5-2116677C4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11/21/19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A73F8-717F-0F46-9E67-86E5B86FD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A4514C-5A77-4047-8D88-9BEBF0B61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6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4D071AD-DA62-7244-9016-568F81C73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674" y="5558343"/>
            <a:ext cx="3552472" cy="142383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1B4027-1A2C-164F-9FCF-EF36B79F2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8408"/>
            <a:ext cx="9144000" cy="2387600"/>
          </a:xfrm>
        </p:spPr>
        <p:txBody>
          <a:bodyPr>
            <a:normAutofit/>
          </a:bodyPr>
          <a:lstStyle/>
          <a:p>
            <a:r>
              <a:rPr lang="es-ES" sz="7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sz="7200" b="1" dirty="0">
                <a:latin typeface="Arial" panose="020B0604020202020204" pitchFamily="34" charset="0"/>
                <a:cs typeface="Arial" panose="020B0604020202020204" pitchFamily="34" charset="0"/>
              </a:rPr>
              <a:t>)crecimiento </a:t>
            </a:r>
            <a:br>
              <a:rPr lang="es-E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7200" b="1" dirty="0">
                <a:latin typeface="Arial" panose="020B0604020202020204" pitchFamily="34" charset="0"/>
                <a:cs typeface="Arial" panose="020B0604020202020204" pitchFamily="34" charset="0"/>
              </a:rPr>
              <a:t>sostenible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16569D-F382-FC45-B0ED-7DE394F6A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5730"/>
            <a:ext cx="9144000" cy="1655762"/>
          </a:xfrm>
        </p:spPr>
        <p:txBody>
          <a:bodyPr>
            <a:norm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Luis Ángel Collado Cueto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Dpto. de Estructura Económica y Economía del Desarrollo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513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592C3-61D9-A744-84E7-494C36CF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2" y="124178"/>
            <a:ext cx="5415845" cy="1325563"/>
          </a:xfrm>
        </p:spPr>
        <p:txBody>
          <a:bodyPr>
            <a:normAutofit fontScale="90000"/>
          </a:bodyPr>
          <a:lstStyle/>
          <a:p>
            <a:r>
              <a:rPr lang="es-ES" sz="5400" b="1" dirty="0">
                <a:latin typeface="Arial" panose="020B0604020202020204" pitchFamily="34" charset="0"/>
                <a:cs typeface="Arial" panose="020B0604020202020204" pitchFamily="34" charset="0"/>
              </a:rPr>
              <a:t>Huella ecológica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B8ED73-09C6-6742-BCBB-B2EFCE4D9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44" y="1212674"/>
            <a:ext cx="9189156" cy="50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02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65DE004-71A5-034F-A79B-56553647E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55263"/>
            <a:ext cx="12192000" cy="812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1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75525-F2DC-274A-8126-1B9337ADA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dirty="0">
                <a:latin typeface="Arial" panose="020B0604020202020204" pitchFamily="34" charset="0"/>
                <a:cs typeface="Arial" panose="020B0604020202020204" pitchFamily="34" charset="0"/>
              </a:rPr>
              <a:t>Desarrollo sostenible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FE9939-8F8A-2644-A1F5-8432A5061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5400" dirty="0"/>
              <a:t>Desarrollo que satisface las </a:t>
            </a:r>
            <a:r>
              <a:rPr lang="es-ES" sz="5400" b="1" dirty="0">
                <a:solidFill>
                  <a:srgbClr val="FF0000"/>
                </a:solidFill>
              </a:rPr>
              <a:t>necesidades</a:t>
            </a:r>
            <a:r>
              <a:rPr lang="es-ES" sz="5400" dirty="0"/>
              <a:t> de las </a:t>
            </a:r>
            <a:r>
              <a:rPr lang="es-ES" sz="5400" b="1" dirty="0">
                <a:solidFill>
                  <a:srgbClr val="FF0000"/>
                </a:solidFill>
              </a:rPr>
              <a:t>generaciones presentes</a:t>
            </a:r>
            <a:r>
              <a:rPr lang="es-ES" sz="5400" dirty="0"/>
              <a:t> sin comprometer las posibilidad de las </a:t>
            </a:r>
            <a:r>
              <a:rPr lang="es-ES" sz="5400" b="1" dirty="0">
                <a:solidFill>
                  <a:srgbClr val="FF0000"/>
                </a:solidFill>
              </a:rPr>
              <a:t>generaciones futuras</a:t>
            </a:r>
            <a:r>
              <a:rPr lang="es-ES" sz="5400" dirty="0"/>
              <a:t> de satisfacer las suyas propias.</a:t>
            </a:r>
          </a:p>
        </p:txBody>
      </p:sp>
    </p:spTree>
    <p:extLst>
      <p:ext uri="{BB962C8B-B14F-4D97-AF65-F5344CB8AC3E}">
        <p14:creationId xmlns:p14="http://schemas.microsoft.com/office/powerpoint/2010/main" val="107166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341A213-0CE4-7341-A724-5780D4EC0A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FF2685-C9BD-2A4E-BD59-CF47E479C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D6A3D18-D528-C745-8812-A39CA3D18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552" y="1"/>
            <a:ext cx="4547152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F9B342B-6A90-9E42-8101-00DB77E1B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311" y="0"/>
            <a:ext cx="4481689" cy="69023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B5E373D-DF34-B64B-8ADD-4769728B3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847" y="11064"/>
            <a:ext cx="4090305" cy="68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7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28CE041-2550-734F-9FAD-06E4B932A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623" y="0"/>
            <a:ext cx="13156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5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C5E0C-564A-D645-B222-2D3D8030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Equidad intergeneracional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0A77EC7-7FE6-3D44-83BA-21CD9B5F5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55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082B9B9-16B5-E74B-876B-07E35C2EF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3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CDB5E2B-1F6D-854C-9AD6-230C3C6B7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377" y="237446"/>
            <a:ext cx="9067711" cy="621717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8BA031A-45B8-F445-8E9C-DA4AE7EB3911}"/>
              </a:ext>
            </a:extLst>
          </p:cNvPr>
          <p:cNvSpPr/>
          <p:nvPr/>
        </p:nvSpPr>
        <p:spPr>
          <a:xfrm>
            <a:off x="945534" y="816744"/>
            <a:ext cx="1899266" cy="549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E9180B-8F7B-8941-BD30-19E3276B0564}"/>
              </a:ext>
            </a:extLst>
          </p:cNvPr>
          <p:cNvSpPr txBox="1"/>
          <p:nvPr/>
        </p:nvSpPr>
        <p:spPr>
          <a:xfrm>
            <a:off x="4488662" y="6454624"/>
            <a:ext cx="3414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WWF Living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Planet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Report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2018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16F4828-0522-A346-9AB4-5D7EE706F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56" y="632610"/>
            <a:ext cx="2077194" cy="20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3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3E73C8C-BB2C-D24E-AED8-2B7E4CD56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89"/>
            <a:ext cx="12192000" cy="68845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370C004-1B05-7448-BA8D-C546A32A8560}"/>
              </a:ext>
            </a:extLst>
          </p:cNvPr>
          <p:cNvSpPr txBox="1"/>
          <p:nvPr/>
        </p:nvSpPr>
        <p:spPr>
          <a:xfrm>
            <a:off x="3691469" y="4237161"/>
            <a:ext cx="4203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</a:p>
          <a:p>
            <a:pPr algn="ctr"/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(crecimiento)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66E5E64-DEE8-F743-96F1-7D0C5B7D80E8}"/>
              </a:ext>
            </a:extLst>
          </p:cNvPr>
          <p:cNvSpPr txBox="1"/>
          <p:nvPr/>
        </p:nvSpPr>
        <p:spPr>
          <a:xfrm>
            <a:off x="4070552" y="2486412"/>
            <a:ext cx="3736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SOSTENIBLE</a:t>
            </a:r>
          </a:p>
        </p:txBody>
      </p:sp>
    </p:spTree>
    <p:extLst>
      <p:ext uri="{BB962C8B-B14F-4D97-AF65-F5344CB8AC3E}">
        <p14:creationId xmlns:p14="http://schemas.microsoft.com/office/powerpoint/2010/main" val="2641456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AF9C6B0-431C-4A48-AF2C-87A5C98F9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74" y="1041127"/>
            <a:ext cx="11718330" cy="560404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543494D-518C-5344-92B4-5B595B20A237}"/>
              </a:ext>
            </a:extLst>
          </p:cNvPr>
          <p:cNvSpPr txBox="1"/>
          <p:nvPr/>
        </p:nvSpPr>
        <p:spPr>
          <a:xfrm>
            <a:off x="5046372" y="6565726"/>
            <a:ext cx="2334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accent2">
                    <a:lumMod val="75000"/>
                  </a:schemeClr>
                </a:solidFill>
              </a:rPr>
              <a:t>WWF Living </a:t>
            </a:r>
            <a:r>
              <a:rPr lang="es-ES" sz="1200" dirty="0" err="1">
                <a:solidFill>
                  <a:schemeClr val="accent2">
                    <a:lumMod val="75000"/>
                  </a:schemeClr>
                </a:solidFill>
              </a:rPr>
              <a:t>Planet</a:t>
            </a:r>
            <a:r>
              <a:rPr lang="es-ES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accent2">
                    <a:lumMod val="75000"/>
                  </a:schemeClr>
                </a:solidFill>
              </a:rPr>
              <a:t>Report</a:t>
            </a:r>
            <a:r>
              <a:rPr lang="es-ES" sz="1200" dirty="0">
                <a:solidFill>
                  <a:schemeClr val="accent2">
                    <a:lumMod val="75000"/>
                  </a:schemeClr>
                </a:solidFill>
              </a:rPr>
              <a:t> 2018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B8BED08-63B0-5847-A66A-9277414035A8}"/>
              </a:ext>
            </a:extLst>
          </p:cNvPr>
          <p:cNvSpPr txBox="1"/>
          <p:nvPr/>
        </p:nvSpPr>
        <p:spPr>
          <a:xfrm>
            <a:off x="978569" y="2069432"/>
            <a:ext cx="75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POB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2901B0E-DF70-7740-90DD-861E395EFFE8}"/>
              </a:ext>
            </a:extLst>
          </p:cNvPr>
          <p:cNvSpPr txBox="1"/>
          <p:nvPr/>
        </p:nvSpPr>
        <p:spPr>
          <a:xfrm>
            <a:off x="2704137" y="2084184"/>
            <a:ext cx="75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PIB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2C1F8F2-46B1-1F47-B660-3235A83CF181}"/>
              </a:ext>
            </a:extLst>
          </p:cNvPr>
          <p:cNvSpPr txBox="1"/>
          <p:nvPr/>
        </p:nvSpPr>
        <p:spPr>
          <a:xfrm>
            <a:off x="4429705" y="2069432"/>
            <a:ext cx="75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IED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3FD57BD-7433-4644-91D7-D3ACAFFD1FF2}"/>
              </a:ext>
            </a:extLst>
          </p:cNvPr>
          <p:cNvSpPr txBox="1"/>
          <p:nvPr/>
        </p:nvSpPr>
        <p:spPr>
          <a:xfrm>
            <a:off x="2704136" y="3323043"/>
            <a:ext cx="75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ENER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4C96502-2BF8-8248-9A43-A9800B48DFAE}"/>
              </a:ext>
            </a:extLst>
          </p:cNvPr>
          <p:cNvSpPr txBox="1"/>
          <p:nvPr/>
        </p:nvSpPr>
        <p:spPr>
          <a:xfrm>
            <a:off x="2704135" y="4561902"/>
            <a:ext cx="85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AGUA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878E533-1258-144F-890D-4B3B44CE77A2}"/>
              </a:ext>
            </a:extLst>
          </p:cNvPr>
          <p:cNvSpPr txBox="1"/>
          <p:nvPr/>
        </p:nvSpPr>
        <p:spPr>
          <a:xfrm>
            <a:off x="4429704" y="5841207"/>
            <a:ext cx="75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TUR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D5521D6-492C-7A4A-B87F-CB5CA31EFD97}"/>
              </a:ext>
            </a:extLst>
          </p:cNvPr>
          <p:cNvSpPr txBox="1"/>
          <p:nvPr/>
        </p:nvSpPr>
        <p:spPr>
          <a:xfrm>
            <a:off x="4429704" y="3319233"/>
            <a:ext cx="75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FERT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0ED348B-F7B3-A74B-A7DC-0831E2DA7C3C}"/>
              </a:ext>
            </a:extLst>
          </p:cNvPr>
          <p:cNvSpPr txBox="1"/>
          <p:nvPr/>
        </p:nvSpPr>
        <p:spPr>
          <a:xfrm>
            <a:off x="977288" y="5841207"/>
            <a:ext cx="93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TRANS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2D0DDC2-3040-B042-9D3A-5811E0B78E5D}"/>
              </a:ext>
            </a:extLst>
          </p:cNvPr>
          <p:cNvSpPr txBox="1"/>
          <p:nvPr/>
        </p:nvSpPr>
        <p:spPr>
          <a:xfrm>
            <a:off x="975215" y="3319233"/>
            <a:ext cx="93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URB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681A44F-6A19-CA44-B8F6-E3D0D3F54361}"/>
              </a:ext>
            </a:extLst>
          </p:cNvPr>
          <p:cNvSpPr txBox="1"/>
          <p:nvPr/>
        </p:nvSpPr>
        <p:spPr>
          <a:xfrm>
            <a:off x="975215" y="4561902"/>
            <a:ext cx="93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EMB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B2DAD98-117D-234E-B687-E39DD216284A}"/>
              </a:ext>
            </a:extLst>
          </p:cNvPr>
          <p:cNvSpPr txBox="1"/>
          <p:nvPr/>
        </p:nvSpPr>
        <p:spPr>
          <a:xfrm>
            <a:off x="4429704" y="4559573"/>
            <a:ext cx="93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PAP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BD01B9A-0443-A345-B4F7-A75864DD749C}"/>
              </a:ext>
            </a:extLst>
          </p:cNvPr>
          <p:cNvSpPr txBox="1"/>
          <p:nvPr/>
        </p:nvSpPr>
        <p:spPr>
          <a:xfrm>
            <a:off x="2721485" y="5841207"/>
            <a:ext cx="93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TEL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11232C0-6C20-BC4C-9804-5657FB626E71}"/>
              </a:ext>
            </a:extLst>
          </p:cNvPr>
          <p:cNvSpPr txBox="1"/>
          <p:nvPr/>
        </p:nvSpPr>
        <p:spPr>
          <a:xfrm>
            <a:off x="8701820" y="3315534"/>
            <a:ext cx="75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chemeClr val="accent3">
                    <a:lumMod val="75000"/>
                  </a:schemeClr>
                </a:solidFill>
              </a:rPr>
              <a:t>Tº</a:t>
            </a:r>
            <a:endParaRPr lang="es-E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B54382F-C925-FD48-9674-A7AFDA6821D5}"/>
              </a:ext>
            </a:extLst>
          </p:cNvPr>
          <p:cNvSpPr txBox="1"/>
          <p:nvPr/>
        </p:nvSpPr>
        <p:spPr>
          <a:xfrm>
            <a:off x="7126862" y="2084184"/>
            <a:ext cx="75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CO</a:t>
            </a:r>
            <a:r>
              <a:rPr lang="es-ES" b="1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846F047-7597-1F43-BF79-3D72559EC835}"/>
              </a:ext>
            </a:extLst>
          </p:cNvPr>
          <p:cNvSpPr txBox="1"/>
          <p:nvPr/>
        </p:nvSpPr>
        <p:spPr>
          <a:xfrm>
            <a:off x="10573069" y="2084184"/>
            <a:ext cx="75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CH</a:t>
            </a:r>
            <a:r>
              <a:rPr lang="es-ES" b="1" baseline="-25000" dirty="0">
                <a:solidFill>
                  <a:schemeClr val="accent3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964FAD5-3CBD-6243-BE7B-1E398479E7CE}"/>
              </a:ext>
            </a:extLst>
          </p:cNvPr>
          <p:cNvSpPr txBox="1"/>
          <p:nvPr/>
        </p:nvSpPr>
        <p:spPr>
          <a:xfrm>
            <a:off x="8849965" y="2084184"/>
            <a:ext cx="75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es-ES" b="1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AA49332-A20C-6748-B72E-A4AFE0D7552A}"/>
              </a:ext>
            </a:extLst>
          </p:cNvPr>
          <p:cNvSpPr txBox="1"/>
          <p:nvPr/>
        </p:nvSpPr>
        <p:spPr>
          <a:xfrm>
            <a:off x="7149090" y="3315534"/>
            <a:ext cx="75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es-ES" b="1" baseline="-25000" dirty="0">
                <a:solidFill>
                  <a:schemeClr val="accent3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E8C49D7-37A5-8A4E-A610-9F7163F39988}"/>
              </a:ext>
            </a:extLst>
          </p:cNvPr>
          <p:cNvSpPr txBox="1"/>
          <p:nvPr/>
        </p:nvSpPr>
        <p:spPr>
          <a:xfrm>
            <a:off x="7113405" y="4561902"/>
            <a:ext cx="75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PES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367CE00-5BA6-C743-9571-9642D8126DD7}"/>
              </a:ext>
            </a:extLst>
          </p:cNvPr>
          <p:cNvSpPr txBox="1"/>
          <p:nvPr/>
        </p:nvSpPr>
        <p:spPr>
          <a:xfrm>
            <a:off x="7109278" y="5841207"/>
            <a:ext cx="75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-FOR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54D9CCF-863D-9B42-B58E-AA2D5BE0EF50}"/>
              </a:ext>
            </a:extLst>
          </p:cNvPr>
          <p:cNvSpPr txBox="1"/>
          <p:nvPr/>
        </p:nvSpPr>
        <p:spPr>
          <a:xfrm>
            <a:off x="8849964" y="4559573"/>
            <a:ext cx="75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ACUI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2ED2EB7-1A41-8045-BC72-AFB2978E8132}"/>
              </a:ext>
            </a:extLst>
          </p:cNvPr>
          <p:cNvSpPr txBox="1"/>
          <p:nvPr/>
        </p:nvSpPr>
        <p:spPr>
          <a:xfrm>
            <a:off x="10573068" y="3309794"/>
            <a:ext cx="75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ACI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63FDB92-6D02-0044-916E-8AE1B19AD471}"/>
              </a:ext>
            </a:extLst>
          </p:cNvPr>
          <p:cNvSpPr txBox="1"/>
          <p:nvPr/>
        </p:nvSpPr>
        <p:spPr>
          <a:xfrm>
            <a:off x="10646810" y="5841207"/>
            <a:ext cx="75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DEG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9EDA52B-B8FD-C043-9978-667A5E808721}"/>
              </a:ext>
            </a:extLst>
          </p:cNvPr>
          <p:cNvSpPr txBox="1"/>
          <p:nvPr/>
        </p:nvSpPr>
        <p:spPr>
          <a:xfrm>
            <a:off x="10573067" y="4559573"/>
            <a:ext cx="75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NIT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EB0F98F-36D2-1B4A-BF3C-3E937A34E1A9}"/>
              </a:ext>
            </a:extLst>
          </p:cNvPr>
          <p:cNvSpPr txBox="1"/>
          <p:nvPr/>
        </p:nvSpPr>
        <p:spPr>
          <a:xfrm>
            <a:off x="8806294" y="5803612"/>
            <a:ext cx="75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ART</a:t>
            </a:r>
          </a:p>
        </p:txBody>
      </p:sp>
    </p:spTree>
    <p:extLst>
      <p:ext uri="{BB962C8B-B14F-4D97-AF65-F5344CB8AC3E}">
        <p14:creationId xmlns:p14="http://schemas.microsoft.com/office/powerpoint/2010/main" val="1949171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D5075AA0BB8044B284A1A341E8F68E" ma:contentTypeVersion="1" ma:contentTypeDescription="Crear nuevo documento." ma:contentTypeScope="" ma:versionID="43098b9cf114482b442745624762592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22C8F4-D09B-4324-B161-646544AB786B}"/>
</file>

<file path=customXml/itemProps2.xml><?xml version="1.0" encoding="utf-8"?>
<ds:datastoreItem xmlns:ds="http://schemas.openxmlformats.org/officeDocument/2006/customXml" ds:itemID="{E4F76118-3A41-40BD-A570-A3A605430653}"/>
</file>

<file path=customXml/itemProps3.xml><?xml version="1.0" encoding="utf-8"?>
<ds:datastoreItem xmlns:ds="http://schemas.openxmlformats.org/officeDocument/2006/customXml" ds:itemID="{DCE81C89-5C36-4566-948E-A6B88879C15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11152</TotalTime>
  <Words>91</Words>
  <Application>Microsoft Macintosh PowerPoint</Application>
  <PresentationFormat>Panorámica</PresentationFormat>
  <Paragraphs>40</Paragraphs>
  <Slides>11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(De)crecimiento  sostenible</vt:lpstr>
      <vt:lpstr>Desarrollo sostenible</vt:lpstr>
      <vt:lpstr>Presentación de PowerPoint</vt:lpstr>
      <vt:lpstr>Presentación de PowerPoint</vt:lpstr>
      <vt:lpstr>Equidad intergeneracional</vt:lpstr>
      <vt:lpstr>Presentación de PowerPoint</vt:lpstr>
      <vt:lpstr>Presentación de PowerPoint</vt:lpstr>
      <vt:lpstr>Presentación de PowerPoint</vt:lpstr>
      <vt:lpstr>Presentación de PowerPoint</vt:lpstr>
      <vt:lpstr>Huella ecológica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debate del decrecimiento y la distribución de la renta</dc:title>
  <dc:creator>Microsoft Office User</dc:creator>
  <cp:lastModifiedBy>Microsoft Office User</cp:lastModifiedBy>
  <cp:revision>85</cp:revision>
  <dcterms:created xsi:type="dcterms:W3CDTF">2019-06-21T07:48:37Z</dcterms:created>
  <dcterms:modified xsi:type="dcterms:W3CDTF">2019-11-21T14:01:36Z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0x01010033D5075AA0BB8044B284A1A341E8F68E</vt:lpwstr>
  </property>
</Properties>
</file>