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61" r:id="rId4"/>
    <p:sldId id="256" r:id="rId5"/>
    <p:sldId id="260" r:id="rId6"/>
    <p:sldId id="257" r:id="rId7"/>
    <p:sldId id="259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5CE5-3A00-4A67-98E5-EB3A8751A607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587B-AE95-44D7-A7CD-E497630B5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50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5CE5-3A00-4A67-98E5-EB3A8751A607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587B-AE95-44D7-A7CD-E497630B5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660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5CE5-3A00-4A67-98E5-EB3A8751A607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587B-AE95-44D7-A7CD-E497630B5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5CE5-3A00-4A67-98E5-EB3A8751A607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587B-AE95-44D7-A7CD-E497630B5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96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5CE5-3A00-4A67-98E5-EB3A8751A607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587B-AE95-44D7-A7CD-E497630B5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583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5CE5-3A00-4A67-98E5-EB3A8751A607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587B-AE95-44D7-A7CD-E497630B5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8012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5CE5-3A00-4A67-98E5-EB3A8751A607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587B-AE95-44D7-A7CD-E497630B5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76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5CE5-3A00-4A67-98E5-EB3A8751A607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587B-AE95-44D7-A7CD-E497630B5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133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5CE5-3A00-4A67-98E5-EB3A8751A607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587B-AE95-44D7-A7CD-E497630B5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0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5CE5-3A00-4A67-98E5-EB3A8751A607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587B-AE95-44D7-A7CD-E497630B5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73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5CE5-3A00-4A67-98E5-EB3A8751A607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587B-AE95-44D7-A7CD-E497630B5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96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65CE5-3A00-4A67-98E5-EB3A8751A607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1587B-AE95-44D7-A7CD-E497630B5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99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PROYECTOS COMERCIALES EN CANTABRIA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	DOS EJEMPLOS DE MODERNIZACIÓN EN COMERCIOS:</a:t>
            </a:r>
          </a:p>
          <a:p>
            <a:pPr marL="0" indent="0">
              <a:buNone/>
            </a:pPr>
            <a:r>
              <a:rPr lang="es-ES" dirty="0" smtClean="0"/>
              <a:t>	</a:t>
            </a:r>
          </a:p>
          <a:p>
            <a:pPr lvl="1"/>
            <a:endParaRPr lang="es-ES" dirty="0"/>
          </a:p>
          <a:p>
            <a:pPr lvl="4"/>
            <a:r>
              <a:rPr lang="es-ES" sz="3200" dirty="0" smtClean="0"/>
              <a:t>De carácter tecnológico en ciudad</a:t>
            </a:r>
          </a:p>
          <a:p>
            <a:pPr lvl="4"/>
            <a:r>
              <a:rPr lang="es-ES" sz="3200" dirty="0" smtClean="0"/>
              <a:t>De carácter social en el ámbito rural</a:t>
            </a:r>
            <a:endParaRPr lang="es-ES" sz="3200" dirty="0"/>
          </a:p>
        </p:txBody>
      </p:sp>
      <p:pic>
        <p:nvPicPr>
          <p:cNvPr id="4" name="Picture 2" descr="Logo Cantabria Europa PO 2014-2020 comple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3" y="5638098"/>
            <a:ext cx="3067344" cy="78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758026"/>
              </p:ext>
            </p:extLst>
          </p:nvPr>
        </p:nvGraphicFramePr>
        <p:xfrm>
          <a:off x="6995225" y="5447211"/>
          <a:ext cx="2499900" cy="1155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Acrobat Document" r:id="rId4" imgW="5667363" imgH="2619347" progId="AcroExch.Document.DC">
                  <p:embed/>
                </p:oleObj>
              </mc:Choice>
              <mc:Fallback>
                <p:oleObj name="Acrobat Document" r:id="rId4" imgW="5667363" imgH="2619347" progId="AcroExch.Document.DC">
                  <p:embed/>
                  <p:pic>
                    <p:nvPicPr>
                      <p:cNvPr id="6" name="Objeto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95225" y="5447211"/>
                        <a:ext cx="2499900" cy="1155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r="5763" b="32750"/>
          <a:stretch/>
        </p:blipFill>
        <p:spPr>
          <a:xfrm>
            <a:off x="9757955" y="5547464"/>
            <a:ext cx="2034216" cy="1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42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ntabriaeuropa.org/documents/5564249/5565588/190204+COMERCIO+1.jpg/e4f981d2-b36f-e975-6ef4-a55631089638/a.jpg?t=15492751139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2" y="179657"/>
            <a:ext cx="11600996" cy="549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227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2"/>
          <a:srcRect l="20461" t="17872" r="21683" b="7504"/>
          <a:stretch/>
        </p:blipFill>
        <p:spPr bwMode="auto">
          <a:xfrm>
            <a:off x="1280160" y="548640"/>
            <a:ext cx="9431383" cy="6309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3165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DOS EJEMPLOS EN MUY DISTINTO TERRITORIO Y DE PERFIL MUY DIFERENCIADO PERO DOS EJEMPLOS DE ÉXITO</a:t>
            </a:r>
            <a:endParaRPr lang="es-ES" sz="32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8335" y="2709949"/>
            <a:ext cx="4875658" cy="1926480"/>
          </a:xfrm>
          <a:prstGeom prst="rect">
            <a:avLst/>
          </a:prstGeom>
        </p:spPr>
      </p:pic>
      <p:pic>
        <p:nvPicPr>
          <p:cNvPr id="6" name="Marcador de contenido 5" descr="https://cantabriaeuropa.org/documents/5564249/5565588/190204+COMERCIO+2.jpg/859ad52a-e003-2d23-69b1-6ce3b545856a/a.jpg?t=1549275114006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571" y="2782692"/>
            <a:ext cx="5181600" cy="17809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1157458" y="5047531"/>
            <a:ext cx="343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ROCÍO SANTIAGO - </a:t>
            </a:r>
            <a:r>
              <a:rPr lang="es-ES" dirty="0" err="1" smtClean="0"/>
              <a:t>Mataporquera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7014449" y="5047531"/>
            <a:ext cx="3673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CASA DEL OIDO - Camargo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4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64" y="0"/>
            <a:ext cx="3481648" cy="679817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734594" y="1554480"/>
            <a:ext cx="56300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Información sobre la línea de ayudas  al Comercio integrada en uno de los paneles de la exposición itinerante “Qué han supuesto los Fondos Europeos  para Cantabria” (2019-2020)</a:t>
            </a:r>
          </a:p>
          <a:p>
            <a:pPr algn="just"/>
            <a:endParaRPr lang="es-ES" dirty="0"/>
          </a:p>
          <a:p>
            <a:pPr algn="just"/>
            <a:r>
              <a:rPr lang="es-ES" b="1" dirty="0" smtClean="0"/>
              <a:t>Los fondos europeos han sido una oportunidad para afrontar retos de emprendimiento local con soporte financiero público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52244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90356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Comercio LA CASA DEL OIDO</a:t>
            </a:r>
            <a:br>
              <a:rPr lang="es-ES" dirty="0" smtClean="0"/>
            </a:br>
            <a:r>
              <a:rPr lang="es-ES" dirty="0" smtClean="0"/>
              <a:t>CAMARGO</a:t>
            </a:r>
            <a:br>
              <a:rPr lang="es-ES" dirty="0" smtClean="0"/>
            </a:br>
            <a:r>
              <a:rPr lang="es-ES" dirty="0" smtClean="0"/>
              <a:t>Cantabria</a:t>
            </a:r>
            <a:endParaRPr lang="es-ES" dirty="0"/>
          </a:p>
        </p:txBody>
      </p:sp>
      <p:pic>
        <p:nvPicPr>
          <p:cNvPr id="4" name="Picture 2" descr="Logo Cantabria Europa PO 2014-2020 comple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3" y="5638098"/>
            <a:ext cx="3067344" cy="78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r="5763" b="32750"/>
          <a:stretch/>
        </p:blipFill>
        <p:spPr>
          <a:xfrm>
            <a:off x="9757955" y="5547464"/>
            <a:ext cx="2034216" cy="1097206"/>
          </a:xfrm>
          <a:prstGeom prst="rect">
            <a:avLst/>
          </a:prstGeom>
        </p:spPr>
      </p:pic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820000"/>
              </p:ext>
            </p:extLst>
          </p:nvPr>
        </p:nvGraphicFramePr>
        <p:xfrm>
          <a:off x="6995225" y="5447211"/>
          <a:ext cx="2499900" cy="1155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5" imgW="5667363" imgH="2619347" progId="AcroExch.Document.DC">
                  <p:embed/>
                </p:oleObj>
              </mc:Choice>
              <mc:Fallback>
                <p:oleObj name="Acrobat Document" r:id="rId5" imgW="5667363" imgH="261934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95225" y="5447211"/>
                        <a:ext cx="2499900" cy="1155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n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74" y="4019006"/>
            <a:ext cx="1347470" cy="1798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484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Imagen 266"/>
          <p:cNvPicPr/>
          <p:nvPr/>
        </p:nvPicPr>
        <p:blipFill rotWithShape="1">
          <a:blip r:embed="rId2"/>
          <a:srcRect l="19917" t="19875" r="21557" b="7143"/>
          <a:stretch/>
        </p:blipFill>
        <p:spPr bwMode="auto">
          <a:xfrm>
            <a:off x="1123407" y="326571"/>
            <a:ext cx="10267404" cy="653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0940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405" y="705707"/>
            <a:ext cx="5273830" cy="208380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97527" y="2942705"/>
            <a:ext cx="99835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LA CASA DEL OIDO: Perfil comercial</a:t>
            </a:r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en Camargo, una ciudad próxima a Santander, la capital, en pleno crecimiento demográfico, buena ubicación en el arco de la bahía que agrupa a más de la mitad de la población de Cantabria y buenas comunicaciones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es un establecimiento comercial que ha basado su oferta en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dirty="0" smtClean="0"/>
              <a:t>la </a:t>
            </a:r>
            <a:r>
              <a:rPr lang="es-ES" b="1" dirty="0" smtClean="0"/>
              <a:t>base tecnológica de su equipamiento: </a:t>
            </a:r>
            <a:r>
              <a:rPr lang="es-ES" dirty="0" smtClean="0"/>
              <a:t> Diferentes </a:t>
            </a:r>
            <a:r>
              <a:rPr lang="es-ES" dirty="0"/>
              <a:t>niveles y formatos de tecnología auditiva. Será el grado de hipoacusia y las necesidades auditivas de cada persona las que determinen qué tipo de audífono necesitan</a:t>
            </a:r>
            <a:r>
              <a:rPr lang="es-ES" dirty="0" smtClean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dirty="0" smtClean="0"/>
              <a:t>Accesibilidad de su </a:t>
            </a:r>
            <a:r>
              <a:rPr lang="es-ES" b="1" dirty="0" smtClean="0"/>
              <a:t>servicio al cliente</a:t>
            </a:r>
            <a:r>
              <a:rPr lang="es-ES" dirty="0" smtClean="0"/>
              <a:t>: atención </a:t>
            </a:r>
            <a:r>
              <a:rPr lang="es-ES" dirty="0"/>
              <a:t>integral para detectar cualquier problema auditivo y darle la mejor </a:t>
            </a:r>
            <a:r>
              <a:rPr lang="es-ES" dirty="0" smtClean="0"/>
              <a:t>respuesta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b="1" dirty="0" smtClean="0"/>
              <a:t>Información y comunicación a la clientela</a:t>
            </a:r>
            <a:r>
              <a:rPr lang="es-ES" dirty="0" smtClean="0"/>
              <a:t>: página web, reserva de cita, contacto, campañas…</a:t>
            </a:r>
          </a:p>
          <a:p>
            <a:pPr lvl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116907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2"/>
          <a:srcRect t="3135" r="1045" b="4369"/>
          <a:stretch/>
        </p:blipFill>
        <p:spPr bwMode="auto">
          <a:xfrm>
            <a:off x="1680308" y="804761"/>
            <a:ext cx="8524352" cy="4712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3170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90356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Comercio de </a:t>
            </a:r>
            <a:r>
              <a:rPr lang="es-ES" dirty="0" err="1" smtClean="0"/>
              <a:t>RocÍo</a:t>
            </a:r>
            <a:r>
              <a:rPr lang="es-ES" dirty="0" smtClean="0"/>
              <a:t> Santiago</a:t>
            </a:r>
            <a:br>
              <a:rPr lang="es-ES" dirty="0" smtClean="0"/>
            </a:br>
            <a:r>
              <a:rPr lang="es-ES" dirty="0" err="1" smtClean="0"/>
              <a:t>Mataporquera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Cantabria</a:t>
            </a:r>
            <a:endParaRPr lang="es-ES" dirty="0"/>
          </a:p>
        </p:txBody>
      </p:sp>
      <p:pic>
        <p:nvPicPr>
          <p:cNvPr id="4" name="Picture 2" descr="Logo Cantabria Europa PO 2014-2020 comple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3" y="5638098"/>
            <a:ext cx="3067344" cy="78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r="5763" b="32750"/>
          <a:stretch/>
        </p:blipFill>
        <p:spPr>
          <a:xfrm>
            <a:off x="9757955" y="5547464"/>
            <a:ext cx="2034216" cy="1097206"/>
          </a:xfrm>
          <a:prstGeom prst="rect">
            <a:avLst/>
          </a:prstGeom>
        </p:spPr>
      </p:pic>
      <p:graphicFrame>
        <p:nvGraphicFramePr>
          <p:cNvPr id="6" name="Objeto 5"/>
          <p:cNvGraphicFramePr>
            <a:graphicFrameLocks noChangeAspect="1"/>
          </p:cNvGraphicFramePr>
          <p:nvPr>
            <p:extLst/>
          </p:nvPr>
        </p:nvGraphicFramePr>
        <p:xfrm>
          <a:off x="6995225" y="5447211"/>
          <a:ext cx="2499900" cy="1155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Acrobat Document" r:id="rId5" imgW="5667363" imgH="2619347" progId="AcroExch.Document.DC">
                  <p:embed/>
                </p:oleObj>
              </mc:Choice>
              <mc:Fallback>
                <p:oleObj name="Acrobat Document" r:id="rId5" imgW="5667363" imgH="2619347" progId="AcroExch.Document.DC">
                  <p:embed/>
                  <p:pic>
                    <p:nvPicPr>
                      <p:cNvPr id="6" name="Objeto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95225" y="5447211"/>
                        <a:ext cx="2499900" cy="1155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8614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s://cantabriaeuropa.org/documents/5564249/5565588/190204+COMERCIO+2.jpg/859ad52a-e003-2d23-69b1-6ce3b545856a/a.jpg?t=154927511400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81" y="415637"/>
            <a:ext cx="6226233" cy="20864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088968" y="2784764"/>
            <a:ext cx="103742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ROCÍO SANTIAGO: Perfil del comercio</a:t>
            </a:r>
          </a:p>
          <a:p>
            <a:endParaRPr lang="es-ES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Se ubica en </a:t>
            </a:r>
            <a:r>
              <a:rPr lang="es-ES" dirty="0" err="1" smtClean="0"/>
              <a:t>Mataporquera</a:t>
            </a:r>
            <a:r>
              <a:rPr lang="es-ES" dirty="0" smtClean="0"/>
              <a:t>: localidad del municipio de </a:t>
            </a:r>
            <a:r>
              <a:rPr lang="es-ES" dirty="0" err="1" smtClean="0"/>
              <a:t>Valdeolea</a:t>
            </a:r>
            <a:r>
              <a:rPr lang="es-ES" dirty="0" smtClean="0"/>
              <a:t>, al sur de la región, en territorio rural con una población de escasamente 1000 habitantes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Su propietaria se ha decantado por abrir un negocio en un pueblo adaptando su oferta a las necesidades del entorno: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b="1" dirty="0" smtClean="0"/>
              <a:t>Producto variado de primera necesidad</a:t>
            </a:r>
            <a:r>
              <a:rPr lang="es-ES" dirty="0" smtClean="0"/>
              <a:t>, desde alimentación hasta textil o droguería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b="1" dirty="0" smtClean="0"/>
              <a:t>Elaboración propia </a:t>
            </a:r>
            <a:r>
              <a:rPr lang="es-ES" dirty="0" smtClean="0"/>
              <a:t>lo que le convierte en un comercio kilómetro, sin huella de carbono que favorece la economía circular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b="1" dirty="0" smtClean="0"/>
              <a:t>Servicio a domicilio: </a:t>
            </a:r>
            <a:r>
              <a:rPr lang="es-ES" dirty="0" smtClean="0"/>
              <a:t> acerca el producto a una población dispersa y muchas veces con dificultades de movilidad en el ámbito rural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dirty="0" smtClean="0"/>
              <a:t>Se sirve de </a:t>
            </a:r>
            <a:r>
              <a:rPr lang="es-ES" b="1" dirty="0" smtClean="0"/>
              <a:t>tecnología</a:t>
            </a:r>
            <a:r>
              <a:rPr lang="es-ES" dirty="0" smtClean="0"/>
              <a:t> para la gestión y </a:t>
            </a:r>
            <a:r>
              <a:rPr lang="es-ES" b="1" dirty="0" smtClean="0"/>
              <a:t>redes sociales </a:t>
            </a:r>
            <a:r>
              <a:rPr lang="es-ES" dirty="0" smtClean="0"/>
              <a:t>para darle visibilidad al negocio 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 Contribuye a la dinamización de los espacios rurales, a fijar la población en ese entorno y a dar un servicio a una población que si no tendría serias dificultades para acceder a esos productos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54576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D5075AA0BB8044B284A1A341E8F68E" ma:contentTypeVersion="1" ma:contentTypeDescription="Crear nuevo documento." ma:contentTypeScope="" ma:versionID="43098b9cf114482b442745624762592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E4CC278-7CB8-4B22-9129-796DADBD3878}"/>
</file>

<file path=customXml/itemProps2.xml><?xml version="1.0" encoding="utf-8"?>
<ds:datastoreItem xmlns:ds="http://schemas.openxmlformats.org/officeDocument/2006/customXml" ds:itemID="{062246A0-0ADB-44B4-87F9-A4C3A47D387E}"/>
</file>

<file path=customXml/itemProps3.xml><?xml version="1.0" encoding="utf-8"?>
<ds:datastoreItem xmlns:ds="http://schemas.openxmlformats.org/officeDocument/2006/customXml" ds:itemID="{69463DD2-A66D-4655-B7E4-378404DADF6A}"/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406</Words>
  <Application>Microsoft Office PowerPoint</Application>
  <PresentationFormat>Panorámica</PresentationFormat>
  <Paragraphs>30</Paragraphs>
  <Slides>11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 de Office</vt:lpstr>
      <vt:lpstr>Acrobat Document</vt:lpstr>
      <vt:lpstr>PROYECTOS COMERCIALES EN CANTABRIA</vt:lpstr>
      <vt:lpstr>DOS EJEMPLOS EN MUY DISTINTO TERRITORIO Y DE PERFIL MUY DIFERENCIADO PERO DOS EJEMPLOS DE ÉXITO</vt:lpstr>
      <vt:lpstr>Presentación de PowerPoint</vt:lpstr>
      <vt:lpstr>Comercio LA CASA DEL OIDO CAMARGO Cantabria</vt:lpstr>
      <vt:lpstr>Presentación de PowerPoint</vt:lpstr>
      <vt:lpstr>Presentación de PowerPoint</vt:lpstr>
      <vt:lpstr>Presentación de PowerPoint</vt:lpstr>
      <vt:lpstr>Comercio de RocÍo Santiago Mataporquera Cantabria</vt:lpstr>
      <vt:lpstr>Presentación de PowerPoint</vt:lpstr>
      <vt:lpstr>Presentación de PowerPoint</vt:lpstr>
      <vt:lpstr>Presentación de PowerPoint</vt:lpstr>
    </vt:vector>
  </TitlesOfParts>
  <Company>Gobierno de Cantabria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Comercio de Rocio Santiago Mataporquera Cantabria</dc:title>
  <dc:creator>Hospital García María Consuelo</dc:creator>
  <cp:lastModifiedBy>Hospital García María Consuelo</cp:lastModifiedBy>
  <cp:revision>18</cp:revision>
  <dcterms:created xsi:type="dcterms:W3CDTF">2021-12-07T11:47:22Z</dcterms:created>
  <dcterms:modified xsi:type="dcterms:W3CDTF">2021-12-14T12:47:07Z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0x01010033D5075AA0BB8044B284A1A341E8F68E</vt:lpwstr>
  </property>
</Properties>
</file>