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14.xml" ContentType="application/vnd.openxmlformats-officedocument.presentationml.slide+xml"/>
  <Override PartName="/ppt/slides/slide9.xml" ContentType="application/vnd.openxmlformats-officedocument.presentationml.slide+xml"/>
  <Override PartName="/ppt/slides/slide13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1.xml" ContentType="application/vnd.openxmlformats-officedocument.theme+xml"/>
  <Override PartName="/ppt/media/image42.jpg" ContentType="image/png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ppt/revisionInfo.xml" ContentType="application/vnd.ms-powerpoint.revisioninfo+xml"/>
  <Override PartName="/ppt/changesInfos/changesInfo1.xml" ContentType="application/vnd.ms-powerpoint.changesinfo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61" r:id="rId5"/>
    <p:sldId id="258" r:id="rId6"/>
    <p:sldId id="262" r:id="rId7"/>
    <p:sldId id="263" r:id="rId8"/>
    <p:sldId id="264" r:id="rId9"/>
    <p:sldId id="267" r:id="rId10"/>
    <p:sldId id="265" r:id="rId11"/>
    <p:sldId id="266" r:id="rId12"/>
    <p:sldId id="269" r:id="rId13"/>
    <p:sldId id="268" r:id="rId14"/>
    <p:sldId id="270" r:id="rId15"/>
  </p:sldIdLst>
  <p:sldSz cx="12192000" cy="6858000"/>
  <p:notesSz cx="6797675" cy="9926638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AD69D6B-7107-47A9-A81F-A1470C56992E}" v="85" dt="2021-12-07T15:35:36.422"/>
    <p1510:client id="{AAE89AB4-A4B1-42DC-96DB-25A640A442D3}" v="358" dt="2021-12-05T20:24:18.254"/>
    <p1510:client id="{BEDDA090-E225-44D7-B244-EC60964268A3}" v="123" dt="2021-12-06T17:55:01.99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1" d="100"/>
          <a:sy n="71" d="100"/>
        </p:scale>
        <p:origin x="246" y="6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vier Solozábal Rodríguez" userId="462b9143e4149e7d" providerId="Windows Live" clId="Web-{BEDDA090-E225-44D7-B244-EC60964268A3}"/>
    <pc:docChg chg="modSld">
      <pc:chgData name="Javier Solozábal Rodríguez" userId="462b9143e4149e7d" providerId="Windows Live" clId="Web-{BEDDA090-E225-44D7-B244-EC60964268A3}" dt="2021-12-06T17:55:01.169" v="73" actId="20577"/>
      <pc:docMkLst>
        <pc:docMk/>
      </pc:docMkLst>
      <pc:sldChg chg="modSp">
        <pc:chgData name="Javier Solozábal Rodríguez" userId="462b9143e4149e7d" providerId="Windows Live" clId="Web-{BEDDA090-E225-44D7-B244-EC60964268A3}" dt="2021-12-06T13:30:00.416" v="13" actId="20577"/>
        <pc:sldMkLst>
          <pc:docMk/>
          <pc:sldMk cId="4173564942" sldId="264"/>
        </pc:sldMkLst>
        <pc:spChg chg="mod">
          <ac:chgData name="Javier Solozábal Rodríguez" userId="462b9143e4149e7d" providerId="Windows Live" clId="Web-{BEDDA090-E225-44D7-B244-EC60964268A3}" dt="2021-12-06T13:30:00.416" v="13" actId="20577"/>
          <ac:spMkLst>
            <pc:docMk/>
            <pc:sldMk cId="4173564942" sldId="264"/>
            <ac:spMk id="3" creationId="{03C4D4CB-3125-400B-B0B2-3FED2A8CFA75}"/>
          </ac:spMkLst>
        </pc:spChg>
        <pc:spChg chg="mod">
          <ac:chgData name="Javier Solozábal Rodríguez" userId="462b9143e4149e7d" providerId="Windows Live" clId="Web-{BEDDA090-E225-44D7-B244-EC60964268A3}" dt="2021-12-06T13:29:34.181" v="11" actId="1076"/>
          <ac:spMkLst>
            <pc:docMk/>
            <pc:sldMk cId="4173564942" sldId="264"/>
            <ac:spMk id="7" creationId="{00000000-0000-0000-0000-000000000000}"/>
          </ac:spMkLst>
        </pc:spChg>
      </pc:sldChg>
      <pc:sldChg chg="addSp delSp modSp">
        <pc:chgData name="Javier Solozábal Rodríguez" userId="462b9143e4149e7d" providerId="Windows Live" clId="Web-{BEDDA090-E225-44D7-B244-EC60964268A3}" dt="2021-12-06T17:34:04.709" v="62" actId="1076"/>
        <pc:sldMkLst>
          <pc:docMk/>
          <pc:sldMk cId="1167978932" sldId="265"/>
        </pc:sldMkLst>
        <pc:spChg chg="add del mod">
          <ac:chgData name="Javier Solozábal Rodríguez" userId="462b9143e4149e7d" providerId="Windows Live" clId="Web-{BEDDA090-E225-44D7-B244-EC60964268A3}" dt="2021-12-06T17:29:27.783" v="54"/>
          <ac:spMkLst>
            <pc:docMk/>
            <pc:sldMk cId="1167978932" sldId="265"/>
            <ac:spMk id="5" creationId="{023B6B07-28F5-4211-86D6-E0B944746BB2}"/>
          </ac:spMkLst>
        </pc:spChg>
        <pc:spChg chg="mod">
          <ac:chgData name="Javier Solozábal Rodríguez" userId="462b9143e4149e7d" providerId="Windows Live" clId="Web-{BEDDA090-E225-44D7-B244-EC60964268A3}" dt="2021-12-06T17:14:44.580" v="27" actId="20577"/>
          <ac:spMkLst>
            <pc:docMk/>
            <pc:sldMk cId="1167978932" sldId="265"/>
            <ac:spMk id="8" creationId="{00000000-0000-0000-0000-000000000000}"/>
          </ac:spMkLst>
        </pc:spChg>
        <pc:picChg chg="add del mod">
          <ac:chgData name="Javier Solozábal Rodríguez" userId="462b9143e4149e7d" providerId="Windows Live" clId="Web-{BEDDA090-E225-44D7-B244-EC60964268A3}" dt="2021-12-06T17:24:52.215" v="31"/>
          <ac:picMkLst>
            <pc:docMk/>
            <pc:sldMk cId="1167978932" sldId="265"/>
            <ac:picMk id="3" creationId="{FDAA6C7A-5054-46B1-A636-77C6D93D06A8}"/>
          </ac:picMkLst>
        </pc:picChg>
        <pc:picChg chg="add mod">
          <ac:chgData name="Javier Solozábal Rodríguez" userId="462b9143e4149e7d" providerId="Windows Live" clId="Web-{BEDDA090-E225-44D7-B244-EC60964268A3}" dt="2021-12-06T17:28:27.938" v="51" actId="1076"/>
          <ac:picMkLst>
            <pc:docMk/>
            <pc:sldMk cId="1167978932" sldId="265"/>
            <ac:picMk id="4" creationId="{B4BACCBC-55D0-45FC-8FF9-AB7B179230F0}"/>
          </ac:picMkLst>
        </pc:picChg>
        <pc:picChg chg="add mod">
          <ac:chgData name="Javier Solozábal Rodríguez" userId="462b9143e4149e7d" providerId="Windows Live" clId="Web-{BEDDA090-E225-44D7-B244-EC60964268A3}" dt="2021-12-06T17:29:22.829" v="53" actId="1076"/>
          <ac:picMkLst>
            <pc:docMk/>
            <pc:sldMk cId="1167978932" sldId="265"/>
            <ac:picMk id="9" creationId="{4A621D60-F9EB-43FB-8DCE-D638C247FB8C}"/>
          </ac:picMkLst>
        </pc:picChg>
        <pc:picChg chg="add del mod">
          <ac:chgData name="Javier Solozábal Rodríguez" userId="462b9143e4149e7d" providerId="Windows Live" clId="Web-{BEDDA090-E225-44D7-B244-EC60964268A3}" dt="2021-12-06T17:31:55.707" v="60"/>
          <ac:picMkLst>
            <pc:docMk/>
            <pc:sldMk cId="1167978932" sldId="265"/>
            <ac:picMk id="10" creationId="{2F28AB17-296C-40F6-B4EF-8610207B4650}"/>
          </ac:picMkLst>
        </pc:picChg>
        <pc:picChg chg="add del mod">
          <ac:chgData name="Javier Solozábal Rodríguez" userId="462b9143e4149e7d" providerId="Windows Live" clId="Web-{BEDDA090-E225-44D7-B244-EC60964268A3}" dt="2021-12-06T17:31:55.676" v="59"/>
          <ac:picMkLst>
            <pc:docMk/>
            <pc:sldMk cId="1167978932" sldId="265"/>
            <ac:picMk id="11" creationId="{1AF49A9F-AE91-454B-A730-FAB8E5AAD379}"/>
          </ac:picMkLst>
        </pc:picChg>
        <pc:picChg chg="add mod">
          <ac:chgData name="Javier Solozábal Rodríguez" userId="462b9143e4149e7d" providerId="Windows Live" clId="Web-{BEDDA090-E225-44D7-B244-EC60964268A3}" dt="2021-12-06T17:34:04.709" v="62" actId="1076"/>
          <ac:picMkLst>
            <pc:docMk/>
            <pc:sldMk cId="1167978932" sldId="265"/>
            <ac:picMk id="12" creationId="{8E5F5706-7A71-4FB0-8BF1-D8C8076280D3}"/>
          </ac:picMkLst>
        </pc:picChg>
      </pc:sldChg>
      <pc:sldChg chg="modSp">
        <pc:chgData name="Javier Solozábal Rodríguez" userId="462b9143e4149e7d" providerId="Windows Live" clId="Web-{BEDDA090-E225-44D7-B244-EC60964268A3}" dt="2021-12-06T17:55:01.169" v="73" actId="20577"/>
        <pc:sldMkLst>
          <pc:docMk/>
          <pc:sldMk cId="218930859" sldId="266"/>
        </pc:sldMkLst>
        <pc:spChg chg="mod">
          <ac:chgData name="Javier Solozábal Rodríguez" userId="462b9143e4149e7d" providerId="Windows Live" clId="Web-{BEDDA090-E225-44D7-B244-EC60964268A3}" dt="2021-12-06T17:55:01.169" v="73" actId="20577"/>
          <ac:spMkLst>
            <pc:docMk/>
            <pc:sldMk cId="218930859" sldId="266"/>
            <ac:spMk id="8" creationId="{00000000-0000-0000-0000-000000000000}"/>
          </ac:spMkLst>
        </pc:spChg>
      </pc:sldChg>
      <pc:sldChg chg="modSp">
        <pc:chgData name="Javier Solozábal Rodríguez" userId="462b9143e4149e7d" providerId="Windows Live" clId="Web-{BEDDA090-E225-44D7-B244-EC60964268A3}" dt="2021-12-06T13:26:12.707" v="1" actId="20577"/>
        <pc:sldMkLst>
          <pc:docMk/>
          <pc:sldMk cId="1165157335" sldId="267"/>
        </pc:sldMkLst>
        <pc:spChg chg="mod">
          <ac:chgData name="Javier Solozábal Rodríguez" userId="462b9143e4149e7d" providerId="Windows Live" clId="Web-{BEDDA090-E225-44D7-B244-EC60964268A3}" dt="2021-12-06T13:26:12.707" v="1" actId="20577"/>
          <ac:spMkLst>
            <pc:docMk/>
            <pc:sldMk cId="1165157335" sldId="267"/>
            <ac:spMk id="11" creationId="{00000000-0000-0000-0000-000000000000}"/>
          </ac:spMkLst>
        </pc:spChg>
      </pc:sldChg>
    </pc:docChg>
  </pc:docChgLst>
  <pc:docChgLst>
    <pc:chgData name="Javier Solozábal Rodríguez" userId="462b9143e4149e7d" providerId="Windows Live" clId="Web-{AAE89AB4-A4B1-42DC-96DB-25A640A442D3}"/>
    <pc:docChg chg="modSld">
      <pc:chgData name="Javier Solozábal Rodríguez" userId="462b9143e4149e7d" providerId="Windows Live" clId="Web-{AAE89AB4-A4B1-42DC-96DB-25A640A442D3}" dt="2021-12-05T20:24:17.332" v="194" actId="20577"/>
      <pc:docMkLst>
        <pc:docMk/>
      </pc:docMkLst>
      <pc:sldChg chg="modSp">
        <pc:chgData name="Javier Solozábal Rodríguez" userId="462b9143e4149e7d" providerId="Windows Live" clId="Web-{AAE89AB4-A4B1-42DC-96DB-25A640A442D3}" dt="2021-12-05T17:46:33.750" v="3" actId="20577"/>
        <pc:sldMkLst>
          <pc:docMk/>
          <pc:sldMk cId="3324535668" sldId="256"/>
        </pc:sldMkLst>
        <pc:spChg chg="mod">
          <ac:chgData name="Javier Solozábal Rodríguez" userId="462b9143e4149e7d" providerId="Windows Live" clId="Web-{AAE89AB4-A4B1-42DC-96DB-25A640A442D3}" dt="2021-12-05T17:46:33.750" v="3" actId="20577"/>
          <ac:spMkLst>
            <pc:docMk/>
            <pc:sldMk cId="3324535668" sldId="256"/>
            <ac:spMk id="7" creationId="{00000000-0000-0000-0000-000000000000}"/>
          </ac:spMkLst>
        </pc:spChg>
      </pc:sldChg>
      <pc:sldChg chg="addSp modSp">
        <pc:chgData name="Javier Solozábal Rodríguez" userId="462b9143e4149e7d" providerId="Windows Live" clId="Web-{AAE89AB4-A4B1-42DC-96DB-25A640A442D3}" dt="2021-12-05T19:29:14.215" v="21" actId="20577"/>
        <pc:sldMkLst>
          <pc:docMk/>
          <pc:sldMk cId="978117310" sldId="258"/>
        </pc:sldMkLst>
        <pc:spChg chg="add mod">
          <ac:chgData name="Javier Solozábal Rodríguez" userId="462b9143e4149e7d" providerId="Windows Live" clId="Web-{AAE89AB4-A4B1-42DC-96DB-25A640A442D3}" dt="2021-12-05T19:29:14.215" v="21" actId="20577"/>
          <ac:spMkLst>
            <pc:docMk/>
            <pc:sldMk cId="978117310" sldId="258"/>
            <ac:spMk id="2" creationId="{58A5F2DB-FC2B-4A54-8860-B6627D6E6072}"/>
          </ac:spMkLst>
        </pc:spChg>
      </pc:sldChg>
      <pc:sldChg chg="addSp modSp">
        <pc:chgData name="Javier Solozábal Rodríguez" userId="462b9143e4149e7d" providerId="Windows Live" clId="Web-{AAE89AB4-A4B1-42DC-96DB-25A640A442D3}" dt="2021-12-05T19:28:36.667" v="12" actId="1076"/>
        <pc:sldMkLst>
          <pc:docMk/>
          <pc:sldMk cId="1808829208" sldId="259"/>
        </pc:sldMkLst>
        <pc:spChg chg="add mod">
          <ac:chgData name="Javier Solozábal Rodríguez" userId="462b9143e4149e7d" providerId="Windows Live" clId="Web-{AAE89AB4-A4B1-42DC-96DB-25A640A442D3}" dt="2021-12-05T19:28:36.667" v="12" actId="1076"/>
          <ac:spMkLst>
            <pc:docMk/>
            <pc:sldMk cId="1808829208" sldId="259"/>
            <ac:spMk id="2" creationId="{EB79E9F8-CA67-4D8A-AE2D-B56B8DAB03A1}"/>
          </ac:spMkLst>
        </pc:spChg>
      </pc:sldChg>
      <pc:sldChg chg="addSp modSp">
        <pc:chgData name="Javier Solozábal Rodríguez" userId="462b9143e4149e7d" providerId="Windows Live" clId="Web-{AAE89AB4-A4B1-42DC-96DB-25A640A442D3}" dt="2021-12-05T19:28:58.043" v="15" actId="20577"/>
        <pc:sldMkLst>
          <pc:docMk/>
          <pc:sldMk cId="90109406" sldId="260"/>
        </pc:sldMkLst>
        <pc:spChg chg="add mod">
          <ac:chgData name="Javier Solozábal Rodríguez" userId="462b9143e4149e7d" providerId="Windows Live" clId="Web-{AAE89AB4-A4B1-42DC-96DB-25A640A442D3}" dt="2021-12-05T19:28:58.043" v="15" actId="20577"/>
          <ac:spMkLst>
            <pc:docMk/>
            <pc:sldMk cId="90109406" sldId="260"/>
            <ac:spMk id="2" creationId="{740D9256-258E-4A84-A5AF-E733C5C5A372}"/>
          </ac:spMkLst>
        </pc:spChg>
      </pc:sldChg>
      <pc:sldChg chg="addSp modSp">
        <pc:chgData name="Javier Solozábal Rodríguez" userId="462b9143e4149e7d" providerId="Windows Live" clId="Web-{AAE89AB4-A4B1-42DC-96DB-25A640A442D3}" dt="2021-12-05T19:29:08.246" v="18" actId="20577"/>
        <pc:sldMkLst>
          <pc:docMk/>
          <pc:sldMk cId="2573245654" sldId="261"/>
        </pc:sldMkLst>
        <pc:spChg chg="add mod">
          <ac:chgData name="Javier Solozábal Rodríguez" userId="462b9143e4149e7d" providerId="Windows Live" clId="Web-{AAE89AB4-A4B1-42DC-96DB-25A640A442D3}" dt="2021-12-05T19:29:08.246" v="18" actId="20577"/>
          <ac:spMkLst>
            <pc:docMk/>
            <pc:sldMk cId="2573245654" sldId="261"/>
            <ac:spMk id="4" creationId="{1397ADCB-E9FA-44D6-A7B6-61BF043ED6E0}"/>
          </ac:spMkLst>
        </pc:spChg>
      </pc:sldChg>
      <pc:sldChg chg="addSp modSp">
        <pc:chgData name="Javier Solozábal Rodríguez" userId="462b9143e4149e7d" providerId="Windows Live" clId="Web-{AAE89AB4-A4B1-42DC-96DB-25A640A442D3}" dt="2021-12-05T19:29:28.372" v="24" actId="20577"/>
        <pc:sldMkLst>
          <pc:docMk/>
          <pc:sldMk cId="3803256529" sldId="262"/>
        </pc:sldMkLst>
        <pc:spChg chg="add mod">
          <ac:chgData name="Javier Solozábal Rodríguez" userId="462b9143e4149e7d" providerId="Windows Live" clId="Web-{AAE89AB4-A4B1-42DC-96DB-25A640A442D3}" dt="2021-12-05T19:29:28.372" v="24" actId="20577"/>
          <ac:spMkLst>
            <pc:docMk/>
            <pc:sldMk cId="3803256529" sldId="262"/>
            <ac:spMk id="2" creationId="{20AD7E1E-4E53-4219-9289-C3B970FCC947}"/>
          </ac:spMkLst>
        </pc:spChg>
      </pc:sldChg>
      <pc:sldChg chg="addSp modSp">
        <pc:chgData name="Javier Solozábal Rodríguez" userId="462b9143e4149e7d" providerId="Windows Live" clId="Web-{AAE89AB4-A4B1-42DC-96DB-25A640A442D3}" dt="2021-12-05T20:14:30.366" v="110" actId="1076"/>
        <pc:sldMkLst>
          <pc:docMk/>
          <pc:sldMk cId="1202301658" sldId="263"/>
        </pc:sldMkLst>
        <pc:spChg chg="add mod">
          <ac:chgData name="Javier Solozábal Rodríguez" userId="462b9143e4149e7d" providerId="Windows Live" clId="Web-{AAE89AB4-A4B1-42DC-96DB-25A640A442D3}" dt="2021-12-05T19:29:37.856" v="27" actId="20577"/>
          <ac:spMkLst>
            <pc:docMk/>
            <pc:sldMk cId="1202301658" sldId="263"/>
            <ac:spMk id="3" creationId="{966A9FA3-6E66-48EC-9B67-090DEFCE56A0}"/>
          </ac:spMkLst>
        </pc:spChg>
        <pc:spChg chg="add mod">
          <ac:chgData name="Javier Solozábal Rodríguez" userId="462b9143e4149e7d" providerId="Windows Live" clId="Web-{AAE89AB4-A4B1-42DC-96DB-25A640A442D3}" dt="2021-12-05T20:13:13.880" v="109" actId="1076"/>
          <ac:spMkLst>
            <pc:docMk/>
            <pc:sldMk cId="1202301658" sldId="263"/>
            <ac:spMk id="4" creationId="{9D93B37C-C46E-4F40-8C23-B38680D63C90}"/>
          </ac:spMkLst>
        </pc:spChg>
        <pc:spChg chg="add mod">
          <ac:chgData name="Javier Solozábal Rodríguez" userId="462b9143e4149e7d" providerId="Windows Live" clId="Web-{AAE89AB4-A4B1-42DC-96DB-25A640A442D3}" dt="2021-12-05T20:14:30.366" v="110" actId="1076"/>
          <ac:spMkLst>
            <pc:docMk/>
            <pc:sldMk cId="1202301658" sldId="263"/>
            <ac:spMk id="9" creationId="{E99023FC-B37A-4D5D-8202-788622986E41}"/>
          </ac:spMkLst>
        </pc:spChg>
        <pc:picChg chg="mod">
          <ac:chgData name="Javier Solozábal Rodríguez" userId="462b9143e4149e7d" providerId="Windows Live" clId="Web-{AAE89AB4-A4B1-42DC-96DB-25A640A442D3}" dt="2021-12-05T20:13:11.568" v="108" actId="1076"/>
          <ac:picMkLst>
            <pc:docMk/>
            <pc:sldMk cId="1202301658" sldId="263"/>
            <ac:picMk id="2" creationId="{00000000-0000-0000-0000-000000000000}"/>
          </ac:picMkLst>
        </pc:picChg>
      </pc:sldChg>
      <pc:sldChg chg="addSp modSp">
        <pc:chgData name="Javier Solozábal Rodríguez" userId="462b9143e4149e7d" providerId="Windows Live" clId="Web-{AAE89AB4-A4B1-42DC-96DB-25A640A442D3}" dt="2021-12-05T20:24:17.332" v="194" actId="20577"/>
        <pc:sldMkLst>
          <pc:docMk/>
          <pc:sldMk cId="4173564942" sldId="264"/>
        </pc:sldMkLst>
        <pc:spChg chg="add mod">
          <ac:chgData name="Javier Solozábal Rodríguez" userId="462b9143e4149e7d" providerId="Windows Live" clId="Web-{AAE89AB4-A4B1-42DC-96DB-25A640A442D3}" dt="2021-12-05T19:29:52.794" v="31" actId="20577"/>
          <ac:spMkLst>
            <pc:docMk/>
            <pc:sldMk cId="4173564942" sldId="264"/>
            <ac:spMk id="2" creationId="{98301212-CA77-49CD-B7D8-F0311368F44F}"/>
          </ac:spMkLst>
        </pc:spChg>
        <pc:spChg chg="add mod">
          <ac:chgData name="Javier Solozábal Rodríguez" userId="462b9143e4149e7d" providerId="Windows Live" clId="Web-{AAE89AB4-A4B1-42DC-96DB-25A640A442D3}" dt="2021-12-05T20:24:17.332" v="194" actId="20577"/>
          <ac:spMkLst>
            <pc:docMk/>
            <pc:sldMk cId="4173564942" sldId="264"/>
            <ac:spMk id="3" creationId="{03C4D4CB-3125-400B-B0B2-3FED2A8CFA75}"/>
          </ac:spMkLst>
        </pc:spChg>
      </pc:sldChg>
      <pc:sldChg chg="addSp modSp">
        <pc:chgData name="Javier Solozábal Rodríguez" userId="462b9143e4149e7d" providerId="Windows Live" clId="Web-{AAE89AB4-A4B1-42DC-96DB-25A640A442D3}" dt="2021-12-05T19:30:10.435" v="36" actId="20577"/>
        <pc:sldMkLst>
          <pc:docMk/>
          <pc:sldMk cId="1167978932" sldId="265"/>
        </pc:sldMkLst>
        <pc:spChg chg="add mod">
          <ac:chgData name="Javier Solozábal Rodríguez" userId="462b9143e4149e7d" providerId="Windows Live" clId="Web-{AAE89AB4-A4B1-42DC-96DB-25A640A442D3}" dt="2021-12-05T19:30:10.435" v="36" actId="20577"/>
          <ac:spMkLst>
            <pc:docMk/>
            <pc:sldMk cId="1167978932" sldId="265"/>
            <ac:spMk id="2" creationId="{03B14CE0-46D8-4C66-BBBB-A45397C2D6D9}"/>
          </ac:spMkLst>
        </pc:spChg>
      </pc:sldChg>
      <pc:sldChg chg="addSp modSp">
        <pc:chgData name="Javier Solozábal Rodríguez" userId="462b9143e4149e7d" providerId="Windows Live" clId="Web-{AAE89AB4-A4B1-42DC-96DB-25A640A442D3}" dt="2021-12-05T19:29:58.529" v="33" actId="20577"/>
        <pc:sldMkLst>
          <pc:docMk/>
          <pc:sldMk cId="1165157335" sldId="267"/>
        </pc:sldMkLst>
        <pc:spChg chg="add mod">
          <ac:chgData name="Javier Solozábal Rodríguez" userId="462b9143e4149e7d" providerId="Windows Live" clId="Web-{AAE89AB4-A4B1-42DC-96DB-25A640A442D3}" dt="2021-12-05T19:29:58.529" v="33" actId="20577"/>
          <ac:spMkLst>
            <pc:docMk/>
            <pc:sldMk cId="1165157335" sldId="267"/>
            <ac:spMk id="2" creationId="{C9AD8EA0-3642-4331-A259-4ECB18F941E8}"/>
          </ac:spMkLst>
        </pc:spChg>
      </pc:sldChg>
    </pc:docChg>
  </pc:docChgLst>
  <pc:docChgLst>
    <pc:chgData name="Javier Solozábal Rodríguez" userId="462b9143e4149e7d" providerId="Windows Live" clId="Web-{5AD69D6B-7107-47A9-A81F-A1470C56992E}"/>
    <pc:docChg chg="addSld modSld">
      <pc:chgData name="Javier Solozábal Rodríguez" userId="462b9143e4149e7d" providerId="Windows Live" clId="Web-{5AD69D6B-7107-47A9-A81F-A1470C56992E}" dt="2021-12-07T15:35:36.422" v="53" actId="20577"/>
      <pc:docMkLst>
        <pc:docMk/>
      </pc:docMkLst>
      <pc:sldChg chg="addSp modSp">
        <pc:chgData name="Javier Solozábal Rodríguez" userId="462b9143e4149e7d" providerId="Windows Live" clId="Web-{5AD69D6B-7107-47A9-A81F-A1470C56992E}" dt="2021-12-07T15:23:00.061" v="35" actId="1076"/>
        <pc:sldMkLst>
          <pc:docMk/>
          <pc:sldMk cId="1167978932" sldId="265"/>
        </pc:sldMkLst>
        <pc:spChg chg="add mod">
          <ac:chgData name="Javier Solozábal Rodríguez" userId="462b9143e4149e7d" providerId="Windows Live" clId="Web-{5AD69D6B-7107-47A9-A81F-A1470C56992E}" dt="2021-12-07T15:22:29.200" v="33" actId="1076"/>
          <ac:spMkLst>
            <pc:docMk/>
            <pc:sldMk cId="1167978932" sldId="265"/>
            <ac:spMk id="3" creationId="{3DE93B20-05A4-4785-BB33-BCA702E8A67A}"/>
          </ac:spMkLst>
        </pc:spChg>
        <pc:spChg chg="add mod">
          <ac:chgData name="Javier Solozábal Rodríguez" userId="462b9143e4149e7d" providerId="Windows Live" clId="Web-{5AD69D6B-7107-47A9-A81F-A1470C56992E}" dt="2021-12-07T15:22:33.685" v="34" actId="1076"/>
          <ac:spMkLst>
            <pc:docMk/>
            <pc:sldMk cId="1167978932" sldId="265"/>
            <ac:spMk id="11" creationId="{7AD3078D-14D8-4C17-BEDA-3EA6833F0A14}"/>
          </ac:spMkLst>
        </pc:spChg>
        <pc:spChg chg="add mod">
          <ac:chgData name="Javier Solozábal Rodríguez" userId="462b9143e4149e7d" providerId="Windows Live" clId="Web-{5AD69D6B-7107-47A9-A81F-A1470C56992E}" dt="2021-12-07T15:23:00.061" v="35" actId="1076"/>
          <ac:spMkLst>
            <pc:docMk/>
            <pc:sldMk cId="1167978932" sldId="265"/>
            <ac:spMk id="13" creationId="{41242A39-1C9A-4CC8-ADC3-6A7BDAB2D3AA}"/>
          </ac:spMkLst>
        </pc:spChg>
        <pc:picChg chg="mod">
          <ac:chgData name="Javier Solozábal Rodríguez" userId="462b9143e4149e7d" providerId="Windows Live" clId="Web-{5AD69D6B-7107-47A9-A81F-A1470C56992E}" dt="2021-12-07T15:22:18.747" v="30" actId="1076"/>
          <ac:picMkLst>
            <pc:docMk/>
            <pc:sldMk cId="1167978932" sldId="265"/>
            <ac:picMk id="4" creationId="{B4BACCBC-55D0-45FC-8FF9-AB7B179230F0}"/>
          </ac:picMkLst>
        </pc:picChg>
        <pc:picChg chg="mod">
          <ac:chgData name="Javier Solozábal Rodríguez" userId="462b9143e4149e7d" providerId="Windows Live" clId="Web-{5AD69D6B-7107-47A9-A81F-A1470C56992E}" dt="2021-12-07T15:22:18.747" v="31" actId="1076"/>
          <ac:picMkLst>
            <pc:docMk/>
            <pc:sldMk cId="1167978932" sldId="265"/>
            <ac:picMk id="9" creationId="{4A621D60-F9EB-43FB-8DCE-D638C247FB8C}"/>
          </ac:picMkLst>
        </pc:picChg>
      </pc:sldChg>
      <pc:sldChg chg="addSp modSp">
        <pc:chgData name="Javier Solozábal Rodríguez" userId="462b9143e4149e7d" providerId="Windows Live" clId="Web-{5AD69D6B-7107-47A9-A81F-A1470C56992E}" dt="2021-12-07T15:26:33.394" v="50" actId="14100"/>
        <pc:sldMkLst>
          <pc:docMk/>
          <pc:sldMk cId="218930859" sldId="266"/>
        </pc:sldMkLst>
        <pc:spChg chg="add mod">
          <ac:chgData name="Javier Solozábal Rodríguez" userId="462b9143e4149e7d" providerId="Windows Live" clId="Web-{5AD69D6B-7107-47A9-A81F-A1470C56992E}" dt="2021-12-07T15:26:33.394" v="50" actId="14100"/>
          <ac:spMkLst>
            <pc:docMk/>
            <pc:sldMk cId="218930859" sldId="266"/>
            <ac:spMk id="2" creationId="{34408CBC-F7C1-4F88-8E5D-E3AE465043E3}"/>
          </ac:spMkLst>
        </pc:spChg>
      </pc:sldChg>
      <pc:sldChg chg="addSp modSp add replId">
        <pc:chgData name="Javier Solozábal Rodríguez" userId="462b9143e4149e7d" providerId="Windows Live" clId="Web-{5AD69D6B-7107-47A9-A81F-A1470C56992E}" dt="2021-12-07T15:35:36.422" v="53" actId="20577"/>
        <pc:sldMkLst>
          <pc:docMk/>
          <pc:sldMk cId="3288687455" sldId="268"/>
        </pc:sldMkLst>
        <pc:spChg chg="add mod">
          <ac:chgData name="Javier Solozábal Rodríguez" userId="462b9143e4149e7d" providerId="Windows Live" clId="Web-{5AD69D6B-7107-47A9-A81F-A1470C56992E}" dt="2021-12-07T15:35:36.422" v="53" actId="20577"/>
          <ac:spMkLst>
            <pc:docMk/>
            <pc:sldMk cId="3288687455" sldId="268"/>
            <ac:spMk id="2" creationId="{7FFC60AB-4D18-4AAE-8A69-818E34E321A2}"/>
          </ac:spMkLst>
        </pc:spChg>
        <pc:spChg chg="mod">
          <ac:chgData name="Javier Solozábal Rodríguez" userId="462b9143e4149e7d" providerId="Windows Live" clId="Web-{5AD69D6B-7107-47A9-A81F-A1470C56992E}" dt="2021-12-07T15:25:52.862" v="41" actId="20577"/>
          <ac:spMkLst>
            <pc:docMk/>
            <pc:sldMk cId="3288687455" sldId="268"/>
            <ac:spMk id="8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D3FCF-A7AB-4962-95EC-E488F2915068}" type="datetimeFigureOut">
              <a:rPr lang="es-ES" smtClean="0"/>
              <a:t>10/12/2021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DB1CC-6DF1-48CF-A368-20EEF0EFB84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37327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D3FCF-A7AB-4962-95EC-E488F2915068}" type="datetimeFigureOut">
              <a:rPr lang="es-ES" smtClean="0"/>
              <a:t>10/12/2021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DB1CC-6DF1-48CF-A368-20EEF0EFB84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675181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D3FCF-A7AB-4962-95EC-E488F2915068}" type="datetimeFigureOut">
              <a:rPr lang="es-ES" smtClean="0"/>
              <a:t>10/12/2021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DB1CC-6DF1-48CF-A368-20EEF0EFB84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540086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D3FCF-A7AB-4962-95EC-E488F2915068}" type="datetimeFigureOut">
              <a:rPr lang="es-ES" smtClean="0"/>
              <a:t>10/12/2021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DB1CC-6DF1-48CF-A368-20EEF0EFB84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806430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D3FCF-A7AB-4962-95EC-E488F2915068}" type="datetimeFigureOut">
              <a:rPr lang="es-ES" smtClean="0"/>
              <a:t>10/12/2021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DB1CC-6DF1-48CF-A368-20EEF0EFB84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4826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D3FCF-A7AB-4962-95EC-E488F2915068}" type="datetimeFigureOut">
              <a:rPr lang="es-ES" smtClean="0"/>
              <a:t>10/12/2021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DB1CC-6DF1-48CF-A368-20EEF0EFB84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948486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D3FCF-A7AB-4962-95EC-E488F2915068}" type="datetimeFigureOut">
              <a:rPr lang="es-ES" smtClean="0"/>
              <a:t>10/12/2021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DB1CC-6DF1-48CF-A368-20EEF0EFB84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264175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D3FCF-A7AB-4962-95EC-E488F2915068}" type="datetimeFigureOut">
              <a:rPr lang="es-ES" smtClean="0"/>
              <a:t>10/12/2021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DB1CC-6DF1-48CF-A368-20EEF0EFB84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044603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D3FCF-A7AB-4962-95EC-E488F2915068}" type="datetimeFigureOut">
              <a:rPr lang="es-ES" smtClean="0"/>
              <a:t>10/12/2021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DB1CC-6DF1-48CF-A368-20EEF0EFB84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956208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D3FCF-A7AB-4962-95EC-E488F2915068}" type="datetimeFigureOut">
              <a:rPr lang="es-ES" smtClean="0"/>
              <a:t>10/12/2021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DB1CC-6DF1-48CF-A368-20EEF0EFB84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231739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D3FCF-A7AB-4962-95EC-E488F2915068}" type="datetimeFigureOut">
              <a:rPr lang="es-ES" smtClean="0"/>
              <a:t>10/12/2021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DB1CC-6DF1-48CF-A368-20EEF0EFB84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677236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4D3FCF-A7AB-4962-95EC-E488F2915068}" type="datetimeFigureOut">
              <a:rPr lang="es-ES" smtClean="0"/>
              <a:t>10/12/2021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ADB1CC-6DF1-48CF-A368-20EEF0EFB84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16390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jpeg"/><Relationship Id="rId3" Type="http://schemas.openxmlformats.org/officeDocument/2006/relationships/image" Target="../media/image48.jpeg"/><Relationship Id="rId7" Type="http://schemas.openxmlformats.org/officeDocument/2006/relationships/image" Target="../media/image52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JPG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g"/><Relationship Id="rId7" Type="http://schemas.openxmlformats.org/officeDocument/2006/relationships/image" Target="../media/image58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JPG"/><Relationship Id="rId5" Type="http://schemas.openxmlformats.org/officeDocument/2006/relationships/image" Target="../media/image56.JPG"/><Relationship Id="rId4" Type="http://schemas.openxmlformats.org/officeDocument/2006/relationships/image" Target="../media/image5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0.JPG"/><Relationship Id="rId4" Type="http://schemas.openxmlformats.org/officeDocument/2006/relationships/image" Target="../media/image56.JP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jpg"/><Relationship Id="rId3" Type="http://schemas.openxmlformats.org/officeDocument/2006/relationships/image" Target="../media/image61.png"/><Relationship Id="rId7" Type="http://schemas.openxmlformats.org/officeDocument/2006/relationships/image" Target="../media/image6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jpg"/><Relationship Id="rId5" Type="http://schemas.openxmlformats.org/officeDocument/2006/relationships/image" Target="../media/image63.JPG"/><Relationship Id="rId4" Type="http://schemas.openxmlformats.org/officeDocument/2006/relationships/image" Target="../media/image62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JPG"/><Relationship Id="rId5" Type="http://schemas.openxmlformats.org/officeDocument/2006/relationships/image" Target="../media/image68.JPG"/><Relationship Id="rId4" Type="http://schemas.openxmlformats.org/officeDocument/2006/relationships/image" Target="../media/image67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gif"/><Relationship Id="rId13" Type="http://schemas.openxmlformats.org/officeDocument/2006/relationships/image" Target="../media/image15.gif"/><Relationship Id="rId18" Type="http://schemas.openxmlformats.org/officeDocument/2006/relationships/image" Target="../media/image20.gif"/><Relationship Id="rId26" Type="http://schemas.openxmlformats.org/officeDocument/2006/relationships/image" Target="../media/image28.gif"/><Relationship Id="rId3" Type="http://schemas.openxmlformats.org/officeDocument/2006/relationships/image" Target="../media/image4.JPG"/><Relationship Id="rId21" Type="http://schemas.openxmlformats.org/officeDocument/2006/relationships/image" Target="../media/image23.gif"/><Relationship Id="rId7" Type="http://schemas.openxmlformats.org/officeDocument/2006/relationships/image" Target="../media/image9.gif"/><Relationship Id="rId12" Type="http://schemas.openxmlformats.org/officeDocument/2006/relationships/image" Target="../media/image14.gif"/><Relationship Id="rId17" Type="http://schemas.openxmlformats.org/officeDocument/2006/relationships/image" Target="../media/image19.png"/><Relationship Id="rId25" Type="http://schemas.openxmlformats.org/officeDocument/2006/relationships/image" Target="../media/image27.gif"/><Relationship Id="rId33" Type="http://schemas.openxmlformats.org/officeDocument/2006/relationships/image" Target="../media/image35.gif"/><Relationship Id="rId2" Type="http://schemas.openxmlformats.org/officeDocument/2006/relationships/image" Target="../media/image5.png"/><Relationship Id="rId16" Type="http://schemas.openxmlformats.org/officeDocument/2006/relationships/image" Target="../media/image18.gif"/><Relationship Id="rId20" Type="http://schemas.openxmlformats.org/officeDocument/2006/relationships/image" Target="../media/image22.gif"/><Relationship Id="rId29" Type="http://schemas.openxmlformats.org/officeDocument/2006/relationships/image" Target="../media/image31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gif"/><Relationship Id="rId11" Type="http://schemas.openxmlformats.org/officeDocument/2006/relationships/image" Target="../media/image13.jpeg"/><Relationship Id="rId24" Type="http://schemas.openxmlformats.org/officeDocument/2006/relationships/image" Target="../media/image26.gif"/><Relationship Id="rId32" Type="http://schemas.openxmlformats.org/officeDocument/2006/relationships/image" Target="../media/image34.gif"/><Relationship Id="rId5" Type="http://schemas.openxmlformats.org/officeDocument/2006/relationships/image" Target="../media/image7.gif"/><Relationship Id="rId15" Type="http://schemas.openxmlformats.org/officeDocument/2006/relationships/image" Target="../media/image17.gif"/><Relationship Id="rId23" Type="http://schemas.openxmlformats.org/officeDocument/2006/relationships/image" Target="../media/image25.gif"/><Relationship Id="rId28" Type="http://schemas.openxmlformats.org/officeDocument/2006/relationships/image" Target="../media/image30.gif"/><Relationship Id="rId10" Type="http://schemas.openxmlformats.org/officeDocument/2006/relationships/image" Target="../media/image12.gif"/><Relationship Id="rId19" Type="http://schemas.openxmlformats.org/officeDocument/2006/relationships/image" Target="../media/image21.gif"/><Relationship Id="rId31" Type="http://schemas.openxmlformats.org/officeDocument/2006/relationships/image" Target="../media/image33.gif"/><Relationship Id="rId4" Type="http://schemas.openxmlformats.org/officeDocument/2006/relationships/image" Target="../media/image6.gif"/><Relationship Id="rId9" Type="http://schemas.openxmlformats.org/officeDocument/2006/relationships/image" Target="../media/image11.gif"/><Relationship Id="rId14" Type="http://schemas.openxmlformats.org/officeDocument/2006/relationships/image" Target="../media/image16.gif"/><Relationship Id="rId22" Type="http://schemas.openxmlformats.org/officeDocument/2006/relationships/image" Target="../media/image24.gif"/><Relationship Id="rId27" Type="http://schemas.openxmlformats.org/officeDocument/2006/relationships/image" Target="../media/image29.gif"/><Relationship Id="rId30" Type="http://schemas.openxmlformats.org/officeDocument/2006/relationships/image" Target="../media/image32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g"/><Relationship Id="rId3" Type="http://schemas.openxmlformats.org/officeDocument/2006/relationships/image" Target="../media/image37.png"/><Relationship Id="rId7" Type="http://schemas.openxmlformats.org/officeDocument/2006/relationships/image" Target="../media/image41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11" Type="http://schemas.openxmlformats.org/officeDocument/2006/relationships/image" Target="../media/image45.emf"/><Relationship Id="rId5" Type="http://schemas.openxmlformats.org/officeDocument/2006/relationships/image" Target="../media/image39.jpg"/><Relationship Id="rId10" Type="http://schemas.openxmlformats.org/officeDocument/2006/relationships/image" Target="../media/image44.jpg"/><Relationship Id="rId4" Type="http://schemas.openxmlformats.org/officeDocument/2006/relationships/image" Target="../media/image38.png"/><Relationship Id="rId9" Type="http://schemas.openxmlformats.org/officeDocument/2006/relationships/image" Target="../media/image4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9675" y="5032842"/>
            <a:ext cx="5105400" cy="182880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225" y="12925"/>
            <a:ext cx="8591550" cy="2390775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342900" y="2922819"/>
            <a:ext cx="11520000" cy="193899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BUENAS PRÁCTICAS DE OPERACIONES COFINANCIADAS POR FEDER</a:t>
            </a:r>
          </a:p>
          <a:p>
            <a:pPr algn="ctr"/>
            <a:endParaRPr lang="es-E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ES" sz="2400" dirty="0">
                <a:latin typeface="Arial"/>
                <a:cs typeface="Arial"/>
              </a:rPr>
              <a:t>Ayudas ADER a la </a:t>
            </a:r>
            <a:r>
              <a:rPr lang="es-ES" sz="2400" dirty="0" smtClean="0">
                <a:latin typeface="Arial"/>
                <a:cs typeface="Arial"/>
              </a:rPr>
              <a:t>I+D+i del </a:t>
            </a:r>
            <a:r>
              <a:rPr lang="es-ES" sz="2400" dirty="0">
                <a:latin typeface="Arial"/>
                <a:cs typeface="Arial"/>
              </a:rPr>
              <a:t>sector del calzado</a:t>
            </a:r>
          </a:p>
          <a:p>
            <a:pPr algn="ctr"/>
            <a:endParaRPr lang="es-E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ES" sz="2400" dirty="0" err="1">
                <a:latin typeface="Arial"/>
                <a:cs typeface="Arial"/>
              </a:rPr>
              <a:t>Arneplant</a:t>
            </a:r>
            <a:r>
              <a:rPr lang="es-ES" sz="2400" dirty="0">
                <a:latin typeface="Arial"/>
                <a:cs typeface="Arial"/>
              </a:rPr>
              <a:t> y Calzados </a:t>
            </a:r>
            <a:r>
              <a:rPr lang="es-ES" sz="2400" dirty="0" err="1">
                <a:latin typeface="Arial"/>
                <a:cs typeface="Arial"/>
              </a:rPr>
              <a:t>Cienta</a:t>
            </a:r>
            <a:endParaRPr lang="es-ES" sz="2400" dirty="0">
              <a:latin typeface="Arial"/>
              <a:cs typeface="Arial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9686942" y="6321440"/>
            <a:ext cx="2160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16 de diciembre de 2021</a:t>
            </a:r>
            <a:endParaRPr lang="es-E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4535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1719" y="327872"/>
            <a:ext cx="3552825" cy="938213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359226" y="345925"/>
            <a:ext cx="7740000" cy="72000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s-ES" sz="4000" dirty="0" smtClean="0">
                <a:latin typeface="Arial"/>
                <a:cs typeface="Arial"/>
              </a:rPr>
              <a:t>Difusión</a:t>
            </a:r>
            <a:endParaRPr lang="es-E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3DE93B20-05A4-4785-BB33-BCA702E8A67A}"/>
              </a:ext>
            </a:extLst>
          </p:cNvPr>
          <p:cNvSpPr txBox="1"/>
          <p:nvPr/>
        </p:nvSpPr>
        <p:spPr>
          <a:xfrm>
            <a:off x="734141" y="6010126"/>
            <a:ext cx="2932348" cy="30777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s-ES" sz="1400" dirty="0">
                <a:latin typeface="Arial"/>
                <a:cs typeface="Arial"/>
              </a:rPr>
              <a:t>Página web</a:t>
            </a:r>
            <a:endParaRPr lang="es-E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7AD3078D-14D8-4C17-BEDA-3EA6833F0A14}"/>
              </a:ext>
            </a:extLst>
          </p:cNvPr>
          <p:cNvSpPr txBox="1"/>
          <p:nvPr/>
        </p:nvSpPr>
        <p:spPr>
          <a:xfrm>
            <a:off x="4631811" y="6010125"/>
            <a:ext cx="2932348" cy="30777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s-ES" sz="1400" dirty="0">
                <a:latin typeface="Arial"/>
                <a:cs typeface="Arial"/>
              </a:rPr>
              <a:t>Jornadas informativas</a:t>
            </a:r>
            <a:endParaRPr lang="es-E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41242A39-1C9A-4CC8-ADC3-6A7BDAB2D3AA}"/>
              </a:ext>
            </a:extLst>
          </p:cNvPr>
          <p:cNvSpPr txBox="1"/>
          <p:nvPr/>
        </p:nvSpPr>
        <p:spPr>
          <a:xfrm>
            <a:off x="8950630" y="6010125"/>
            <a:ext cx="2932348" cy="30777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s-ES" sz="1400" dirty="0">
                <a:latin typeface="Arial"/>
                <a:cs typeface="Arial"/>
              </a:rPr>
              <a:t>Notas de prensa y noticias</a:t>
            </a:r>
            <a:endParaRPr lang="es-E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4418" y="3739246"/>
            <a:ext cx="3600000" cy="202500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0748" y="1567542"/>
            <a:ext cx="3600000" cy="2025000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149" y="1580237"/>
            <a:ext cx="3600000" cy="2950422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671" y="4592867"/>
            <a:ext cx="3600000" cy="1268394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0630" y="1572988"/>
            <a:ext cx="2520000" cy="4236156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8001" y="3497481"/>
            <a:ext cx="2520000" cy="2387505"/>
          </a:xfrm>
          <a:prstGeom prst="rect">
            <a:avLst/>
          </a:prstGeom>
          <a:ln w="9525">
            <a:solidFill>
              <a:schemeClr val="bg1">
                <a:lumMod val="75000"/>
              </a:schemeClr>
            </a:solidFill>
          </a:ln>
          <a:effectLst/>
        </p:spPr>
      </p:pic>
      <p:sp>
        <p:nvSpPr>
          <p:cNvPr id="17" name="CuadroTexto 16">
            <a:extLst>
              <a:ext uri="{FF2B5EF4-FFF2-40B4-BE49-F238E27FC236}">
                <a16:creationId xmlns:a16="http://schemas.microsoft.com/office/drawing/2014/main" id="{EB79E9F8-CA67-4D8A-AE2D-B56B8DAB03A1}"/>
              </a:ext>
            </a:extLst>
          </p:cNvPr>
          <p:cNvSpPr txBox="1"/>
          <p:nvPr/>
        </p:nvSpPr>
        <p:spPr>
          <a:xfrm>
            <a:off x="11825516" y="6592936"/>
            <a:ext cx="360000" cy="24622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es-ES" sz="1000" dirty="0">
                <a:latin typeface="Arial"/>
                <a:cs typeface="Arial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1167978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1719" y="327872"/>
            <a:ext cx="3552825" cy="938213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807" y="3512164"/>
            <a:ext cx="3960000" cy="29700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2942" y="1975772"/>
            <a:ext cx="4320000" cy="432000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778" y="361207"/>
            <a:ext cx="3600450" cy="790575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778" y="1725960"/>
            <a:ext cx="7020000" cy="1347211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6827" y="4474041"/>
            <a:ext cx="2880000" cy="2016000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EB79E9F8-CA67-4D8A-AE2D-B56B8DAB03A1}"/>
              </a:ext>
            </a:extLst>
          </p:cNvPr>
          <p:cNvSpPr txBox="1"/>
          <p:nvPr/>
        </p:nvSpPr>
        <p:spPr>
          <a:xfrm>
            <a:off x="11825516" y="6592936"/>
            <a:ext cx="360000" cy="24622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es-ES" sz="1000" dirty="0" smtClean="0">
                <a:latin typeface="Arial"/>
                <a:cs typeface="Arial"/>
              </a:rPr>
              <a:t>10</a:t>
            </a:r>
            <a:endParaRPr lang="es-ES" sz="10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8930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1719" y="327872"/>
            <a:ext cx="3552825" cy="938213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0528" y="1641245"/>
            <a:ext cx="4680000" cy="3141541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778" y="361207"/>
            <a:ext cx="3600450" cy="790575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677" y="1649484"/>
            <a:ext cx="6300000" cy="5142993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EB79E9F8-CA67-4D8A-AE2D-B56B8DAB03A1}"/>
              </a:ext>
            </a:extLst>
          </p:cNvPr>
          <p:cNvSpPr txBox="1"/>
          <p:nvPr/>
        </p:nvSpPr>
        <p:spPr>
          <a:xfrm>
            <a:off x="11825516" y="6592936"/>
            <a:ext cx="360000" cy="24622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es-ES" sz="1000" dirty="0" smtClean="0">
                <a:latin typeface="Arial"/>
                <a:cs typeface="Arial"/>
              </a:rPr>
              <a:t>11</a:t>
            </a:r>
            <a:endParaRPr lang="es-ES" sz="10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36123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1719" y="327872"/>
            <a:ext cx="3552825" cy="938213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88" y="329377"/>
            <a:ext cx="1650794" cy="1333333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2909" y="1985740"/>
            <a:ext cx="4320000" cy="4320000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549" y="5072079"/>
            <a:ext cx="4320000" cy="1135283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7250" y="3992348"/>
            <a:ext cx="2857500" cy="285750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98" y="1995056"/>
            <a:ext cx="5040000" cy="2589540"/>
          </a:xfrm>
          <a:prstGeom prst="rect">
            <a:avLst/>
          </a:prstGeom>
        </p:spPr>
      </p:pic>
      <p:pic>
        <p:nvPicPr>
          <p:cNvPr id="11" name="Imagen 10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5267" y="1998158"/>
            <a:ext cx="1979930" cy="1979930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EB79E9F8-CA67-4D8A-AE2D-B56B8DAB03A1}"/>
              </a:ext>
            </a:extLst>
          </p:cNvPr>
          <p:cNvSpPr txBox="1"/>
          <p:nvPr/>
        </p:nvSpPr>
        <p:spPr>
          <a:xfrm>
            <a:off x="11825516" y="6592936"/>
            <a:ext cx="360000" cy="27000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es-ES" sz="1000" dirty="0" smtClean="0">
                <a:latin typeface="Arial"/>
                <a:cs typeface="Arial"/>
              </a:rPr>
              <a:t>12</a:t>
            </a:r>
            <a:endParaRPr lang="es-ES" sz="10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88687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1719" y="327872"/>
            <a:ext cx="3552825" cy="938213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88" y="329377"/>
            <a:ext cx="1650794" cy="1333333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4544" y="2006096"/>
            <a:ext cx="5400000" cy="2227311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766" y="2008433"/>
            <a:ext cx="6336000" cy="4419624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2411" y="4665720"/>
            <a:ext cx="5040000" cy="1767339"/>
          </a:xfrm>
          <a:prstGeom prst="rect">
            <a:avLst/>
          </a:prstGeom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EB79E9F8-CA67-4D8A-AE2D-B56B8DAB03A1}"/>
              </a:ext>
            </a:extLst>
          </p:cNvPr>
          <p:cNvSpPr txBox="1"/>
          <p:nvPr/>
        </p:nvSpPr>
        <p:spPr>
          <a:xfrm>
            <a:off x="11825516" y="6592936"/>
            <a:ext cx="360000" cy="24622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es-ES" sz="1000" dirty="0" smtClean="0">
                <a:latin typeface="Arial"/>
                <a:cs typeface="Arial"/>
              </a:rPr>
              <a:t>13</a:t>
            </a:r>
            <a:endParaRPr lang="es-ES" sz="10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54358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226" y="1958083"/>
            <a:ext cx="5715000" cy="4900613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6437548" y="2008882"/>
            <a:ext cx="54242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319.914 habitantes en 2020.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6437548" y="2847082"/>
            <a:ext cx="54242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Valor Añadido Bruto (VAB) 2019:</a:t>
            </a:r>
          </a:p>
          <a:p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A.	Agricultura		          7,1%</a:t>
            </a:r>
          </a:p>
          <a:p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B-E.	Industria y energía	        26,1%</a:t>
            </a:r>
          </a:p>
          <a:p>
            <a:r>
              <a:rPr lang="es-ES" sz="24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	Industria manufacturera  23,1%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6437548" y="4739382"/>
            <a:ext cx="54242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Producto Interior Bruto (PIB) 2019:</a:t>
            </a:r>
          </a:p>
          <a:p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A.	Agricultura		          6,4%</a:t>
            </a:r>
          </a:p>
          <a:p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B-E.	Industria y energía	        23,7%</a:t>
            </a:r>
          </a:p>
          <a:p>
            <a:r>
              <a:rPr lang="es-ES" sz="24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	Industria manufacturera  20,9%</a:t>
            </a: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1719" y="327872"/>
            <a:ext cx="3552825" cy="938213"/>
          </a:xfrm>
          <a:prstGeom prst="rect">
            <a:avLst/>
          </a:prstGeom>
        </p:spPr>
      </p:pic>
      <p:sp>
        <p:nvSpPr>
          <p:cNvPr id="11" name="CuadroTexto 10"/>
          <p:cNvSpPr txBox="1"/>
          <p:nvPr/>
        </p:nvSpPr>
        <p:spPr>
          <a:xfrm>
            <a:off x="359226" y="345925"/>
            <a:ext cx="7740000" cy="72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dirty="0">
                <a:latin typeface="Arial" panose="020B0604020202020204" pitchFamily="34" charset="0"/>
                <a:cs typeface="Arial" panose="020B0604020202020204" pitchFamily="34" charset="0"/>
              </a:rPr>
              <a:t>La Rioja</a:t>
            </a:r>
          </a:p>
        </p:txBody>
      </p:sp>
      <p:cxnSp>
        <p:nvCxnSpPr>
          <p:cNvPr id="4" name="Conector recto 3"/>
          <p:cNvCxnSpPr/>
          <p:nvPr/>
        </p:nvCxnSpPr>
        <p:spPr>
          <a:xfrm>
            <a:off x="7422242" y="3975100"/>
            <a:ext cx="2520000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Elipse 6"/>
          <p:cNvSpPr/>
          <p:nvPr/>
        </p:nvSpPr>
        <p:spPr>
          <a:xfrm>
            <a:off x="10727873" y="3599077"/>
            <a:ext cx="1080000" cy="432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EB79E9F8-CA67-4D8A-AE2D-B56B8DAB03A1}"/>
              </a:ext>
            </a:extLst>
          </p:cNvPr>
          <p:cNvSpPr txBox="1"/>
          <p:nvPr/>
        </p:nvSpPr>
        <p:spPr>
          <a:xfrm>
            <a:off x="11825516" y="6592936"/>
            <a:ext cx="360000" cy="24622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es-ES" sz="1000" dirty="0" smtClean="0">
                <a:latin typeface="Arial"/>
                <a:cs typeface="Arial"/>
              </a:rPr>
              <a:t>1</a:t>
            </a:r>
            <a:endParaRPr lang="es-ES" sz="1000" dirty="0">
              <a:latin typeface="Arial"/>
              <a:cs typeface="Arial"/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6437548" y="6606282"/>
            <a:ext cx="2880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i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Fuente: Instituto Nacional de Estadística (INE)</a:t>
            </a:r>
            <a:endParaRPr lang="es-ES" sz="1000" i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8829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3021" y="1203317"/>
            <a:ext cx="6891516" cy="5655139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1719" y="327872"/>
            <a:ext cx="3552825" cy="938213"/>
          </a:xfrm>
          <a:prstGeom prst="rect">
            <a:avLst/>
          </a:prstGeom>
        </p:spPr>
      </p:pic>
      <p:sp>
        <p:nvSpPr>
          <p:cNvPr id="10" name="CuadroTexto 9"/>
          <p:cNvSpPr txBox="1"/>
          <p:nvPr/>
        </p:nvSpPr>
        <p:spPr>
          <a:xfrm>
            <a:off x="359226" y="345927"/>
            <a:ext cx="774000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dirty="0">
                <a:latin typeface="Arial" panose="020B0604020202020204" pitchFamily="34" charset="0"/>
                <a:cs typeface="Arial" panose="020B0604020202020204" pitchFamily="34" charset="0"/>
              </a:rPr>
              <a:t>La industria en La Rioja</a:t>
            </a:r>
          </a:p>
          <a:p>
            <a:r>
              <a:rPr lang="es-ES" sz="4000" dirty="0">
                <a:latin typeface="Arial" panose="020B0604020202020204" pitchFamily="34" charset="0"/>
                <a:cs typeface="Arial" panose="020B0604020202020204" pitchFamily="34" charset="0"/>
              </a:rPr>
              <a:t>Principales sectores</a:t>
            </a:r>
          </a:p>
          <a:p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Cifra de negocios 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2019</a:t>
            </a:r>
          </a:p>
          <a:p>
            <a:endParaRPr lang="es-ES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1000" i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Fuente: Instituto Nacional de Estadística (INE)</a:t>
            </a:r>
            <a:endParaRPr lang="es-ES" sz="1000" i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7700" y="1417637"/>
            <a:ext cx="762000" cy="314325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2400" y="1417637"/>
            <a:ext cx="762000" cy="314325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7100" y="1417637"/>
            <a:ext cx="762000" cy="314325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1800" y="1417637"/>
            <a:ext cx="762000" cy="314325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1465" y="1753054"/>
            <a:ext cx="762000" cy="285750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9836" y="1735137"/>
            <a:ext cx="762000" cy="314325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1794" y="1747833"/>
            <a:ext cx="762000" cy="314325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3758" y="1744208"/>
            <a:ext cx="626400" cy="313200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6900" y="2713037"/>
            <a:ext cx="762000" cy="314325"/>
          </a:xfrm>
          <a:prstGeom prst="rect">
            <a:avLst/>
          </a:prstGeom>
        </p:spPr>
      </p:pic>
      <p:pic>
        <p:nvPicPr>
          <p:cNvPr id="20" name="Imagen 1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1600" y="2714625"/>
            <a:ext cx="762000" cy="285750"/>
          </a:xfrm>
          <a:prstGeom prst="rect">
            <a:avLst/>
          </a:prstGeom>
        </p:spPr>
      </p:pic>
      <p:pic>
        <p:nvPicPr>
          <p:cNvPr id="21" name="Imagen 20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6300" y="2713037"/>
            <a:ext cx="762000" cy="314325"/>
          </a:xfrm>
          <a:prstGeom prst="rect">
            <a:avLst/>
          </a:prstGeom>
        </p:spPr>
      </p:pic>
      <p:pic>
        <p:nvPicPr>
          <p:cNvPr id="22" name="Imagen 21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1600" y="3005137"/>
            <a:ext cx="762000" cy="314325"/>
          </a:xfrm>
          <a:prstGeom prst="rect">
            <a:avLst/>
          </a:prstGeom>
        </p:spPr>
      </p:pic>
      <p:pic>
        <p:nvPicPr>
          <p:cNvPr id="23" name="Imagen 22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6300" y="3005137"/>
            <a:ext cx="762000" cy="314325"/>
          </a:xfrm>
          <a:prstGeom prst="rect">
            <a:avLst/>
          </a:prstGeom>
        </p:spPr>
      </p:pic>
      <p:pic>
        <p:nvPicPr>
          <p:cNvPr id="25" name="Imagen 24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2842" y="3031718"/>
            <a:ext cx="394793" cy="313200"/>
          </a:xfrm>
          <a:prstGeom prst="rect">
            <a:avLst/>
          </a:prstGeom>
        </p:spPr>
      </p:pic>
      <p:pic>
        <p:nvPicPr>
          <p:cNvPr id="26" name="Imagen 25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2800" y="4971599"/>
            <a:ext cx="762000" cy="285750"/>
          </a:xfrm>
          <a:prstGeom prst="rect">
            <a:avLst/>
          </a:prstGeom>
        </p:spPr>
      </p:pic>
      <p:pic>
        <p:nvPicPr>
          <p:cNvPr id="27" name="Imagen 26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7500" y="4970011"/>
            <a:ext cx="762000" cy="314325"/>
          </a:xfrm>
          <a:prstGeom prst="rect">
            <a:avLst/>
          </a:prstGeom>
        </p:spPr>
      </p:pic>
      <p:pic>
        <p:nvPicPr>
          <p:cNvPr id="28" name="Imagen 27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2800" y="5262111"/>
            <a:ext cx="762000" cy="314325"/>
          </a:xfrm>
          <a:prstGeom prst="rect">
            <a:avLst/>
          </a:prstGeom>
        </p:spPr>
      </p:pic>
      <p:pic>
        <p:nvPicPr>
          <p:cNvPr id="29" name="Imagen 28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7500" y="5262111"/>
            <a:ext cx="762000" cy="314325"/>
          </a:xfrm>
          <a:prstGeom prst="rect">
            <a:avLst/>
          </a:prstGeom>
        </p:spPr>
      </p:pic>
      <p:pic>
        <p:nvPicPr>
          <p:cNvPr id="30" name="Imagen 29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4222" y="6461125"/>
            <a:ext cx="762000" cy="285750"/>
          </a:xfrm>
          <a:prstGeom prst="rect">
            <a:avLst/>
          </a:prstGeom>
        </p:spPr>
      </p:pic>
      <p:pic>
        <p:nvPicPr>
          <p:cNvPr id="31" name="Imagen 30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9322" y="5749925"/>
            <a:ext cx="762000" cy="285750"/>
          </a:xfrm>
          <a:prstGeom prst="rect">
            <a:avLst/>
          </a:prstGeom>
        </p:spPr>
      </p:pic>
      <p:pic>
        <p:nvPicPr>
          <p:cNvPr id="32" name="Imagen 31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6201" y="4986337"/>
            <a:ext cx="762000" cy="314325"/>
          </a:xfrm>
          <a:prstGeom prst="rect">
            <a:avLst/>
          </a:prstGeom>
        </p:spPr>
      </p:pic>
      <p:pic>
        <p:nvPicPr>
          <p:cNvPr id="33" name="Imagen 32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6937" y="4310360"/>
            <a:ext cx="762000" cy="285750"/>
          </a:xfrm>
          <a:prstGeom prst="rect">
            <a:avLst/>
          </a:prstGeom>
        </p:spPr>
      </p:pic>
      <p:pic>
        <p:nvPicPr>
          <p:cNvPr id="34" name="Imagen 33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853" y="4307185"/>
            <a:ext cx="762000" cy="314325"/>
          </a:xfrm>
          <a:prstGeom prst="rect">
            <a:avLst/>
          </a:prstGeom>
        </p:spPr>
      </p:pic>
      <p:pic>
        <p:nvPicPr>
          <p:cNvPr id="35" name="Imagen 34"/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1972" y="3442925"/>
            <a:ext cx="762000" cy="314325"/>
          </a:xfrm>
          <a:prstGeom prst="rect">
            <a:avLst/>
          </a:prstGeom>
        </p:spPr>
      </p:pic>
      <p:pic>
        <p:nvPicPr>
          <p:cNvPr id="36" name="Imagen 35"/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023" y="5755913"/>
            <a:ext cx="762000" cy="314325"/>
          </a:xfrm>
          <a:prstGeom prst="rect">
            <a:avLst/>
          </a:prstGeom>
        </p:spPr>
      </p:pic>
      <p:pic>
        <p:nvPicPr>
          <p:cNvPr id="37" name="Imagen 36"/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0223" y="6461124"/>
            <a:ext cx="762000" cy="314325"/>
          </a:xfrm>
          <a:prstGeom prst="rect">
            <a:avLst/>
          </a:prstGeom>
        </p:spPr>
      </p:pic>
      <p:pic>
        <p:nvPicPr>
          <p:cNvPr id="38" name="Imagen 37"/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401" y="3444992"/>
            <a:ext cx="762000" cy="285750"/>
          </a:xfrm>
          <a:prstGeom prst="rect">
            <a:avLst/>
          </a:prstGeom>
        </p:spPr>
      </p:pic>
      <p:pic>
        <p:nvPicPr>
          <p:cNvPr id="39" name="Imagen 38"/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716" y="2818015"/>
            <a:ext cx="762000" cy="314325"/>
          </a:xfrm>
          <a:prstGeom prst="rect">
            <a:avLst/>
          </a:prstGeom>
        </p:spPr>
      </p:pic>
      <p:pic>
        <p:nvPicPr>
          <p:cNvPr id="40" name="Imagen 39"/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934" y="2823438"/>
            <a:ext cx="762000" cy="314325"/>
          </a:xfrm>
          <a:prstGeom prst="rect">
            <a:avLst/>
          </a:prstGeom>
        </p:spPr>
      </p:pic>
      <p:pic>
        <p:nvPicPr>
          <p:cNvPr id="41" name="Imagen 40"/>
          <p:cNvPicPr>
            <a:picLocks noChangeAspect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677" y="4997384"/>
            <a:ext cx="762000" cy="314325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5666022" y="6412137"/>
            <a:ext cx="1170000" cy="378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2" name="CuadroTexto 41">
            <a:extLst>
              <a:ext uri="{FF2B5EF4-FFF2-40B4-BE49-F238E27FC236}">
                <a16:creationId xmlns:a16="http://schemas.microsoft.com/office/drawing/2014/main" id="{EB79E9F8-CA67-4D8A-AE2D-B56B8DAB03A1}"/>
              </a:ext>
            </a:extLst>
          </p:cNvPr>
          <p:cNvSpPr txBox="1"/>
          <p:nvPr/>
        </p:nvSpPr>
        <p:spPr>
          <a:xfrm>
            <a:off x="11825516" y="6592936"/>
            <a:ext cx="360000" cy="24622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es-ES" sz="1000" dirty="0" smtClean="0">
                <a:latin typeface="Arial"/>
                <a:cs typeface="Arial"/>
              </a:rPr>
              <a:t>2</a:t>
            </a:r>
            <a:endParaRPr lang="es-ES" sz="10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0109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1719" y="327872"/>
            <a:ext cx="3552825" cy="938213"/>
          </a:xfrm>
          <a:prstGeom prst="rect">
            <a:avLst/>
          </a:prstGeom>
        </p:spPr>
      </p:pic>
      <p:sp>
        <p:nvSpPr>
          <p:cNvPr id="10" name="CuadroTexto 9"/>
          <p:cNvSpPr txBox="1"/>
          <p:nvPr/>
        </p:nvSpPr>
        <p:spPr>
          <a:xfrm>
            <a:off x="359226" y="345927"/>
            <a:ext cx="77400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dirty="0">
                <a:latin typeface="Arial" panose="020B0604020202020204" pitchFamily="34" charset="0"/>
                <a:cs typeface="Arial" panose="020B0604020202020204" pitchFamily="34" charset="0"/>
              </a:rPr>
              <a:t>La industria en La Rioja</a:t>
            </a:r>
          </a:p>
          <a:p>
            <a:r>
              <a:rPr lang="es-ES" sz="4000" dirty="0">
                <a:latin typeface="Arial" panose="020B0604020202020204" pitchFamily="34" charset="0"/>
                <a:cs typeface="Arial" panose="020B0604020202020204" pitchFamily="34" charset="0"/>
              </a:rPr>
              <a:t>Principales sectores</a:t>
            </a:r>
          </a:p>
          <a:p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Cifra de negocios 2019</a:t>
            </a:r>
          </a:p>
          <a:p>
            <a:endParaRPr lang="es-E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1000" i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Fuente: Instituto Nacional de Estadística (INE</a:t>
            </a:r>
            <a:r>
              <a:rPr lang="es-ES" sz="1000" i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s-ES" sz="1000" i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Índice de especialización</a:t>
            </a:r>
          </a:p>
          <a:p>
            <a:endParaRPr lang="es-E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Índice &gt; 1 Mayor peso relativo que la media nacional</a:t>
            </a:r>
          </a:p>
          <a:p>
            <a:endParaRPr lang="es-E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Índice = 1 Igual peso relativo que la media nacional</a:t>
            </a:r>
          </a:p>
          <a:p>
            <a:endParaRPr lang="es-E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Índice &lt; 1 Menor peso relativo que la media nacional</a:t>
            </a:r>
          </a:p>
          <a:p>
            <a:endParaRPr lang="es-E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9104" y="1632270"/>
            <a:ext cx="6892595" cy="5220000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4969104" y="1790700"/>
            <a:ext cx="6892595" cy="1828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EB79E9F8-CA67-4D8A-AE2D-B56B8DAB03A1}"/>
              </a:ext>
            </a:extLst>
          </p:cNvPr>
          <p:cNvSpPr txBox="1"/>
          <p:nvPr/>
        </p:nvSpPr>
        <p:spPr>
          <a:xfrm>
            <a:off x="11825516" y="6592936"/>
            <a:ext cx="360000" cy="24622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es-ES" sz="1000" dirty="0" smtClean="0">
                <a:latin typeface="Arial"/>
                <a:cs typeface="Arial"/>
              </a:rPr>
              <a:t>3</a:t>
            </a:r>
            <a:endParaRPr lang="es-ES" sz="10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73245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1719" y="327872"/>
            <a:ext cx="3552825" cy="938213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359226" y="345925"/>
            <a:ext cx="7740000" cy="72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dirty="0">
                <a:latin typeface="Arial" panose="020B0604020202020204" pitchFamily="34" charset="0"/>
                <a:cs typeface="Arial" panose="020B0604020202020204" pitchFamily="34" charset="0"/>
              </a:rPr>
              <a:t>El sector del calzado en La Rioja</a:t>
            </a:r>
          </a:p>
        </p:txBody>
      </p:sp>
      <p:pic>
        <p:nvPicPr>
          <p:cNvPr id="3" name="Imagen 2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2991" y="933767"/>
            <a:ext cx="6840000" cy="4680000"/>
          </a:xfrm>
          <a:prstGeom prst="rect">
            <a:avLst/>
          </a:prstGeom>
        </p:spPr>
      </p:pic>
      <p:sp>
        <p:nvSpPr>
          <p:cNvPr id="7" name="Elipse 6"/>
          <p:cNvSpPr/>
          <p:nvPr/>
        </p:nvSpPr>
        <p:spPr>
          <a:xfrm>
            <a:off x="9307286" y="5894145"/>
            <a:ext cx="648000" cy="324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CuadroTexto 3"/>
          <p:cNvSpPr txBox="1"/>
          <p:nvPr/>
        </p:nvSpPr>
        <p:spPr>
          <a:xfrm>
            <a:off x="8290561" y="2108652"/>
            <a:ext cx="60063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800" dirty="0">
                <a:latin typeface="Arial" panose="020B0604020202020204" pitchFamily="34" charset="0"/>
                <a:cs typeface="Arial" panose="020B0604020202020204" pitchFamily="34" charset="0"/>
              </a:rPr>
              <a:t>Logroño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9882805" y="3525225"/>
            <a:ext cx="51816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800" dirty="0">
                <a:latin typeface="Arial" panose="020B0604020202020204" pitchFamily="34" charset="0"/>
                <a:cs typeface="Arial" panose="020B0604020202020204" pitchFamily="34" charset="0"/>
              </a:rPr>
              <a:t>Arnedo</a:t>
            </a:r>
          </a:p>
        </p:txBody>
      </p:sp>
      <p:sp>
        <p:nvSpPr>
          <p:cNvPr id="5" name="Elipse 4"/>
          <p:cNvSpPr/>
          <p:nvPr/>
        </p:nvSpPr>
        <p:spPr>
          <a:xfrm>
            <a:off x="9484710" y="2743201"/>
            <a:ext cx="2557258" cy="2674960"/>
          </a:xfrm>
          <a:prstGeom prst="ellipse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0974" y="1465569"/>
            <a:ext cx="2078762" cy="1080000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807" y="3236083"/>
            <a:ext cx="2108961" cy="936000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853" y="1285443"/>
            <a:ext cx="2363258" cy="540000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1343" y="2860338"/>
            <a:ext cx="2133600" cy="1219200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1030" y="4226859"/>
            <a:ext cx="2466667" cy="533333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469" y="2241053"/>
            <a:ext cx="2520000" cy="756000"/>
          </a:xfrm>
          <a:prstGeom prst="rect">
            <a:avLst/>
          </a:prstGeom>
        </p:spPr>
      </p:pic>
      <p:sp>
        <p:nvSpPr>
          <p:cNvPr id="19" name="CuadroTexto 18">
            <a:extLst>
              <a:ext uri="{FF2B5EF4-FFF2-40B4-BE49-F238E27FC236}">
                <a16:creationId xmlns:a16="http://schemas.microsoft.com/office/drawing/2014/main" id="{EB79E9F8-CA67-4D8A-AE2D-B56B8DAB03A1}"/>
              </a:ext>
            </a:extLst>
          </p:cNvPr>
          <p:cNvSpPr txBox="1"/>
          <p:nvPr/>
        </p:nvSpPr>
        <p:spPr>
          <a:xfrm>
            <a:off x="11825516" y="6592936"/>
            <a:ext cx="360000" cy="24622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es-ES" sz="1000" dirty="0" smtClean="0">
                <a:latin typeface="Arial"/>
                <a:cs typeface="Arial"/>
              </a:rPr>
              <a:t>4</a:t>
            </a:r>
            <a:endParaRPr lang="es-ES" sz="1000" dirty="0">
              <a:latin typeface="Arial"/>
              <a:cs typeface="Arial"/>
            </a:endParaRPr>
          </a:p>
        </p:txBody>
      </p:sp>
      <p:sp>
        <p:nvSpPr>
          <p:cNvPr id="20" name="CuadroTexto 19"/>
          <p:cNvSpPr txBox="1"/>
          <p:nvPr/>
        </p:nvSpPr>
        <p:spPr>
          <a:xfrm>
            <a:off x="7986948" y="6606282"/>
            <a:ext cx="2880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000" i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Fuente: Instituto Nacional de Estadística (INE)</a:t>
            </a:r>
            <a:endParaRPr lang="es-ES" sz="1000" i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834" y="4149378"/>
            <a:ext cx="1944000" cy="1440000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33224" y="5519752"/>
            <a:ext cx="9746590" cy="1676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117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1719" y="327872"/>
            <a:ext cx="3552825" cy="938213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359226" y="345925"/>
            <a:ext cx="7740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dirty="0">
                <a:latin typeface="Arial" panose="020B0604020202020204" pitchFamily="34" charset="0"/>
                <a:cs typeface="Arial" panose="020B0604020202020204" pitchFamily="34" charset="0"/>
              </a:rPr>
              <a:t>El sector del calzado en La Rioja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375" y="2187853"/>
            <a:ext cx="6858594" cy="4115157"/>
          </a:xfrm>
          <a:prstGeom prst="rect">
            <a:avLst/>
          </a:prstGeom>
        </p:spPr>
      </p:pic>
      <p:sp>
        <p:nvSpPr>
          <p:cNvPr id="9" name="Rectángulo 8"/>
          <p:cNvSpPr/>
          <p:nvPr/>
        </p:nvSpPr>
        <p:spPr>
          <a:xfrm>
            <a:off x="346304" y="3962400"/>
            <a:ext cx="6892595" cy="2286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CuadroTexto 9"/>
          <p:cNvSpPr txBox="1"/>
          <p:nvPr/>
        </p:nvSpPr>
        <p:spPr>
          <a:xfrm>
            <a:off x="346526" y="1450825"/>
            <a:ext cx="115180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El 95% de las empresas tienen menos de 50 trabajadores</a:t>
            </a:r>
          </a:p>
        </p:txBody>
      </p:sp>
      <p:sp>
        <p:nvSpPr>
          <p:cNvPr id="11" name="CuadroTexto 10"/>
          <p:cNvSpPr txBox="1"/>
          <p:nvPr/>
        </p:nvSpPr>
        <p:spPr>
          <a:xfrm>
            <a:off x="7531100" y="2200125"/>
            <a:ext cx="433344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Pequeñas empresas</a:t>
            </a:r>
          </a:p>
          <a:p>
            <a:pPr algn="ctr"/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Mercado global</a:t>
            </a:r>
          </a:p>
          <a:p>
            <a:pPr algn="ctr"/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Altamente competitivo</a:t>
            </a:r>
          </a:p>
        </p:txBody>
      </p:sp>
      <p:sp>
        <p:nvSpPr>
          <p:cNvPr id="12" name="CuadroTexto 11"/>
          <p:cNvSpPr txBox="1"/>
          <p:nvPr/>
        </p:nvSpPr>
        <p:spPr>
          <a:xfrm>
            <a:off x="7543800" y="4829025"/>
            <a:ext cx="433344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Diferenciación</a:t>
            </a:r>
          </a:p>
          <a:p>
            <a:pPr algn="ctr"/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Innovación</a:t>
            </a:r>
          </a:p>
          <a:p>
            <a:pPr algn="ctr"/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I+D</a:t>
            </a:r>
          </a:p>
        </p:txBody>
      </p:sp>
      <p:sp>
        <p:nvSpPr>
          <p:cNvPr id="7" name="Flecha abajo 6"/>
          <p:cNvSpPr/>
          <p:nvPr/>
        </p:nvSpPr>
        <p:spPr>
          <a:xfrm>
            <a:off x="9261932" y="3800933"/>
            <a:ext cx="900000" cy="900000"/>
          </a:xfrm>
          <a:prstGeom prst="downArrow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EB79E9F8-CA67-4D8A-AE2D-B56B8DAB03A1}"/>
              </a:ext>
            </a:extLst>
          </p:cNvPr>
          <p:cNvSpPr txBox="1"/>
          <p:nvPr/>
        </p:nvSpPr>
        <p:spPr>
          <a:xfrm>
            <a:off x="11825516" y="6592936"/>
            <a:ext cx="360000" cy="24622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es-ES" sz="1000" dirty="0" smtClean="0">
                <a:latin typeface="Arial"/>
                <a:cs typeface="Arial"/>
              </a:rPr>
              <a:t>5</a:t>
            </a:r>
            <a:endParaRPr lang="es-ES" sz="1000" dirty="0">
              <a:latin typeface="Arial"/>
              <a:cs typeface="Arial"/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341548" y="6606282"/>
            <a:ext cx="2880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i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Fuente: Instituto Nacional de Estadística (INE)</a:t>
            </a:r>
            <a:endParaRPr lang="es-ES" sz="1000" i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3256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1719" y="327872"/>
            <a:ext cx="3552825" cy="938213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359226" y="345925"/>
            <a:ext cx="7740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dirty="0">
                <a:latin typeface="Arial" panose="020B0604020202020204" pitchFamily="34" charset="0"/>
                <a:cs typeface="Arial" panose="020B0604020202020204" pitchFamily="34" charset="0"/>
              </a:rPr>
              <a:t>Centro Tecnológico del Calzado de La Rioja (CTCR)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814" y="1995922"/>
            <a:ext cx="5331576" cy="1891146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9D93B37C-C46E-4F40-8C23-B38680D63C90}"/>
              </a:ext>
            </a:extLst>
          </p:cNvPr>
          <p:cNvSpPr txBox="1"/>
          <p:nvPr/>
        </p:nvSpPr>
        <p:spPr>
          <a:xfrm>
            <a:off x="5889871" y="2005529"/>
            <a:ext cx="5975083" cy="147732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s-ES" b="1" dirty="0">
                <a:latin typeface="Arial"/>
                <a:ea typeface="+mn-lt"/>
                <a:cs typeface="Arial"/>
              </a:rPr>
              <a:t>Asociación para la Promoción, Investigación, Desarrollo e Innovación Tecnológica de la Industria del Calzado y Conexas de La Rioja (APIDIT).</a:t>
            </a:r>
          </a:p>
          <a:p>
            <a:endParaRPr lang="es-ES" dirty="0">
              <a:latin typeface="Arial"/>
              <a:cs typeface="Arial"/>
            </a:endParaRPr>
          </a:p>
          <a:p>
            <a:r>
              <a:rPr lang="es-ES" dirty="0">
                <a:latin typeface="Arial"/>
                <a:cs typeface="Arial"/>
              </a:rPr>
              <a:t>Arnedo (La Rioja</a:t>
            </a:r>
            <a:r>
              <a:rPr lang="es-ES" dirty="0" smtClean="0">
                <a:latin typeface="Arial"/>
                <a:cs typeface="Arial"/>
              </a:rPr>
              <a:t>).</a:t>
            </a:r>
            <a:endParaRPr lang="es-ES" dirty="0">
              <a:latin typeface="Arial"/>
              <a:cs typeface="Arial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E99023FC-B37A-4D5D-8202-788622986E41}"/>
              </a:ext>
            </a:extLst>
          </p:cNvPr>
          <p:cNvSpPr txBox="1"/>
          <p:nvPr/>
        </p:nvSpPr>
        <p:spPr>
          <a:xfrm>
            <a:off x="358815" y="4170263"/>
            <a:ext cx="11493438" cy="230832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Tx/>
              <a:buChar char="-"/>
            </a:pPr>
            <a:r>
              <a:rPr lang="es-ES" dirty="0">
                <a:latin typeface="Arial"/>
                <a:ea typeface="+mn-lt"/>
                <a:cs typeface="Arial"/>
              </a:rPr>
              <a:t>Impulsar y dinamizar actuaciones y </a:t>
            </a:r>
            <a:r>
              <a:rPr lang="es-ES" u="sng" dirty="0">
                <a:latin typeface="Arial"/>
                <a:ea typeface="+mn-lt"/>
                <a:cs typeface="Arial"/>
              </a:rPr>
              <a:t>proyectos de I+D+i</a:t>
            </a:r>
            <a:r>
              <a:rPr lang="es-ES" dirty="0">
                <a:latin typeface="Arial"/>
                <a:ea typeface="+mn-lt"/>
                <a:cs typeface="Arial"/>
              </a:rPr>
              <a:t>.</a:t>
            </a:r>
            <a:endParaRPr lang="es-ES" dirty="0"/>
          </a:p>
          <a:p>
            <a:pPr marL="285750" indent="-285750">
              <a:buFontTx/>
              <a:buChar char="-"/>
            </a:pPr>
            <a:r>
              <a:rPr lang="es-ES" dirty="0">
                <a:latin typeface="Arial"/>
                <a:ea typeface="+mn-lt"/>
                <a:cs typeface="Arial"/>
              </a:rPr>
              <a:t>Contribuir al </a:t>
            </a:r>
            <a:r>
              <a:rPr lang="es-ES" u="sng" dirty="0">
                <a:latin typeface="Arial"/>
                <a:ea typeface="+mn-lt"/>
                <a:cs typeface="Arial"/>
              </a:rPr>
              <a:t>progreso tecnológico</a:t>
            </a:r>
            <a:r>
              <a:rPr lang="es-ES" dirty="0">
                <a:latin typeface="Arial"/>
                <a:ea typeface="+mn-lt"/>
                <a:cs typeface="Arial"/>
              </a:rPr>
              <a:t> de las empresas manteniendo a su vez relaciones de contacto, colaboración y cooperación.</a:t>
            </a:r>
          </a:p>
          <a:p>
            <a:pPr marL="285750" indent="-285750">
              <a:buFontTx/>
              <a:buChar char="-"/>
            </a:pPr>
            <a:r>
              <a:rPr lang="es-ES" dirty="0">
                <a:latin typeface="Arial"/>
                <a:ea typeface="+mn-lt"/>
                <a:cs typeface="Arial"/>
              </a:rPr>
              <a:t>Proporcionar </a:t>
            </a:r>
            <a:r>
              <a:rPr lang="es-ES" u="sng" dirty="0">
                <a:latin typeface="Arial"/>
                <a:ea typeface="+mn-lt"/>
                <a:cs typeface="Arial"/>
              </a:rPr>
              <a:t>asistencia </a:t>
            </a:r>
            <a:r>
              <a:rPr lang="es-ES" dirty="0">
                <a:latin typeface="Arial"/>
                <a:ea typeface="+mn-lt"/>
                <a:cs typeface="Arial"/>
              </a:rPr>
              <a:t>en materia de calidad, normativa, medio ambiente, fabricación, ensayos físico-químicos y otras áreas que susciten su interés.</a:t>
            </a:r>
          </a:p>
          <a:p>
            <a:pPr marL="285750" indent="-285750">
              <a:buFontTx/>
              <a:buChar char="-"/>
            </a:pPr>
            <a:r>
              <a:rPr lang="es-ES" dirty="0">
                <a:latin typeface="Arial"/>
                <a:ea typeface="+mn-lt"/>
                <a:cs typeface="Arial"/>
              </a:rPr>
              <a:t>Promover la </a:t>
            </a:r>
            <a:r>
              <a:rPr lang="es-ES" u="sng" dirty="0">
                <a:latin typeface="Arial"/>
                <a:ea typeface="+mn-lt"/>
                <a:cs typeface="Arial"/>
              </a:rPr>
              <a:t>formación </a:t>
            </a:r>
            <a:r>
              <a:rPr lang="es-ES" dirty="0">
                <a:latin typeface="Arial"/>
                <a:ea typeface="+mn-lt"/>
                <a:cs typeface="Arial"/>
              </a:rPr>
              <a:t>y especialización de los recursos humanos mediante la realización de jornadas, seminarios, cursos o cualquier otra iniciativa de utilidad.</a:t>
            </a:r>
          </a:p>
          <a:p>
            <a:pPr marL="285750" indent="-285750">
              <a:buFontTx/>
              <a:buChar char="-"/>
            </a:pPr>
            <a:r>
              <a:rPr lang="es-ES" dirty="0">
                <a:latin typeface="Arial"/>
                <a:ea typeface="+mn-lt"/>
                <a:cs typeface="Arial"/>
              </a:rPr>
              <a:t>Formalizar </a:t>
            </a:r>
            <a:r>
              <a:rPr lang="es-ES" u="sng" dirty="0">
                <a:latin typeface="Arial"/>
                <a:ea typeface="+mn-lt"/>
                <a:cs typeface="Arial"/>
              </a:rPr>
              <a:t>acuerdos </a:t>
            </a:r>
            <a:r>
              <a:rPr lang="es-ES" dirty="0">
                <a:latin typeface="Arial"/>
                <a:ea typeface="+mn-lt"/>
                <a:cs typeface="Arial"/>
              </a:rPr>
              <a:t>y/o convenios con agentes del sector, organismos o entidades públicas o </a:t>
            </a:r>
            <a:r>
              <a:rPr lang="es-ES" dirty="0" smtClean="0">
                <a:latin typeface="Arial"/>
                <a:ea typeface="+mn-lt"/>
                <a:cs typeface="Arial"/>
              </a:rPr>
              <a:t>privadas.</a:t>
            </a:r>
            <a:endParaRPr lang="es-ES" dirty="0">
              <a:latin typeface="Arial"/>
              <a:cs typeface="Arial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EB79E9F8-CA67-4D8A-AE2D-B56B8DAB03A1}"/>
              </a:ext>
            </a:extLst>
          </p:cNvPr>
          <p:cNvSpPr txBox="1"/>
          <p:nvPr/>
        </p:nvSpPr>
        <p:spPr>
          <a:xfrm>
            <a:off x="11825516" y="6592936"/>
            <a:ext cx="360000" cy="24622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es-ES" sz="1000" dirty="0" smtClean="0">
                <a:latin typeface="Arial"/>
                <a:cs typeface="Arial"/>
              </a:rPr>
              <a:t>6</a:t>
            </a:r>
            <a:endParaRPr lang="es-ES" sz="10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02301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1719" y="327872"/>
            <a:ext cx="3552825" cy="938213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359226" y="345925"/>
            <a:ext cx="7740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dirty="0">
                <a:latin typeface="Arial" panose="020B0604020202020204" pitchFamily="34" charset="0"/>
                <a:cs typeface="Arial" panose="020B0604020202020204" pitchFamily="34" charset="0"/>
              </a:rPr>
              <a:t>Las ayudas de la Unión Europea,</a:t>
            </a:r>
          </a:p>
          <a:p>
            <a:r>
              <a:rPr lang="es-ES" sz="4000" dirty="0">
                <a:latin typeface="Arial" panose="020B0604020202020204" pitchFamily="34" charset="0"/>
                <a:cs typeface="Arial" panose="020B0604020202020204" pitchFamily="34" charset="0"/>
              </a:rPr>
              <a:t>a través del FEDER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625" y="2005008"/>
            <a:ext cx="5821673" cy="16200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7676" y="2012055"/>
            <a:ext cx="4723508" cy="1692000"/>
          </a:xfrm>
          <a:prstGeom prst="rect">
            <a:avLst/>
          </a:prstGeom>
        </p:spPr>
      </p:pic>
      <p:sp>
        <p:nvSpPr>
          <p:cNvPr id="7" name="Flecha abajo 6"/>
          <p:cNvSpPr/>
          <p:nvPr/>
        </p:nvSpPr>
        <p:spPr>
          <a:xfrm>
            <a:off x="5653317" y="4123474"/>
            <a:ext cx="900000" cy="900000"/>
          </a:xfrm>
          <a:prstGeom prst="downArrow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Rectángulo 8"/>
          <p:cNvSpPr/>
          <p:nvPr/>
        </p:nvSpPr>
        <p:spPr>
          <a:xfrm>
            <a:off x="359226" y="1828800"/>
            <a:ext cx="11496261" cy="2151752"/>
          </a:xfrm>
          <a:prstGeom prst="rect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03C4D4CB-3125-400B-B0B2-3FED2A8CFA75}"/>
              </a:ext>
            </a:extLst>
          </p:cNvPr>
          <p:cNvSpPr txBox="1"/>
          <p:nvPr/>
        </p:nvSpPr>
        <p:spPr>
          <a:xfrm>
            <a:off x="346526" y="5187082"/>
            <a:ext cx="11518018" cy="147732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s-ES" b="1" dirty="0">
                <a:latin typeface="Arial"/>
                <a:cs typeface="Arial"/>
              </a:rPr>
              <a:t>Ayudas ADER a la I+D+i</a:t>
            </a:r>
          </a:p>
          <a:p>
            <a:pPr algn="ctr"/>
            <a:endParaRPr lang="es-ES" dirty="0">
              <a:latin typeface="Arial"/>
              <a:cs typeface="Arial"/>
            </a:endParaRPr>
          </a:p>
          <a:p>
            <a:pPr algn="ctr"/>
            <a:r>
              <a:rPr lang="es-ES" dirty="0">
                <a:latin typeface="Arial"/>
                <a:cs typeface="Arial"/>
              </a:rPr>
              <a:t>Desarrollo de proyectos de investigación y desarrollo (I+D).</a:t>
            </a:r>
          </a:p>
          <a:p>
            <a:pPr marL="285750" indent="-285750" algn="ctr">
              <a:buFont typeface="Arial"/>
              <a:buChar char="•"/>
            </a:pPr>
            <a:endParaRPr lang="es-ES" dirty="0">
              <a:latin typeface="Arial"/>
              <a:cs typeface="Arial"/>
            </a:endParaRPr>
          </a:p>
          <a:p>
            <a:pPr algn="ctr"/>
            <a:r>
              <a:rPr lang="es-ES" dirty="0">
                <a:latin typeface="Arial"/>
                <a:cs typeface="Arial"/>
              </a:rPr>
              <a:t>Desarrollo de proyectos de innovación en materia de procesos y organización.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EB79E9F8-CA67-4D8A-AE2D-B56B8DAB03A1}"/>
              </a:ext>
            </a:extLst>
          </p:cNvPr>
          <p:cNvSpPr txBox="1"/>
          <p:nvPr/>
        </p:nvSpPr>
        <p:spPr>
          <a:xfrm>
            <a:off x="11825516" y="6592936"/>
            <a:ext cx="360000" cy="24622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es-ES" sz="1000" dirty="0" smtClean="0">
                <a:latin typeface="Arial"/>
                <a:cs typeface="Arial"/>
              </a:rPr>
              <a:t>7</a:t>
            </a:r>
            <a:endParaRPr lang="es-ES" sz="10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73564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1719" y="327872"/>
            <a:ext cx="3552825" cy="938213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359226" y="345925"/>
            <a:ext cx="7740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dirty="0">
                <a:latin typeface="Arial" panose="020B0604020202020204" pitchFamily="34" charset="0"/>
                <a:cs typeface="Arial" panose="020B0604020202020204" pitchFamily="34" charset="0"/>
              </a:rPr>
              <a:t>Las ayudas de la Unión Europea,</a:t>
            </a:r>
          </a:p>
          <a:p>
            <a:r>
              <a:rPr lang="es-ES" sz="4000" dirty="0">
                <a:latin typeface="Arial" panose="020B0604020202020204" pitchFamily="34" charset="0"/>
                <a:cs typeface="Arial" panose="020B0604020202020204" pitchFamily="34" charset="0"/>
              </a:rPr>
              <a:t>a través del FEDER</a:t>
            </a:r>
          </a:p>
        </p:txBody>
      </p:sp>
      <p:sp>
        <p:nvSpPr>
          <p:cNvPr id="11" name="CuadroTexto 10"/>
          <p:cNvSpPr txBox="1"/>
          <p:nvPr/>
        </p:nvSpPr>
        <p:spPr>
          <a:xfrm>
            <a:off x="346526" y="2006001"/>
            <a:ext cx="11518018" cy="424731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s-ES" b="1" dirty="0">
                <a:latin typeface="Arial"/>
                <a:cs typeface="Arial"/>
              </a:rPr>
              <a:t>Eje prioritario 01: Potenciar la investigación, el desarrollo tecnológico y la innovación.</a:t>
            </a:r>
          </a:p>
          <a:p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Prioridad de inversión 1b: Fomento de la inversión empresarial en </a:t>
            </a:r>
            <a:r>
              <a:rPr lang="es-ES" dirty="0" err="1">
                <a:latin typeface="Arial" panose="020B0604020202020204" pitchFamily="34" charset="0"/>
                <a:cs typeface="Arial" panose="020B0604020202020204" pitchFamily="34" charset="0"/>
              </a:rPr>
              <a:t>I+i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, desarrollo de vínculos y sinergias entre las empresas, los centros de investigación y desarrollo y el sector de la enseñanza superior, en particular, mediante el fomento de la inversión en el desarrollo de productos y servicios, la transferencia de tecnología, la innovación social, la innovación ecológica, las aplicaciones de servicio público, el estímulo de la demanda, la interconexión en red, las agrupaciones y la innovación abierta a través de una especialización inteligente, y mediante el apoyo a la investigación tecnológica y aplicada, líneas piloto, acciones de validación precoz de los productos, capacidades de fabricación avanzada y primera producción, en particular, en tecnologías facilitadoras esenciales y difusión de tecnologías polivalentes.</a:t>
            </a:r>
          </a:p>
          <a:p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Objetivo específico 010b1. Impulso y promoción de actividades de </a:t>
            </a:r>
            <a:r>
              <a:rPr lang="es-ES" dirty="0" err="1">
                <a:latin typeface="Arial" panose="020B0604020202020204" pitchFamily="34" charset="0"/>
                <a:cs typeface="Arial" panose="020B0604020202020204" pitchFamily="34" charset="0"/>
              </a:rPr>
              <a:t>I+i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 lideradas por las empresas, apoyo a la creación y consolidación de empresas innovadoras y apoyo a la compra pública innovadora.</a:t>
            </a:r>
          </a:p>
          <a:p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Actuación LR04: Apoyo a las empresas para el desarrollo e implementación de proyectos de I+D+i.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EB79E9F8-CA67-4D8A-AE2D-B56B8DAB03A1}"/>
              </a:ext>
            </a:extLst>
          </p:cNvPr>
          <p:cNvSpPr txBox="1"/>
          <p:nvPr/>
        </p:nvSpPr>
        <p:spPr>
          <a:xfrm>
            <a:off x="11825516" y="6592936"/>
            <a:ext cx="360000" cy="24622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es-ES" sz="1000" dirty="0" smtClean="0">
                <a:latin typeface="Arial"/>
                <a:cs typeface="Arial"/>
              </a:rPr>
              <a:t>8</a:t>
            </a:r>
            <a:endParaRPr lang="es-ES" sz="10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65157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33D5075AA0BB8044B284A1A341E8F68E" ma:contentTypeVersion="1" ma:contentTypeDescription="Crear nuevo documento." ma:contentTypeScope="" ma:versionID="43098b9cf114482b442745624762592c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0b5f0d48ff83a005300e43886532853e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Fecha de inicio programada" ma:description="Fecha de inicio programada es una columna del sitio que crea la característica Publicación. Se usa para especificar la fecha y la hora a la que esta página se presentará por primera vez a los visitantes del sitio." ma:hidden="true" ma:internalName="PublishingStartDate">
      <xsd:simpleType>
        <xsd:restriction base="dms:Unknown"/>
      </xsd:simpleType>
    </xsd:element>
    <xsd:element name="PublishingExpirationDate" ma:index="9" nillable="true" ma:displayName="Fecha de finalización programada" ma:description="Fecha de finalización programada es una columna del sitio que crea la característica Publicación. Se usa para especificar la fecha y la hora a la que esta página dejará de presentarse a los visitantes del sitio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DB94FCF0-74C1-4D40-8C90-64FAE7ABCDCF}"/>
</file>

<file path=customXml/itemProps2.xml><?xml version="1.0" encoding="utf-8"?>
<ds:datastoreItem xmlns:ds="http://schemas.openxmlformats.org/officeDocument/2006/customXml" ds:itemID="{671C1F22-40B3-488C-8734-6C3B26AB4CE0}"/>
</file>

<file path=customXml/itemProps3.xml><?xml version="1.0" encoding="utf-8"?>
<ds:datastoreItem xmlns:ds="http://schemas.openxmlformats.org/officeDocument/2006/customXml" ds:itemID="{F4D71C3E-ED6B-4B2E-97CA-ACFEE3A2819A}"/>
</file>

<file path=docProps/app.xml><?xml version="1.0" encoding="utf-8"?>
<Properties xmlns="http://schemas.openxmlformats.org/officeDocument/2006/extended-properties" xmlns:vt="http://schemas.openxmlformats.org/officeDocument/2006/docPropsVTypes">
  <TotalTime>911</TotalTime>
  <Words>644</Words>
  <Application>Microsoft Office PowerPoint</Application>
  <PresentationFormat>Panorámica</PresentationFormat>
  <Paragraphs>96</Paragraphs>
  <Slides>14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Javier Solozábal Rodríguez</dc:creator>
  <cp:lastModifiedBy>Eva Díaz de Cerio Lacalle</cp:lastModifiedBy>
  <cp:revision>202</cp:revision>
  <cp:lastPrinted>2021-12-10T09:05:48Z</cp:lastPrinted>
  <dcterms:created xsi:type="dcterms:W3CDTF">2021-11-29T09:39:14Z</dcterms:created>
  <dcterms:modified xsi:type="dcterms:W3CDTF">2021-12-10T12:40:52Z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0x01010033D5075AA0BB8044B284A1A341E8F68E</vt:lpwstr>
  </property>
</Properties>
</file>