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7.xml" ContentType="application/vnd.openxmlformats-officedocument.presentationml.slide+xml"/>
  <Override PartName="/ppt/slides/slide4.xml" ContentType="application/vnd.openxmlformats-officedocument.presentationml.slide+xml"/>
  <Override PartName="/ppt/slides/slide8.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notesSlides/notesSlide8.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3.xml" ContentType="application/vnd.openxmlformats-officedocument.presentationml.notesSlide+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3.xml" ContentType="application/vnd.openxmlformats-officedocument.presentationml.slideLayout+xml"/>
  <Override PartName="/ppt/slideLayouts/slideLayout17.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handoutMasters/handoutMaster1.xml" ContentType="application/vnd.openxmlformats-officedocument.presentationml.handoutMaster+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832" r:id="rId2"/>
  </p:sldMasterIdLst>
  <p:notesMasterIdLst>
    <p:notesMasterId r:id="rId12"/>
  </p:notesMasterIdLst>
  <p:handoutMasterIdLst>
    <p:handoutMasterId r:id="rId13"/>
  </p:handoutMasterIdLst>
  <p:sldIdLst>
    <p:sldId id="262" r:id="rId3"/>
    <p:sldId id="350" r:id="rId4"/>
    <p:sldId id="351" r:id="rId5"/>
    <p:sldId id="352" r:id="rId6"/>
    <p:sldId id="353" r:id="rId7"/>
    <p:sldId id="354" r:id="rId8"/>
    <p:sldId id="355" r:id="rId9"/>
    <p:sldId id="356" r:id="rId10"/>
    <p:sldId id="357" r:id="rId11"/>
  </p:sldIdLst>
  <p:sldSz cx="9144000" cy="6858000" type="screen4x3"/>
  <p:notesSz cx="6724650" cy="9874250"/>
  <p:defaultTextStyle>
    <a:defPPr>
      <a:defRPr lang="es-ES"/>
    </a:defPPr>
    <a:lvl1pPr algn="ctr" rtl="0" fontAlgn="base">
      <a:spcBef>
        <a:spcPct val="0"/>
      </a:spcBef>
      <a:spcAft>
        <a:spcPct val="0"/>
      </a:spcAft>
      <a:defRPr sz="1200" b="1" kern="1200">
        <a:solidFill>
          <a:schemeClr val="tx1"/>
        </a:solidFill>
        <a:latin typeface="Arial" charset="0"/>
        <a:ea typeface="+mn-ea"/>
        <a:cs typeface="+mn-cs"/>
      </a:defRPr>
    </a:lvl1pPr>
    <a:lvl2pPr marL="457200" algn="ctr" rtl="0" fontAlgn="base">
      <a:spcBef>
        <a:spcPct val="0"/>
      </a:spcBef>
      <a:spcAft>
        <a:spcPct val="0"/>
      </a:spcAft>
      <a:defRPr sz="1200" b="1" kern="1200">
        <a:solidFill>
          <a:schemeClr val="tx1"/>
        </a:solidFill>
        <a:latin typeface="Arial" charset="0"/>
        <a:ea typeface="+mn-ea"/>
        <a:cs typeface="+mn-cs"/>
      </a:defRPr>
    </a:lvl2pPr>
    <a:lvl3pPr marL="914400" algn="ctr" rtl="0" fontAlgn="base">
      <a:spcBef>
        <a:spcPct val="0"/>
      </a:spcBef>
      <a:spcAft>
        <a:spcPct val="0"/>
      </a:spcAft>
      <a:defRPr sz="1200" b="1" kern="1200">
        <a:solidFill>
          <a:schemeClr val="tx1"/>
        </a:solidFill>
        <a:latin typeface="Arial" charset="0"/>
        <a:ea typeface="+mn-ea"/>
        <a:cs typeface="+mn-cs"/>
      </a:defRPr>
    </a:lvl3pPr>
    <a:lvl4pPr marL="1371600" algn="ctr" rtl="0" fontAlgn="base">
      <a:spcBef>
        <a:spcPct val="0"/>
      </a:spcBef>
      <a:spcAft>
        <a:spcPct val="0"/>
      </a:spcAft>
      <a:defRPr sz="1200" b="1" kern="1200">
        <a:solidFill>
          <a:schemeClr val="tx1"/>
        </a:solidFill>
        <a:latin typeface="Arial" charset="0"/>
        <a:ea typeface="+mn-ea"/>
        <a:cs typeface="+mn-cs"/>
      </a:defRPr>
    </a:lvl4pPr>
    <a:lvl5pPr marL="1828800" algn="ctr" rtl="0" fontAlgn="base">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AEAEA"/>
    <a:srgbClr val="FFFFCC"/>
    <a:srgbClr val="FFFF99"/>
    <a:srgbClr val="FF9999"/>
    <a:srgbClr val="A50021"/>
    <a:srgbClr val="FF9966"/>
    <a:srgbClr val="33CCCC"/>
    <a:srgbClr val="C0C0C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 mitjà 2 - èmfasi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74" autoAdjust="0"/>
    <p:restoredTop sz="86377" autoAdjust="0"/>
  </p:normalViewPr>
  <p:slideViewPr>
    <p:cSldViewPr>
      <p:cViewPr>
        <p:scale>
          <a:sx n="100" d="100"/>
          <a:sy n="100" d="100"/>
        </p:scale>
        <p:origin x="-1002" y="-72"/>
      </p:cViewPr>
      <p:guideLst>
        <p:guide orient="horz" pos="482"/>
        <p:guide pos="83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18" Type="http://schemas.openxmlformats.org/officeDocument/2006/relationships/customXml" Target="../customXml/item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266" name="Rectangle 2"/>
          <p:cNvSpPr>
            <a:spLocks noGrp="1" noChangeArrowheads="1"/>
          </p:cNvSpPr>
          <p:nvPr>
            <p:ph type="hdr" sz="quarter"/>
          </p:nvPr>
        </p:nvSpPr>
        <p:spPr bwMode="auto">
          <a:xfrm>
            <a:off x="0" y="0"/>
            <a:ext cx="2914922" cy="4942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b="0"/>
            </a:lvl1pPr>
          </a:lstStyle>
          <a:p>
            <a:pPr>
              <a:defRPr/>
            </a:pPr>
            <a:endParaRPr lang="ca-ES"/>
          </a:p>
        </p:txBody>
      </p:sp>
      <p:sp>
        <p:nvSpPr>
          <p:cNvPr id="139267" name="Rectangle 3"/>
          <p:cNvSpPr>
            <a:spLocks noGrp="1" noChangeArrowheads="1"/>
          </p:cNvSpPr>
          <p:nvPr>
            <p:ph type="dt" sz="quarter" idx="1"/>
          </p:nvPr>
        </p:nvSpPr>
        <p:spPr bwMode="auto">
          <a:xfrm>
            <a:off x="3808128" y="0"/>
            <a:ext cx="2914921" cy="4942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b="0"/>
            </a:lvl1pPr>
          </a:lstStyle>
          <a:p>
            <a:pPr>
              <a:defRPr/>
            </a:pPr>
            <a:endParaRPr lang="ca-ES"/>
          </a:p>
        </p:txBody>
      </p:sp>
      <p:sp>
        <p:nvSpPr>
          <p:cNvPr id="139268" name="Rectangle 4"/>
          <p:cNvSpPr>
            <a:spLocks noGrp="1" noChangeArrowheads="1"/>
          </p:cNvSpPr>
          <p:nvPr>
            <p:ph type="ftr" sz="quarter" idx="2"/>
          </p:nvPr>
        </p:nvSpPr>
        <p:spPr bwMode="auto">
          <a:xfrm>
            <a:off x="0" y="9378406"/>
            <a:ext cx="2914922" cy="49426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b="0"/>
            </a:lvl1pPr>
          </a:lstStyle>
          <a:p>
            <a:pPr>
              <a:defRPr/>
            </a:pPr>
            <a:endParaRPr lang="ca-ES"/>
          </a:p>
        </p:txBody>
      </p:sp>
      <p:sp>
        <p:nvSpPr>
          <p:cNvPr id="139269" name="Rectangle 5"/>
          <p:cNvSpPr>
            <a:spLocks noGrp="1" noChangeArrowheads="1"/>
          </p:cNvSpPr>
          <p:nvPr>
            <p:ph type="sldNum" sz="quarter" idx="3"/>
          </p:nvPr>
        </p:nvSpPr>
        <p:spPr bwMode="auto">
          <a:xfrm>
            <a:off x="3808128" y="9378406"/>
            <a:ext cx="2914921" cy="49426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b="0"/>
            </a:lvl1pPr>
          </a:lstStyle>
          <a:p>
            <a:pPr>
              <a:defRPr/>
            </a:pPr>
            <a:fld id="{73C60FAB-A6D7-49EF-9AE1-A33BAAB2953E}" type="slidenum">
              <a:rPr lang="ca-ES"/>
              <a:pPr>
                <a:defRPr/>
              </a:pPr>
              <a:t>‹#›</a:t>
            </a:fld>
            <a:endParaRPr lang="ca-ES"/>
          </a:p>
        </p:txBody>
      </p:sp>
    </p:spTree>
    <p:extLst>
      <p:ext uri="{BB962C8B-B14F-4D97-AF65-F5344CB8AC3E}">
        <p14:creationId xmlns:p14="http://schemas.microsoft.com/office/powerpoint/2010/main" xmlns="" val="10955370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14922" cy="4942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b="0"/>
            </a:lvl1pPr>
          </a:lstStyle>
          <a:p>
            <a:pPr>
              <a:defRPr/>
            </a:pPr>
            <a:endParaRPr lang="es-ES"/>
          </a:p>
        </p:txBody>
      </p:sp>
      <p:sp>
        <p:nvSpPr>
          <p:cNvPr id="7171" name="Rectangle 3"/>
          <p:cNvSpPr>
            <a:spLocks noGrp="1" noChangeArrowheads="1"/>
          </p:cNvSpPr>
          <p:nvPr>
            <p:ph type="dt" idx="1"/>
          </p:nvPr>
        </p:nvSpPr>
        <p:spPr bwMode="auto">
          <a:xfrm>
            <a:off x="3808128" y="0"/>
            <a:ext cx="2914921" cy="4942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b="0"/>
            </a:lvl1pPr>
          </a:lstStyle>
          <a:p>
            <a:pPr>
              <a:defRPr/>
            </a:pPr>
            <a:endParaRPr lang="es-ES"/>
          </a:p>
        </p:txBody>
      </p:sp>
      <p:sp>
        <p:nvSpPr>
          <p:cNvPr id="6148" name="Rectangle 4"/>
          <p:cNvSpPr>
            <a:spLocks noGrp="1" noRot="1" noChangeAspect="1" noChangeArrowheads="1" noTextEdit="1"/>
          </p:cNvSpPr>
          <p:nvPr>
            <p:ph type="sldImg" idx="2"/>
          </p:nvPr>
        </p:nvSpPr>
        <p:spPr bwMode="auto">
          <a:xfrm>
            <a:off x="895350" y="742950"/>
            <a:ext cx="4937125" cy="37020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173" name="Rectangle 5"/>
          <p:cNvSpPr>
            <a:spLocks noGrp="1" noChangeArrowheads="1"/>
          </p:cNvSpPr>
          <p:nvPr>
            <p:ph type="body" sz="quarter" idx="3"/>
          </p:nvPr>
        </p:nvSpPr>
        <p:spPr bwMode="auto">
          <a:xfrm>
            <a:off x="672305" y="4693150"/>
            <a:ext cx="5380040" cy="444049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smtClean="0"/>
              <a:t>Feu clic aquí per editar els estils de text del patró</a:t>
            </a:r>
          </a:p>
          <a:p>
            <a:pPr lvl="1"/>
            <a:r>
              <a:rPr lang="es-ES" noProof="0" smtClean="0"/>
              <a:t>Segon nivell</a:t>
            </a:r>
          </a:p>
          <a:p>
            <a:pPr lvl="2"/>
            <a:r>
              <a:rPr lang="es-ES" noProof="0" smtClean="0"/>
              <a:t>Tercer nivell</a:t>
            </a:r>
          </a:p>
          <a:p>
            <a:pPr lvl="3"/>
            <a:r>
              <a:rPr lang="es-ES" noProof="0" smtClean="0"/>
              <a:t>Quart nivell</a:t>
            </a:r>
          </a:p>
          <a:p>
            <a:pPr lvl="4"/>
            <a:r>
              <a:rPr lang="es-ES" noProof="0" smtClean="0"/>
              <a:t>Cinquè nivell</a:t>
            </a:r>
          </a:p>
        </p:txBody>
      </p:sp>
      <p:sp>
        <p:nvSpPr>
          <p:cNvPr id="7174" name="Rectangle 6"/>
          <p:cNvSpPr>
            <a:spLocks noGrp="1" noChangeArrowheads="1"/>
          </p:cNvSpPr>
          <p:nvPr>
            <p:ph type="ftr" sz="quarter" idx="4"/>
          </p:nvPr>
        </p:nvSpPr>
        <p:spPr bwMode="auto">
          <a:xfrm>
            <a:off x="0" y="9378406"/>
            <a:ext cx="2914922" cy="49426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b="0"/>
            </a:lvl1pPr>
          </a:lstStyle>
          <a:p>
            <a:pPr>
              <a:defRPr/>
            </a:pPr>
            <a:endParaRPr lang="es-ES"/>
          </a:p>
        </p:txBody>
      </p:sp>
      <p:sp>
        <p:nvSpPr>
          <p:cNvPr id="7175" name="Rectangle 7"/>
          <p:cNvSpPr>
            <a:spLocks noGrp="1" noChangeArrowheads="1"/>
          </p:cNvSpPr>
          <p:nvPr>
            <p:ph type="sldNum" sz="quarter" idx="5"/>
          </p:nvPr>
        </p:nvSpPr>
        <p:spPr bwMode="auto">
          <a:xfrm>
            <a:off x="3808128" y="9378406"/>
            <a:ext cx="2914921" cy="49426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b="0"/>
            </a:lvl1pPr>
          </a:lstStyle>
          <a:p>
            <a:pPr>
              <a:defRPr/>
            </a:pPr>
            <a:fld id="{689E2DD8-2095-4E46-86C1-065ED8FDF7BF}" type="slidenum">
              <a:rPr lang="es-ES"/>
              <a:pPr>
                <a:defRPr/>
              </a:pPr>
              <a:t>‹#›</a:t>
            </a:fld>
            <a:endParaRPr lang="es-ES"/>
          </a:p>
        </p:txBody>
      </p:sp>
    </p:spTree>
    <p:extLst>
      <p:ext uri="{BB962C8B-B14F-4D97-AF65-F5344CB8AC3E}">
        <p14:creationId xmlns:p14="http://schemas.microsoft.com/office/powerpoint/2010/main" xmlns="" val="21885133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fld id="{A7FD07E6-FEC0-485F-AB4B-2B0F6C33CE69}" type="slidenum">
              <a:rPr lang="es-ES" b="0" smtClean="0"/>
              <a:pPr eaLnBrk="1" hangingPunct="1"/>
              <a:t>1</a:t>
            </a:fld>
            <a:endParaRPr lang="es-ES" b="0" smtClean="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xfrm>
            <a:off x="896407" y="4693150"/>
            <a:ext cx="4931837" cy="4440491"/>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ca-E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fld id="{9288C9A8-3CAF-4ABB-B597-8C01A70ACB0A}" type="slidenum">
              <a:rPr lang="es-ES" b="0" smtClean="0"/>
              <a:pPr eaLnBrk="1" hangingPunct="1"/>
              <a:t>3</a:t>
            </a:fld>
            <a:endParaRPr lang="es-ES" b="0" smtClean="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ca-E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fld id="{9288C9A8-3CAF-4ABB-B597-8C01A70ACB0A}" type="slidenum">
              <a:rPr lang="es-ES" b="0" smtClean="0"/>
              <a:pPr eaLnBrk="1" hangingPunct="1"/>
              <a:t>4</a:t>
            </a:fld>
            <a:endParaRPr lang="es-ES" b="0" smtClean="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ca-E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fld id="{9288C9A8-3CAF-4ABB-B597-8C01A70ACB0A}" type="slidenum">
              <a:rPr lang="es-ES" b="0" smtClean="0"/>
              <a:pPr eaLnBrk="1" hangingPunct="1"/>
              <a:t>5</a:t>
            </a:fld>
            <a:endParaRPr lang="es-ES" b="0" smtClean="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ca-E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fld id="{9288C9A8-3CAF-4ABB-B597-8C01A70ACB0A}" type="slidenum">
              <a:rPr lang="es-ES" b="0" smtClean="0"/>
              <a:pPr eaLnBrk="1" hangingPunct="1"/>
              <a:t>6</a:t>
            </a:fld>
            <a:endParaRPr lang="es-ES" b="0" smtClean="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ca-E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fld id="{9288C9A8-3CAF-4ABB-B597-8C01A70ACB0A}" type="slidenum">
              <a:rPr lang="es-ES" b="0" smtClean="0"/>
              <a:pPr eaLnBrk="1" hangingPunct="1"/>
              <a:t>7</a:t>
            </a:fld>
            <a:endParaRPr lang="es-ES" b="0" smtClean="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ca-E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fld id="{9288C9A8-3CAF-4ABB-B597-8C01A70ACB0A}" type="slidenum">
              <a:rPr lang="es-ES" b="0" smtClean="0"/>
              <a:pPr eaLnBrk="1" hangingPunct="1"/>
              <a:t>8</a:t>
            </a:fld>
            <a:endParaRPr lang="es-ES" b="0" smtClean="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ca-E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8DF3EF4-064C-4F5B-A05B-AEE88721C3E7}" type="slidenum">
              <a:rPr lang="ca-ES">
                <a:solidFill>
                  <a:prstClr val="black"/>
                </a:solidFill>
              </a:rPr>
              <a:pPr eaLnBrk="1" hangingPunct="1"/>
              <a:t>9</a:t>
            </a:fld>
            <a:endParaRPr lang="ca-ES">
              <a:solidFill>
                <a:prstClr val="black"/>
              </a:solidFill>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ca-E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4213" y="2492375"/>
            <a:ext cx="7772400" cy="1296988"/>
          </a:xfrm>
        </p:spPr>
        <p:txBody>
          <a:bodyPr/>
          <a:lstStyle>
            <a:lvl1pPr algn="ctr">
              <a:defRPr sz="3600" b="1">
                <a:solidFill>
                  <a:srgbClr val="990033"/>
                </a:solidFill>
              </a:defRPr>
            </a:lvl1pPr>
          </a:lstStyle>
          <a:p>
            <a:r>
              <a:rPr lang="es-ES"/>
              <a:t>Títol de la presentació</a:t>
            </a:r>
          </a:p>
        </p:txBody>
      </p:sp>
      <p:sp>
        <p:nvSpPr>
          <p:cNvPr id="5123" name="Rectangle 3"/>
          <p:cNvSpPr>
            <a:spLocks noGrp="1" noChangeArrowheads="1"/>
          </p:cNvSpPr>
          <p:nvPr>
            <p:ph type="subTitle" idx="1"/>
          </p:nvPr>
        </p:nvSpPr>
        <p:spPr>
          <a:xfrm>
            <a:off x="1331913" y="4292600"/>
            <a:ext cx="6400800" cy="838200"/>
          </a:xfrm>
        </p:spPr>
        <p:txBody>
          <a:bodyPr/>
          <a:lstStyle>
            <a:lvl1pPr marL="0" indent="0" algn="ctr">
              <a:buFont typeface="Wingdings" pitchFamily="2" charset="2"/>
              <a:buNone/>
              <a:defRPr b="1">
                <a:solidFill>
                  <a:srgbClr val="990033"/>
                </a:solidFill>
              </a:defRPr>
            </a:lvl1pPr>
          </a:lstStyle>
          <a:p>
            <a:r>
              <a:rPr lang="es-ES"/>
              <a:t>Subtítol de la presentació</a:t>
            </a:r>
          </a:p>
        </p:txBody>
      </p:sp>
      <p:sp>
        <p:nvSpPr>
          <p:cNvPr id="4" name="Rectangle 4"/>
          <p:cNvSpPr>
            <a:spLocks noGrp="1" noChangeArrowheads="1"/>
          </p:cNvSpPr>
          <p:nvPr>
            <p:ph type="dt" sz="half" idx="10"/>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a:defRPr sz="1400" b="0"/>
            </a:lvl1pPr>
          </a:lstStyle>
          <a:p>
            <a:pPr>
              <a:defRPr/>
            </a:pPr>
            <a:fld id="{4FE17ABB-2650-40AF-BD06-945B52DBB3EE}" type="datetime1">
              <a:rPr lang="ca-ES"/>
              <a:pPr>
                <a:defRPr/>
              </a:pPr>
              <a:t>14/11/2014</a:t>
            </a:fld>
            <a:endParaRPr lang="es-ES"/>
          </a:p>
        </p:txBody>
      </p:sp>
      <p:sp>
        <p:nvSpPr>
          <p:cNvPr id="5" name="Rectangle 5"/>
          <p:cNvSpPr>
            <a:spLocks noGrp="1" noChangeArrowheads="1"/>
          </p:cNvSpPr>
          <p:nvPr>
            <p:ph type="ftr" sz="quarter" idx="11"/>
          </p:nvPr>
        </p:nvSpPr>
        <p:spPr>
          <a:xfrm>
            <a:off x="3124200" y="6245225"/>
            <a:ext cx="2895600" cy="476250"/>
          </a:xfrm>
        </p:spPr>
        <p:txBody>
          <a:bodyPr/>
          <a:lstStyle>
            <a:lvl1pPr algn="ctr">
              <a:defRPr sz="1400" b="0">
                <a:solidFill>
                  <a:schemeClr val="tx1"/>
                </a:solidFill>
              </a:defRPr>
            </a:lvl1pPr>
          </a:lstStyle>
          <a:p>
            <a:pPr>
              <a:defRPr/>
            </a:pPr>
            <a:endParaRPr lang="es-ES"/>
          </a:p>
        </p:txBody>
      </p:sp>
      <p:sp>
        <p:nvSpPr>
          <p:cNvPr id="6" name="Rectangle 6"/>
          <p:cNvSpPr>
            <a:spLocks noGrp="1" noChangeArrowheads="1"/>
          </p:cNvSpPr>
          <p:nvPr>
            <p:ph type="sldNum" sz="quarter" idx="12"/>
          </p:nvPr>
        </p:nvSpPr>
        <p:spPr>
          <a:xfrm>
            <a:off x="6553200" y="6245225"/>
            <a:ext cx="2133600" cy="476250"/>
          </a:xfrm>
        </p:spPr>
        <p:txBody>
          <a:bodyPr anchor="t"/>
          <a:lstStyle>
            <a:lvl1pPr algn="r">
              <a:defRPr/>
            </a:lvl1pPr>
          </a:lstStyle>
          <a:p>
            <a:pPr>
              <a:defRPr/>
            </a:pPr>
            <a:fld id="{CD62D2A2-7E9F-474F-B9BB-B4C02987A2A2}" type="slidenum">
              <a:rPr lang="es-ES"/>
              <a:pPr>
                <a:defRPr/>
              </a:pPr>
              <a:t>‹#›</a:t>
            </a:fld>
            <a:endParaRPr lang="es-ES"/>
          </a:p>
        </p:txBody>
      </p:sp>
    </p:spTree>
    <p:extLst>
      <p:ext uri="{BB962C8B-B14F-4D97-AF65-F5344CB8AC3E}">
        <p14:creationId xmlns:p14="http://schemas.microsoft.com/office/powerpoint/2010/main" xmlns="" val="1869035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Rectangle 5"/>
          <p:cNvSpPr>
            <a:spLocks noGrp="1" noChangeArrowheads="1"/>
          </p:cNvSpPr>
          <p:nvPr>
            <p:ph type="ftr" sz="quarter" idx="10"/>
          </p:nvPr>
        </p:nvSpPr>
        <p:spPr>
          <a:ln/>
        </p:spPr>
        <p:txBody>
          <a:bodyPr/>
          <a:lstStyle>
            <a:lvl1pPr>
              <a:defRPr/>
            </a:lvl1pPr>
          </a:lstStyle>
          <a:p>
            <a:pPr>
              <a:defRPr/>
            </a:pPr>
            <a:endParaRPr lang="es-ES"/>
          </a:p>
        </p:txBody>
      </p:sp>
      <p:sp>
        <p:nvSpPr>
          <p:cNvPr id="5" name="Rectangle 6"/>
          <p:cNvSpPr>
            <a:spLocks noGrp="1" noChangeArrowheads="1"/>
          </p:cNvSpPr>
          <p:nvPr>
            <p:ph type="sldNum" sz="quarter" idx="11"/>
          </p:nvPr>
        </p:nvSpPr>
        <p:spPr>
          <a:ln/>
        </p:spPr>
        <p:txBody>
          <a:bodyPr/>
          <a:lstStyle>
            <a:lvl1pPr>
              <a:defRPr/>
            </a:lvl1pPr>
          </a:lstStyle>
          <a:p>
            <a:pPr>
              <a:defRPr/>
            </a:pPr>
            <a:fld id="{F5010FD8-EDCA-47EC-8666-5A81F19B2C08}" type="slidenum">
              <a:rPr lang="es-ES"/>
              <a:pPr>
                <a:defRPr/>
              </a:pPr>
              <a:t>‹#›</a:t>
            </a:fld>
            <a:endParaRPr lang="es-ES"/>
          </a:p>
        </p:txBody>
      </p:sp>
    </p:spTree>
    <p:extLst>
      <p:ext uri="{BB962C8B-B14F-4D97-AF65-F5344CB8AC3E}">
        <p14:creationId xmlns:p14="http://schemas.microsoft.com/office/powerpoint/2010/main" xmlns="" val="2699944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10350" y="1016000"/>
            <a:ext cx="2057400" cy="4994275"/>
          </a:xfrm>
        </p:spPr>
        <p:txBody>
          <a:bodyPr vert="eaVert"/>
          <a:lstStyle/>
          <a:p>
            <a:r>
              <a:rPr lang="es-ES" smtClean="0"/>
              <a:t>Haga clic para modificar el estilo de título del patrón</a:t>
            </a:r>
            <a:endParaRPr lang="ca-ES"/>
          </a:p>
        </p:txBody>
      </p:sp>
      <p:sp>
        <p:nvSpPr>
          <p:cNvPr id="3" name="2 Marcador de texto vertical"/>
          <p:cNvSpPr>
            <a:spLocks noGrp="1"/>
          </p:cNvSpPr>
          <p:nvPr>
            <p:ph type="body" orient="vert" idx="1"/>
          </p:nvPr>
        </p:nvSpPr>
        <p:spPr>
          <a:xfrm>
            <a:off x="438150" y="1016000"/>
            <a:ext cx="6019800" cy="499427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Rectangle 5"/>
          <p:cNvSpPr>
            <a:spLocks noGrp="1" noChangeArrowheads="1"/>
          </p:cNvSpPr>
          <p:nvPr>
            <p:ph type="ftr" sz="quarter" idx="10"/>
          </p:nvPr>
        </p:nvSpPr>
        <p:spPr>
          <a:ln/>
        </p:spPr>
        <p:txBody>
          <a:bodyPr/>
          <a:lstStyle>
            <a:lvl1pPr>
              <a:defRPr/>
            </a:lvl1pPr>
          </a:lstStyle>
          <a:p>
            <a:pPr>
              <a:defRPr/>
            </a:pPr>
            <a:endParaRPr lang="es-ES"/>
          </a:p>
        </p:txBody>
      </p:sp>
      <p:sp>
        <p:nvSpPr>
          <p:cNvPr id="5" name="Rectangle 6"/>
          <p:cNvSpPr>
            <a:spLocks noGrp="1" noChangeArrowheads="1"/>
          </p:cNvSpPr>
          <p:nvPr>
            <p:ph type="sldNum" sz="quarter" idx="11"/>
          </p:nvPr>
        </p:nvSpPr>
        <p:spPr>
          <a:ln/>
        </p:spPr>
        <p:txBody>
          <a:bodyPr/>
          <a:lstStyle>
            <a:lvl1pPr>
              <a:defRPr/>
            </a:lvl1pPr>
          </a:lstStyle>
          <a:p>
            <a:pPr>
              <a:defRPr/>
            </a:pPr>
            <a:fld id="{FB16BBF1-060B-4FB3-9A7A-E46B92F1D4AA}" type="slidenum">
              <a:rPr lang="es-ES"/>
              <a:pPr>
                <a:defRPr/>
              </a:pPr>
              <a:t>‹#›</a:t>
            </a:fld>
            <a:endParaRPr lang="es-ES"/>
          </a:p>
        </p:txBody>
      </p:sp>
    </p:spTree>
    <p:extLst>
      <p:ext uri="{BB962C8B-B14F-4D97-AF65-F5344CB8AC3E}">
        <p14:creationId xmlns:p14="http://schemas.microsoft.com/office/powerpoint/2010/main" xmlns="" val="3947663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38150" y="1016000"/>
            <a:ext cx="8229600" cy="49942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Rectangle 5"/>
          <p:cNvSpPr>
            <a:spLocks noGrp="1" noChangeArrowheads="1"/>
          </p:cNvSpPr>
          <p:nvPr>
            <p:ph type="ftr" sz="quarter" idx="10"/>
          </p:nvPr>
        </p:nvSpPr>
        <p:spPr/>
        <p:txBody>
          <a:bodyPr/>
          <a:lstStyle>
            <a:lvl1pPr>
              <a:defRPr/>
            </a:lvl1pPr>
          </a:lstStyle>
          <a:p>
            <a:pPr>
              <a:defRPr/>
            </a:pPr>
            <a:endParaRPr lang="es-ES"/>
          </a:p>
        </p:txBody>
      </p:sp>
      <p:sp>
        <p:nvSpPr>
          <p:cNvPr id="5" name="Rectangle 6"/>
          <p:cNvSpPr>
            <a:spLocks noGrp="1" noChangeArrowheads="1"/>
          </p:cNvSpPr>
          <p:nvPr>
            <p:ph type="sldNum" sz="quarter" idx="11"/>
          </p:nvPr>
        </p:nvSpPr>
        <p:spPr/>
        <p:txBody>
          <a:bodyPr/>
          <a:lstStyle>
            <a:lvl1pPr>
              <a:defRPr/>
            </a:lvl1pPr>
          </a:lstStyle>
          <a:p>
            <a:pPr>
              <a:defRPr/>
            </a:pPr>
            <a:fld id="{F443B409-A758-4D28-A158-0CCE0948CDC5}" type="slidenum">
              <a:rPr lang="es-ES"/>
              <a:pPr>
                <a:defRPr/>
              </a:pPr>
              <a:t>‹#›</a:t>
            </a:fld>
            <a:endParaRPr lang="es-ES"/>
          </a:p>
        </p:txBody>
      </p:sp>
      <p:pic>
        <p:nvPicPr>
          <p:cNvPr id="6" name="Imatge 5"/>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95536" y="6101084"/>
            <a:ext cx="2002500" cy="533572"/>
          </a:xfrm>
          <a:prstGeom prst="rect">
            <a:avLst/>
          </a:prstGeom>
        </p:spPr>
      </p:pic>
    </p:spTree>
    <p:extLst>
      <p:ext uri="{BB962C8B-B14F-4D97-AF65-F5344CB8AC3E}">
        <p14:creationId xmlns:p14="http://schemas.microsoft.com/office/powerpoint/2010/main" xmlns="" val="227773290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ol">
    <p:spTree>
      <p:nvGrpSpPr>
        <p:cNvPr id="1" name=""/>
        <p:cNvGrpSpPr/>
        <p:nvPr/>
      </p:nvGrpSpPr>
      <p:grpSpPr>
        <a:xfrm>
          <a:off x="0" y="0"/>
          <a:ext cx="0" cy="0"/>
          <a:chOff x="0" y="0"/>
          <a:chExt cx="0" cy="0"/>
        </a:xfrm>
      </p:grpSpPr>
      <p:sp>
        <p:nvSpPr>
          <p:cNvPr id="2" name="Títol 1"/>
          <p:cNvSpPr>
            <a:spLocks noGrp="1"/>
          </p:cNvSpPr>
          <p:nvPr>
            <p:ph type="ctrTitle"/>
          </p:nvPr>
        </p:nvSpPr>
        <p:spPr>
          <a:xfrm>
            <a:off x="685800" y="2130425"/>
            <a:ext cx="7772400" cy="1470025"/>
          </a:xfrm>
        </p:spPr>
        <p:txBody>
          <a:bodyPr/>
          <a:lstStyle/>
          <a:p>
            <a:r>
              <a:rPr lang="ca-ES" smtClean="0"/>
              <a:t>Feu clic aquí per editar l'estil</a:t>
            </a:r>
            <a:endParaRPr lang="ca-ES"/>
          </a:p>
        </p:txBody>
      </p:sp>
      <p:sp>
        <p:nvSpPr>
          <p:cNvPr id="3" name="Subtíto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a-ES" smtClean="0"/>
              <a:t>Feu clic aquí per editar l'estil de subtítols del patró.</a:t>
            </a:r>
            <a:endParaRPr lang="ca-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9E802C7-7A45-4A51-8C82-5E0887E7C44C}" type="slidenum">
              <a:rPr lang="ca-ES">
                <a:solidFill>
                  <a:srgbClr val="000000"/>
                </a:solidFill>
              </a:rPr>
              <a:pPr>
                <a:defRPr/>
              </a:pPr>
              <a:t>‹#›</a:t>
            </a:fld>
            <a:endParaRPr lang="ca-ES">
              <a:solidFill>
                <a:srgbClr val="000000"/>
              </a:solidFill>
            </a:endParaRPr>
          </a:p>
        </p:txBody>
      </p:sp>
    </p:spTree>
    <p:extLst>
      <p:ext uri="{BB962C8B-B14F-4D97-AF65-F5344CB8AC3E}">
        <p14:creationId xmlns:p14="http://schemas.microsoft.com/office/powerpoint/2010/main" xmlns="" val="29226204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ol i objectes">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smtClean="0"/>
              <a:t>Feu clic aquí per editar l'estil</a:t>
            </a:r>
            <a:endParaRPr lang="ca-ES"/>
          </a:p>
        </p:txBody>
      </p:sp>
      <p:sp>
        <p:nvSpPr>
          <p:cNvPr id="3" name="Contenidor de contingut 2"/>
          <p:cNvSpPr>
            <a:spLocks noGrp="1"/>
          </p:cNvSpPr>
          <p:nvPr>
            <p:ph idx="1"/>
          </p:nvPr>
        </p:nvSpPr>
        <p:spPr/>
        <p:txBody>
          <a:body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77B396-E056-48A9-88B2-8095D64B91E1}" type="slidenum">
              <a:rPr lang="ca-ES">
                <a:solidFill>
                  <a:srgbClr val="000000"/>
                </a:solidFill>
              </a:rPr>
              <a:pPr>
                <a:defRPr/>
              </a:pPr>
              <a:t>‹#›</a:t>
            </a:fld>
            <a:endParaRPr lang="ca-ES">
              <a:solidFill>
                <a:srgbClr val="000000"/>
              </a:solidFill>
            </a:endParaRPr>
          </a:p>
        </p:txBody>
      </p:sp>
    </p:spTree>
    <p:extLst>
      <p:ext uri="{BB962C8B-B14F-4D97-AF65-F5344CB8AC3E}">
        <p14:creationId xmlns:p14="http://schemas.microsoft.com/office/powerpoint/2010/main" xmlns="" val="26145292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Capçalera de la secció">
    <p:spTree>
      <p:nvGrpSpPr>
        <p:cNvPr id="1" name=""/>
        <p:cNvGrpSpPr/>
        <p:nvPr/>
      </p:nvGrpSpPr>
      <p:grpSpPr>
        <a:xfrm>
          <a:off x="0" y="0"/>
          <a:ext cx="0" cy="0"/>
          <a:chOff x="0" y="0"/>
          <a:chExt cx="0" cy="0"/>
        </a:xfrm>
      </p:grpSpPr>
      <p:sp>
        <p:nvSpPr>
          <p:cNvPr id="2" name="Títol 1"/>
          <p:cNvSpPr>
            <a:spLocks noGrp="1"/>
          </p:cNvSpPr>
          <p:nvPr>
            <p:ph type="title"/>
          </p:nvPr>
        </p:nvSpPr>
        <p:spPr>
          <a:xfrm>
            <a:off x="722313" y="4406900"/>
            <a:ext cx="7772400" cy="1362075"/>
          </a:xfrm>
        </p:spPr>
        <p:txBody>
          <a:bodyPr anchor="t"/>
          <a:lstStyle>
            <a:lvl1pPr algn="l">
              <a:defRPr sz="4000" b="1" cap="all"/>
            </a:lvl1pPr>
          </a:lstStyle>
          <a:p>
            <a:r>
              <a:rPr lang="ca-ES" smtClean="0"/>
              <a:t>Feu clic aquí per editar l'estil</a:t>
            </a:r>
            <a:endParaRPr lang="ca-ES"/>
          </a:p>
        </p:txBody>
      </p:sp>
      <p:sp>
        <p:nvSpPr>
          <p:cNvPr id="3" name="Contenidor de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a-ES" smtClean="0"/>
              <a:t>Feu clic aquí per editar estils</a:t>
            </a:r>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6F51FC-1FED-4F35-9F6E-BAF10B749195}" type="slidenum">
              <a:rPr lang="ca-ES">
                <a:solidFill>
                  <a:srgbClr val="000000"/>
                </a:solidFill>
              </a:rPr>
              <a:pPr>
                <a:defRPr/>
              </a:pPr>
              <a:t>‹#›</a:t>
            </a:fld>
            <a:endParaRPr lang="ca-ES">
              <a:solidFill>
                <a:srgbClr val="000000"/>
              </a:solidFill>
            </a:endParaRPr>
          </a:p>
        </p:txBody>
      </p:sp>
    </p:spTree>
    <p:extLst>
      <p:ext uri="{BB962C8B-B14F-4D97-AF65-F5344CB8AC3E}">
        <p14:creationId xmlns:p14="http://schemas.microsoft.com/office/powerpoint/2010/main" xmlns="" val="1279437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ctes">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smtClean="0"/>
              <a:t>Feu clic aquí per editar l'estil</a:t>
            </a:r>
            <a:endParaRPr lang="ca-ES"/>
          </a:p>
        </p:txBody>
      </p:sp>
      <p:sp>
        <p:nvSpPr>
          <p:cNvPr id="3" name="Contenidor de contingut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4" name="Contenidor de contingut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9F1019B-CA70-40C6-A9B6-0C891F6EB6D3}" type="slidenum">
              <a:rPr lang="ca-ES">
                <a:solidFill>
                  <a:srgbClr val="000000"/>
                </a:solidFill>
              </a:rPr>
              <a:pPr>
                <a:defRPr/>
              </a:pPr>
              <a:t>‹#›</a:t>
            </a:fld>
            <a:endParaRPr lang="ca-ES">
              <a:solidFill>
                <a:srgbClr val="000000"/>
              </a:solidFill>
            </a:endParaRPr>
          </a:p>
        </p:txBody>
      </p:sp>
    </p:spTree>
    <p:extLst>
      <p:ext uri="{BB962C8B-B14F-4D97-AF65-F5344CB8AC3E}">
        <p14:creationId xmlns:p14="http://schemas.microsoft.com/office/powerpoint/2010/main" xmlns="" val="12291921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lvl1pPr>
              <a:defRPr/>
            </a:lvl1pPr>
          </a:lstStyle>
          <a:p>
            <a:r>
              <a:rPr lang="ca-ES" smtClean="0"/>
              <a:t>Feu clic aquí per editar l'estil</a:t>
            </a:r>
            <a:endParaRPr lang="ca-ES"/>
          </a:p>
        </p:txBody>
      </p:sp>
      <p:sp>
        <p:nvSpPr>
          <p:cNvPr id="3" name="Contenidor de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smtClean="0"/>
              <a:t>Feu clic aquí per editar estils</a:t>
            </a:r>
          </a:p>
        </p:txBody>
      </p:sp>
      <p:sp>
        <p:nvSpPr>
          <p:cNvPr id="4" name="Contenidor de contingut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5" name="Contenidor de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smtClean="0"/>
              <a:t>Feu clic aquí per editar estils</a:t>
            </a:r>
          </a:p>
        </p:txBody>
      </p:sp>
      <p:sp>
        <p:nvSpPr>
          <p:cNvPr id="6" name="Contenidor de contingut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7"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EC2DAFC-7048-4B74-BA44-F928E9A6EDF9}" type="slidenum">
              <a:rPr lang="ca-ES">
                <a:solidFill>
                  <a:srgbClr val="000000"/>
                </a:solidFill>
              </a:rPr>
              <a:pPr>
                <a:defRPr/>
              </a:pPr>
              <a:t>‹#›</a:t>
            </a:fld>
            <a:endParaRPr lang="ca-ES">
              <a:solidFill>
                <a:srgbClr val="000000"/>
              </a:solidFill>
            </a:endParaRPr>
          </a:p>
        </p:txBody>
      </p:sp>
    </p:spTree>
    <p:extLst>
      <p:ext uri="{BB962C8B-B14F-4D97-AF65-F5344CB8AC3E}">
        <p14:creationId xmlns:p14="http://schemas.microsoft.com/office/powerpoint/2010/main" xmlns="" val="35668296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Només títol">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smtClean="0"/>
              <a:t>Feu clic aquí per editar l'estil</a:t>
            </a:r>
            <a:endParaRPr lang="ca-ES"/>
          </a:p>
        </p:txBody>
      </p:sp>
      <p:sp>
        <p:nvSpPr>
          <p:cNvPr id="3"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BB128C5-AC2A-4AB8-99E0-335887BF3C72}" type="slidenum">
              <a:rPr lang="ca-ES">
                <a:solidFill>
                  <a:srgbClr val="000000"/>
                </a:solidFill>
              </a:rPr>
              <a:pPr>
                <a:defRPr/>
              </a:pPr>
              <a:t>‹#›</a:t>
            </a:fld>
            <a:endParaRPr lang="ca-ES">
              <a:solidFill>
                <a:srgbClr val="000000"/>
              </a:solidFill>
            </a:endParaRPr>
          </a:p>
        </p:txBody>
      </p:sp>
    </p:spTree>
    <p:extLst>
      <p:ext uri="{BB962C8B-B14F-4D97-AF65-F5344CB8AC3E}">
        <p14:creationId xmlns:p14="http://schemas.microsoft.com/office/powerpoint/2010/main" xmlns="" val="26973350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C23D9FE-68F4-4FDF-BE2A-54D513979E30}" type="slidenum">
              <a:rPr lang="ca-ES">
                <a:solidFill>
                  <a:srgbClr val="000000"/>
                </a:solidFill>
              </a:rPr>
              <a:pPr>
                <a:defRPr/>
              </a:pPr>
              <a:t>‹#›</a:t>
            </a:fld>
            <a:endParaRPr lang="ca-ES">
              <a:solidFill>
                <a:srgbClr val="000000"/>
              </a:solidFill>
            </a:endParaRPr>
          </a:p>
        </p:txBody>
      </p:sp>
    </p:spTree>
    <p:extLst>
      <p:ext uri="{BB962C8B-B14F-4D97-AF65-F5344CB8AC3E}">
        <p14:creationId xmlns:p14="http://schemas.microsoft.com/office/powerpoint/2010/main" xmlns="" val="2561344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Rectangle 5"/>
          <p:cNvSpPr>
            <a:spLocks noGrp="1" noChangeArrowheads="1"/>
          </p:cNvSpPr>
          <p:nvPr>
            <p:ph type="ftr" sz="quarter" idx="10"/>
          </p:nvPr>
        </p:nvSpPr>
        <p:spPr>
          <a:ln/>
        </p:spPr>
        <p:txBody>
          <a:bodyPr/>
          <a:lstStyle>
            <a:lvl1pPr>
              <a:defRPr/>
            </a:lvl1pPr>
          </a:lstStyle>
          <a:p>
            <a:pPr>
              <a:defRPr/>
            </a:pPr>
            <a:endParaRPr lang="es-ES"/>
          </a:p>
        </p:txBody>
      </p:sp>
      <p:sp>
        <p:nvSpPr>
          <p:cNvPr id="5" name="Rectangle 6"/>
          <p:cNvSpPr>
            <a:spLocks noGrp="1" noChangeArrowheads="1"/>
          </p:cNvSpPr>
          <p:nvPr>
            <p:ph type="sldNum" sz="quarter" idx="11"/>
          </p:nvPr>
        </p:nvSpPr>
        <p:spPr>
          <a:ln/>
        </p:spPr>
        <p:txBody>
          <a:bodyPr/>
          <a:lstStyle>
            <a:lvl1pPr>
              <a:defRPr/>
            </a:lvl1pPr>
          </a:lstStyle>
          <a:p>
            <a:pPr>
              <a:defRPr/>
            </a:pPr>
            <a:fld id="{46799449-0FCF-460C-A3A9-B93A1D78960C}" type="slidenum">
              <a:rPr lang="es-ES"/>
              <a:pPr>
                <a:defRPr/>
              </a:pPr>
              <a:t>‹#›</a:t>
            </a:fld>
            <a:endParaRPr lang="es-ES"/>
          </a:p>
        </p:txBody>
      </p:sp>
    </p:spTree>
    <p:extLst>
      <p:ext uri="{BB962C8B-B14F-4D97-AF65-F5344CB8AC3E}">
        <p14:creationId xmlns:p14="http://schemas.microsoft.com/office/powerpoint/2010/main" xmlns="" val="14797700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ingut amb llegenda">
    <p:spTree>
      <p:nvGrpSpPr>
        <p:cNvPr id="1" name=""/>
        <p:cNvGrpSpPr/>
        <p:nvPr/>
      </p:nvGrpSpPr>
      <p:grpSpPr>
        <a:xfrm>
          <a:off x="0" y="0"/>
          <a:ext cx="0" cy="0"/>
          <a:chOff x="0" y="0"/>
          <a:chExt cx="0" cy="0"/>
        </a:xfrm>
      </p:grpSpPr>
      <p:sp>
        <p:nvSpPr>
          <p:cNvPr id="2" name="Títol 1"/>
          <p:cNvSpPr>
            <a:spLocks noGrp="1"/>
          </p:cNvSpPr>
          <p:nvPr>
            <p:ph type="title"/>
          </p:nvPr>
        </p:nvSpPr>
        <p:spPr>
          <a:xfrm>
            <a:off x="457200" y="273050"/>
            <a:ext cx="3008313" cy="1162050"/>
          </a:xfrm>
        </p:spPr>
        <p:txBody>
          <a:bodyPr anchor="b"/>
          <a:lstStyle>
            <a:lvl1pPr algn="l">
              <a:defRPr sz="2000" b="1"/>
            </a:lvl1pPr>
          </a:lstStyle>
          <a:p>
            <a:r>
              <a:rPr lang="ca-ES" smtClean="0"/>
              <a:t>Feu clic aquí per editar l'estil</a:t>
            </a:r>
            <a:endParaRPr lang="ca-ES"/>
          </a:p>
        </p:txBody>
      </p:sp>
      <p:sp>
        <p:nvSpPr>
          <p:cNvPr id="3" name="Contenidor de contingut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4" name="Contenidor de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a-ES" smtClean="0"/>
              <a:t>Feu clic aquí per editar estils</a:t>
            </a:r>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96A3628-78AB-4A5C-AB3D-C8FB838DD726}" type="slidenum">
              <a:rPr lang="ca-ES">
                <a:solidFill>
                  <a:srgbClr val="000000"/>
                </a:solidFill>
              </a:rPr>
              <a:pPr>
                <a:defRPr/>
              </a:pPr>
              <a:t>‹#›</a:t>
            </a:fld>
            <a:endParaRPr lang="ca-ES">
              <a:solidFill>
                <a:srgbClr val="000000"/>
              </a:solidFill>
            </a:endParaRPr>
          </a:p>
        </p:txBody>
      </p:sp>
    </p:spTree>
    <p:extLst>
      <p:ext uri="{BB962C8B-B14F-4D97-AF65-F5344CB8AC3E}">
        <p14:creationId xmlns:p14="http://schemas.microsoft.com/office/powerpoint/2010/main" xmlns="" val="23166109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tge amb llegenda">
    <p:spTree>
      <p:nvGrpSpPr>
        <p:cNvPr id="1" name=""/>
        <p:cNvGrpSpPr/>
        <p:nvPr/>
      </p:nvGrpSpPr>
      <p:grpSpPr>
        <a:xfrm>
          <a:off x="0" y="0"/>
          <a:ext cx="0" cy="0"/>
          <a:chOff x="0" y="0"/>
          <a:chExt cx="0" cy="0"/>
        </a:xfrm>
      </p:grpSpPr>
      <p:sp>
        <p:nvSpPr>
          <p:cNvPr id="2" name="Títol 1"/>
          <p:cNvSpPr>
            <a:spLocks noGrp="1"/>
          </p:cNvSpPr>
          <p:nvPr>
            <p:ph type="title"/>
          </p:nvPr>
        </p:nvSpPr>
        <p:spPr>
          <a:xfrm>
            <a:off x="1792288" y="4800600"/>
            <a:ext cx="5486400" cy="566738"/>
          </a:xfrm>
        </p:spPr>
        <p:txBody>
          <a:bodyPr anchor="b"/>
          <a:lstStyle>
            <a:lvl1pPr algn="l">
              <a:defRPr sz="2000" b="1"/>
            </a:lvl1pPr>
          </a:lstStyle>
          <a:p>
            <a:r>
              <a:rPr lang="ca-ES" smtClean="0"/>
              <a:t>Feu clic aquí per editar l'estil</a:t>
            </a:r>
            <a:endParaRPr lang="ca-ES"/>
          </a:p>
        </p:txBody>
      </p:sp>
      <p:sp>
        <p:nvSpPr>
          <p:cNvPr id="3" name="Contenidor d'imat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a-ES" noProof="0" smtClean="0"/>
          </a:p>
        </p:txBody>
      </p:sp>
      <p:sp>
        <p:nvSpPr>
          <p:cNvPr id="4" name="Contenidor de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a-ES" smtClean="0"/>
              <a:t>Feu clic aquí per editar estils</a:t>
            </a:r>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E92E137-F1D0-4411-8C9E-D7D01390B1A9}" type="slidenum">
              <a:rPr lang="ca-ES">
                <a:solidFill>
                  <a:srgbClr val="000000"/>
                </a:solidFill>
              </a:rPr>
              <a:pPr>
                <a:defRPr/>
              </a:pPr>
              <a:t>‹#›</a:t>
            </a:fld>
            <a:endParaRPr lang="ca-ES">
              <a:solidFill>
                <a:srgbClr val="000000"/>
              </a:solidFill>
            </a:endParaRPr>
          </a:p>
        </p:txBody>
      </p:sp>
    </p:spTree>
    <p:extLst>
      <p:ext uri="{BB962C8B-B14F-4D97-AF65-F5344CB8AC3E}">
        <p14:creationId xmlns:p14="http://schemas.microsoft.com/office/powerpoint/2010/main" xmlns="" val="8478230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ol i text vertical">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smtClean="0"/>
              <a:t>Feu clic aquí per editar l'estil</a:t>
            </a:r>
            <a:endParaRPr lang="ca-ES"/>
          </a:p>
        </p:txBody>
      </p:sp>
      <p:sp>
        <p:nvSpPr>
          <p:cNvPr id="3" name="Contenidor de text vertical 2"/>
          <p:cNvSpPr>
            <a:spLocks noGrp="1"/>
          </p:cNvSpPr>
          <p:nvPr>
            <p:ph type="body" orient="vert" idx="1"/>
          </p:nvPr>
        </p:nvSpPr>
        <p:spPr/>
        <p:txBody>
          <a:bodyPr vert="eaVert"/>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C99D6F2-85F8-42D5-B1ED-078CBBA390E5}" type="slidenum">
              <a:rPr lang="ca-ES">
                <a:solidFill>
                  <a:srgbClr val="000000"/>
                </a:solidFill>
              </a:rPr>
              <a:pPr>
                <a:defRPr/>
              </a:pPr>
              <a:t>‹#›</a:t>
            </a:fld>
            <a:endParaRPr lang="ca-ES">
              <a:solidFill>
                <a:srgbClr val="000000"/>
              </a:solidFill>
            </a:endParaRPr>
          </a:p>
        </p:txBody>
      </p:sp>
    </p:spTree>
    <p:extLst>
      <p:ext uri="{BB962C8B-B14F-4D97-AF65-F5344CB8AC3E}">
        <p14:creationId xmlns:p14="http://schemas.microsoft.com/office/powerpoint/2010/main" xmlns="" val="34689602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ol vertical i text">
    <p:spTree>
      <p:nvGrpSpPr>
        <p:cNvPr id="1" name=""/>
        <p:cNvGrpSpPr/>
        <p:nvPr/>
      </p:nvGrpSpPr>
      <p:grpSpPr>
        <a:xfrm>
          <a:off x="0" y="0"/>
          <a:ext cx="0" cy="0"/>
          <a:chOff x="0" y="0"/>
          <a:chExt cx="0" cy="0"/>
        </a:xfrm>
      </p:grpSpPr>
      <p:sp>
        <p:nvSpPr>
          <p:cNvPr id="2" name="Títol vertical 1"/>
          <p:cNvSpPr>
            <a:spLocks noGrp="1"/>
          </p:cNvSpPr>
          <p:nvPr>
            <p:ph type="title" orient="vert"/>
          </p:nvPr>
        </p:nvSpPr>
        <p:spPr>
          <a:xfrm>
            <a:off x="6629400" y="274638"/>
            <a:ext cx="2057400" cy="5851525"/>
          </a:xfrm>
        </p:spPr>
        <p:txBody>
          <a:bodyPr vert="eaVert"/>
          <a:lstStyle/>
          <a:p>
            <a:r>
              <a:rPr lang="ca-ES" smtClean="0"/>
              <a:t>Feu clic aquí per editar l'estil</a:t>
            </a:r>
            <a:endParaRPr lang="ca-ES"/>
          </a:p>
        </p:txBody>
      </p:sp>
      <p:sp>
        <p:nvSpPr>
          <p:cNvPr id="3" name="Contenidor de text vertical 2"/>
          <p:cNvSpPr>
            <a:spLocks noGrp="1"/>
          </p:cNvSpPr>
          <p:nvPr>
            <p:ph type="body" orient="vert" idx="1"/>
          </p:nvPr>
        </p:nvSpPr>
        <p:spPr>
          <a:xfrm>
            <a:off x="457200" y="274638"/>
            <a:ext cx="6019800" cy="5851525"/>
          </a:xfrm>
        </p:spPr>
        <p:txBody>
          <a:bodyPr vert="eaVert"/>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601F079-5EB0-48D7-A64F-05DEF2871125}" type="slidenum">
              <a:rPr lang="ca-ES">
                <a:solidFill>
                  <a:srgbClr val="000000"/>
                </a:solidFill>
              </a:rPr>
              <a:pPr>
                <a:defRPr/>
              </a:pPr>
              <a:t>‹#›</a:t>
            </a:fld>
            <a:endParaRPr lang="ca-ES">
              <a:solidFill>
                <a:srgbClr val="000000"/>
              </a:solidFill>
            </a:endParaRPr>
          </a:p>
        </p:txBody>
      </p:sp>
    </p:spTree>
    <p:extLst>
      <p:ext uri="{BB962C8B-B14F-4D97-AF65-F5344CB8AC3E}">
        <p14:creationId xmlns:p14="http://schemas.microsoft.com/office/powerpoint/2010/main" xmlns="" val="2592901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ca-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5"/>
          <p:cNvSpPr>
            <a:spLocks noGrp="1" noChangeArrowheads="1"/>
          </p:cNvSpPr>
          <p:nvPr>
            <p:ph type="ftr" sz="quarter" idx="10"/>
          </p:nvPr>
        </p:nvSpPr>
        <p:spPr>
          <a:ln/>
        </p:spPr>
        <p:txBody>
          <a:bodyPr/>
          <a:lstStyle>
            <a:lvl1pPr>
              <a:defRPr/>
            </a:lvl1pPr>
          </a:lstStyle>
          <a:p>
            <a:pPr>
              <a:defRPr/>
            </a:pPr>
            <a:endParaRPr lang="es-ES"/>
          </a:p>
        </p:txBody>
      </p:sp>
      <p:sp>
        <p:nvSpPr>
          <p:cNvPr id="5" name="Rectangle 6"/>
          <p:cNvSpPr>
            <a:spLocks noGrp="1" noChangeArrowheads="1"/>
          </p:cNvSpPr>
          <p:nvPr>
            <p:ph type="sldNum" sz="quarter" idx="11"/>
          </p:nvPr>
        </p:nvSpPr>
        <p:spPr>
          <a:ln/>
        </p:spPr>
        <p:txBody>
          <a:bodyPr/>
          <a:lstStyle>
            <a:lvl1pPr>
              <a:defRPr/>
            </a:lvl1pPr>
          </a:lstStyle>
          <a:p>
            <a:pPr>
              <a:defRPr/>
            </a:pPr>
            <a:fld id="{65B88212-F6CC-49F0-A594-AA9BC5056F95}" type="slidenum">
              <a:rPr lang="es-ES"/>
              <a:pPr>
                <a:defRPr/>
              </a:pPr>
              <a:t>‹#›</a:t>
            </a:fld>
            <a:endParaRPr lang="es-ES"/>
          </a:p>
        </p:txBody>
      </p:sp>
    </p:spTree>
    <p:extLst>
      <p:ext uri="{BB962C8B-B14F-4D97-AF65-F5344CB8AC3E}">
        <p14:creationId xmlns:p14="http://schemas.microsoft.com/office/powerpoint/2010/main" xmlns="" val="3555119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contenido"/>
          <p:cNvSpPr>
            <a:spLocks noGrp="1"/>
          </p:cNvSpPr>
          <p:nvPr>
            <p:ph sz="half" idx="1"/>
          </p:nvPr>
        </p:nvSpPr>
        <p:spPr>
          <a:xfrm>
            <a:off x="438150" y="148431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contenido"/>
          <p:cNvSpPr>
            <a:spLocks noGrp="1"/>
          </p:cNvSpPr>
          <p:nvPr>
            <p:ph sz="half" idx="2"/>
          </p:nvPr>
        </p:nvSpPr>
        <p:spPr>
          <a:xfrm>
            <a:off x="4629150" y="148431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5" name="Rectangle 5"/>
          <p:cNvSpPr>
            <a:spLocks noGrp="1" noChangeArrowheads="1"/>
          </p:cNvSpPr>
          <p:nvPr>
            <p:ph type="ftr" sz="quarter" idx="10"/>
          </p:nvPr>
        </p:nvSpPr>
        <p:spPr>
          <a:ln/>
        </p:spPr>
        <p:txBody>
          <a:bodyPr/>
          <a:lstStyle>
            <a:lvl1pPr>
              <a:defRPr/>
            </a:lvl1pPr>
          </a:lstStyle>
          <a:p>
            <a:pPr>
              <a:defRPr/>
            </a:pPr>
            <a:endParaRPr lang="es-ES"/>
          </a:p>
        </p:txBody>
      </p:sp>
      <p:sp>
        <p:nvSpPr>
          <p:cNvPr id="6" name="Rectangle 6"/>
          <p:cNvSpPr>
            <a:spLocks noGrp="1" noChangeArrowheads="1"/>
          </p:cNvSpPr>
          <p:nvPr>
            <p:ph type="sldNum" sz="quarter" idx="11"/>
          </p:nvPr>
        </p:nvSpPr>
        <p:spPr>
          <a:ln/>
        </p:spPr>
        <p:txBody>
          <a:bodyPr/>
          <a:lstStyle>
            <a:lvl1pPr>
              <a:defRPr/>
            </a:lvl1pPr>
          </a:lstStyle>
          <a:p>
            <a:pPr>
              <a:defRPr/>
            </a:pPr>
            <a:fld id="{37DC9640-B78C-498F-87AC-589B7542A2F0}" type="slidenum">
              <a:rPr lang="es-ES"/>
              <a:pPr>
                <a:defRPr/>
              </a:pPr>
              <a:t>‹#›</a:t>
            </a:fld>
            <a:endParaRPr lang="es-ES"/>
          </a:p>
        </p:txBody>
      </p:sp>
    </p:spTree>
    <p:extLst>
      <p:ext uri="{BB962C8B-B14F-4D97-AF65-F5344CB8AC3E}">
        <p14:creationId xmlns:p14="http://schemas.microsoft.com/office/powerpoint/2010/main" xmlns="" val="965921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ca-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7" name="Rectangle 5"/>
          <p:cNvSpPr>
            <a:spLocks noGrp="1" noChangeArrowheads="1"/>
          </p:cNvSpPr>
          <p:nvPr>
            <p:ph type="ftr" sz="quarter" idx="10"/>
          </p:nvPr>
        </p:nvSpPr>
        <p:spPr>
          <a:ln/>
        </p:spPr>
        <p:txBody>
          <a:bodyPr/>
          <a:lstStyle>
            <a:lvl1pPr>
              <a:defRPr/>
            </a:lvl1pPr>
          </a:lstStyle>
          <a:p>
            <a:pPr>
              <a:defRPr/>
            </a:pPr>
            <a:endParaRPr lang="es-ES"/>
          </a:p>
        </p:txBody>
      </p:sp>
      <p:sp>
        <p:nvSpPr>
          <p:cNvPr id="8" name="Rectangle 6"/>
          <p:cNvSpPr>
            <a:spLocks noGrp="1" noChangeArrowheads="1"/>
          </p:cNvSpPr>
          <p:nvPr>
            <p:ph type="sldNum" sz="quarter" idx="11"/>
          </p:nvPr>
        </p:nvSpPr>
        <p:spPr>
          <a:ln/>
        </p:spPr>
        <p:txBody>
          <a:bodyPr/>
          <a:lstStyle>
            <a:lvl1pPr>
              <a:defRPr/>
            </a:lvl1pPr>
          </a:lstStyle>
          <a:p>
            <a:pPr>
              <a:defRPr/>
            </a:pPr>
            <a:fld id="{01CF5EC8-665D-427C-B965-16DF3E0530A6}" type="slidenum">
              <a:rPr lang="es-ES"/>
              <a:pPr>
                <a:defRPr/>
              </a:pPr>
              <a:t>‹#›</a:t>
            </a:fld>
            <a:endParaRPr lang="es-ES"/>
          </a:p>
        </p:txBody>
      </p:sp>
    </p:spTree>
    <p:extLst>
      <p:ext uri="{BB962C8B-B14F-4D97-AF65-F5344CB8AC3E}">
        <p14:creationId xmlns:p14="http://schemas.microsoft.com/office/powerpoint/2010/main" xmlns="" val="367093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Rectangle 5"/>
          <p:cNvSpPr>
            <a:spLocks noGrp="1" noChangeArrowheads="1"/>
          </p:cNvSpPr>
          <p:nvPr>
            <p:ph type="ftr" sz="quarter" idx="10"/>
          </p:nvPr>
        </p:nvSpPr>
        <p:spPr>
          <a:ln/>
        </p:spPr>
        <p:txBody>
          <a:bodyPr/>
          <a:lstStyle>
            <a:lvl1pPr>
              <a:defRPr/>
            </a:lvl1pPr>
          </a:lstStyle>
          <a:p>
            <a:pPr>
              <a:defRPr/>
            </a:pPr>
            <a:endParaRPr lang="es-ES"/>
          </a:p>
        </p:txBody>
      </p:sp>
      <p:sp>
        <p:nvSpPr>
          <p:cNvPr id="4" name="Rectangle 6"/>
          <p:cNvSpPr>
            <a:spLocks noGrp="1" noChangeArrowheads="1"/>
          </p:cNvSpPr>
          <p:nvPr>
            <p:ph type="sldNum" sz="quarter" idx="11"/>
          </p:nvPr>
        </p:nvSpPr>
        <p:spPr>
          <a:ln/>
        </p:spPr>
        <p:txBody>
          <a:bodyPr/>
          <a:lstStyle>
            <a:lvl1pPr>
              <a:defRPr/>
            </a:lvl1pPr>
          </a:lstStyle>
          <a:p>
            <a:pPr>
              <a:defRPr/>
            </a:pPr>
            <a:fld id="{D3A5A963-7E1D-4E97-AE73-26F83C61B9B1}" type="slidenum">
              <a:rPr lang="es-ES"/>
              <a:pPr>
                <a:defRPr/>
              </a:pPr>
              <a:t>‹#›</a:t>
            </a:fld>
            <a:endParaRPr lang="es-ES"/>
          </a:p>
        </p:txBody>
      </p:sp>
    </p:spTree>
    <p:extLst>
      <p:ext uri="{BB962C8B-B14F-4D97-AF65-F5344CB8AC3E}">
        <p14:creationId xmlns:p14="http://schemas.microsoft.com/office/powerpoint/2010/main" xmlns="" val="2927366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s-ES"/>
          </a:p>
        </p:txBody>
      </p:sp>
      <p:sp>
        <p:nvSpPr>
          <p:cNvPr id="3" name="Rectangle 6"/>
          <p:cNvSpPr>
            <a:spLocks noGrp="1" noChangeArrowheads="1"/>
          </p:cNvSpPr>
          <p:nvPr>
            <p:ph type="sldNum" sz="quarter" idx="11"/>
          </p:nvPr>
        </p:nvSpPr>
        <p:spPr>
          <a:ln/>
        </p:spPr>
        <p:txBody>
          <a:bodyPr/>
          <a:lstStyle>
            <a:lvl1pPr>
              <a:defRPr/>
            </a:lvl1pPr>
          </a:lstStyle>
          <a:p>
            <a:pPr>
              <a:defRPr/>
            </a:pPr>
            <a:fld id="{9DFE8EDB-6E25-4740-91E9-E52224D230C2}" type="slidenum">
              <a:rPr lang="es-ES"/>
              <a:pPr>
                <a:defRPr/>
              </a:pPr>
              <a:t>‹#›</a:t>
            </a:fld>
            <a:endParaRPr lang="es-ES"/>
          </a:p>
        </p:txBody>
      </p:sp>
    </p:spTree>
    <p:extLst>
      <p:ext uri="{BB962C8B-B14F-4D97-AF65-F5344CB8AC3E}">
        <p14:creationId xmlns:p14="http://schemas.microsoft.com/office/powerpoint/2010/main" xmlns="" val="2389069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ca-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5"/>
          <p:cNvSpPr>
            <a:spLocks noGrp="1" noChangeArrowheads="1"/>
          </p:cNvSpPr>
          <p:nvPr>
            <p:ph type="ftr" sz="quarter" idx="10"/>
          </p:nvPr>
        </p:nvSpPr>
        <p:spPr>
          <a:ln/>
        </p:spPr>
        <p:txBody>
          <a:bodyPr/>
          <a:lstStyle>
            <a:lvl1pPr>
              <a:defRPr/>
            </a:lvl1pPr>
          </a:lstStyle>
          <a:p>
            <a:pPr>
              <a:defRPr/>
            </a:pPr>
            <a:endParaRPr lang="es-ES"/>
          </a:p>
        </p:txBody>
      </p:sp>
      <p:sp>
        <p:nvSpPr>
          <p:cNvPr id="6" name="Rectangle 6"/>
          <p:cNvSpPr>
            <a:spLocks noGrp="1" noChangeArrowheads="1"/>
          </p:cNvSpPr>
          <p:nvPr>
            <p:ph type="sldNum" sz="quarter" idx="11"/>
          </p:nvPr>
        </p:nvSpPr>
        <p:spPr>
          <a:ln/>
        </p:spPr>
        <p:txBody>
          <a:bodyPr/>
          <a:lstStyle>
            <a:lvl1pPr>
              <a:defRPr/>
            </a:lvl1pPr>
          </a:lstStyle>
          <a:p>
            <a:pPr>
              <a:defRPr/>
            </a:pPr>
            <a:fld id="{638E1F9E-6F2F-451E-97F3-205D6C2A6B87}" type="slidenum">
              <a:rPr lang="es-ES"/>
              <a:pPr>
                <a:defRPr/>
              </a:pPr>
              <a:t>‹#›</a:t>
            </a:fld>
            <a:endParaRPr lang="es-ES"/>
          </a:p>
        </p:txBody>
      </p:sp>
    </p:spTree>
    <p:extLst>
      <p:ext uri="{BB962C8B-B14F-4D97-AF65-F5344CB8AC3E}">
        <p14:creationId xmlns:p14="http://schemas.microsoft.com/office/powerpoint/2010/main" xmlns="" val="562293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ca-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a-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5"/>
          <p:cNvSpPr>
            <a:spLocks noGrp="1" noChangeArrowheads="1"/>
          </p:cNvSpPr>
          <p:nvPr>
            <p:ph type="ftr" sz="quarter" idx="10"/>
          </p:nvPr>
        </p:nvSpPr>
        <p:spPr>
          <a:ln/>
        </p:spPr>
        <p:txBody>
          <a:bodyPr/>
          <a:lstStyle>
            <a:lvl1pPr>
              <a:defRPr/>
            </a:lvl1pPr>
          </a:lstStyle>
          <a:p>
            <a:pPr>
              <a:defRPr/>
            </a:pPr>
            <a:endParaRPr lang="es-ES"/>
          </a:p>
        </p:txBody>
      </p:sp>
      <p:sp>
        <p:nvSpPr>
          <p:cNvPr id="6" name="Rectangle 6"/>
          <p:cNvSpPr>
            <a:spLocks noGrp="1" noChangeArrowheads="1"/>
          </p:cNvSpPr>
          <p:nvPr>
            <p:ph type="sldNum" sz="quarter" idx="11"/>
          </p:nvPr>
        </p:nvSpPr>
        <p:spPr>
          <a:ln/>
        </p:spPr>
        <p:txBody>
          <a:bodyPr/>
          <a:lstStyle>
            <a:lvl1pPr>
              <a:defRPr/>
            </a:lvl1pPr>
          </a:lstStyle>
          <a:p>
            <a:pPr>
              <a:defRPr/>
            </a:pPr>
            <a:fld id="{EE7E8C5B-D340-4AC0-8899-81B8E9E87968}" type="slidenum">
              <a:rPr lang="es-ES"/>
              <a:pPr>
                <a:defRPr/>
              </a:pPr>
              <a:t>‹#›</a:t>
            </a:fld>
            <a:endParaRPr lang="es-ES"/>
          </a:p>
        </p:txBody>
      </p:sp>
    </p:spTree>
    <p:extLst>
      <p:ext uri="{BB962C8B-B14F-4D97-AF65-F5344CB8AC3E}">
        <p14:creationId xmlns:p14="http://schemas.microsoft.com/office/powerpoint/2010/main" xmlns="" val="45167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4.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150" y="1016000"/>
            <a:ext cx="8229600" cy="346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Títol</a:t>
            </a:r>
          </a:p>
        </p:txBody>
      </p:sp>
      <p:sp>
        <p:nvSpPr>
          <p:cNvPr id="1027" name="Rectangle 3"/>
          <p:cNvSpPr>
            <a:spLocks noGrp="1" noChangeArrowheads="1"/>
          </p:cNvSpPr>
          <p:nvPr>
            <p:ph type="body" idx="1"/>
          </p:nvPr>
        </p:nvSpPr>
        <p:spPr bwMode="auto">
          <a:xfrm>
            <a:off x="438150" y="1484313"/>
            <a:ext cx="8229600" cy="4525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Feu clic aquí per editar els estils de text del patró</a:t>
            </a:r>
          </a:p>
          <a:p>
            <a:pPr lvl="1"/>
            <a:r>
              <a:rPr lang="es-ES" smtClean="0"/>
              <a:t>Segon nivell</a:t>
            </a:r>
          </a:p>
          <a:p>
            <a:pPr lvl="2"/>
            <a:r>
              <a:rPr lang="es-ES" smtClean="0"/>
              <a:t>Tercer nivell</a:t>
            </a:r>
          </a:p>
          <a:p>
            <a:pPr lvl="3"/>
            <a:endParaRPr lang="es-ES" smtClean="0"/>
          </a:p>
        </p:txBody>
      </p:sp>
      <p:sp>
        <p:nvSpPr>
          <p:cNvPr id="4101" name="Rectangle 5"/>
          <p:cNvSpPr>
            <a:spLocks noGrp="1" noChangeArrowheads="1"/>
          </p:cNvSpPr>
          <p:nvPr>
            <p:ph type="ftr" sz="quarter" idx="3"/>
          </p:nvPr>
        </p:nvSpPr>
        <p:spPr bwMode="auto">
          <a:xfrm>
            <a:off x="438150" y="160338"/>
            <a:ext cx="82073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2400">
                <a:solidFill>
                  <a:srgbClr val="990033"/>
                </a:solidFill>
              </a:defRPr>
            </a:lvl1pPr>
          </a:lstStyle>
          <a:p>
            <a:pPr>
              <a:defRPr/>
            </a:pPr>
            <a:endParaRPr lang="es-ES"/>
          </a:p>
        </p:txBody>
      </p:sp>
      <p:sp>
        <p:nvSpPr>
          <p:cNvPr id="4102" name="Rectangle 6"/>
          <p:cNvSpPr>
            <a:spLocks noGrp="1" noChangeArrowheads="1"/>
          </p:cNvSpPr>
          <p:nvPr>
            <p:ph type="sldNum" sz="quarter" idx="4"/>
          </p:nvPr>
        </p:nvSpPr>
        <p:spPr bwMode="auto">
          <a:xfrm>
            <a:off x="3821113" y="6265863"/>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b="0"/>
            </a:lvl1pPr>
          </a:lstStyle>
          <a:p>
            <a:pPr>
              <a:defRPr/>
            </a:pPr>
            <a:fld id="{B3CF668A-F426-4DBA-9B8A-44BCF1A19ED0}" type="slidenum">
              <a:rPr lang="es-ES"/>
              <a:pPr>
                <a:defRPr/>
              </a:pPr>
              <a:t>‹#›</a:t>
            </a:fld>
            <a:endParaRPr lang="es-ES"/>
          </a:p>
        </p:txBody>
      </p:sp>
      <p:sp>
        <p:nvSpPr>
          <p:cNvPr id="1030" name="Line 7"/>
          <p:cNvSpPr>
            <a:spLocks noChangeShapeType="1"/>
          </p:cNvSpPr>
          <p:nvPr/>
        </p:nvSpPr>
        <p:spPr bwMode="auto">
          <a:xfrm>
            <a:off x="425450" y="728663"/>
            <a:ext cx="8353425" cy="0"/>
          </a:xfrm>
          <a:prstGeom prst="line">
            <a:avLst/>
          </a:prstGeom>
          <a:noFill/>
          <a:ln w="28575">
            <a:solidFill>
              <a:srgbClr val="990033"/>
            </a:solidFill>
            <a:round/>
            <a:headEnd/>
            <a:tailEnd/>
          </a:ln>
          <a:extLst>
            <a:ext uri="{909E8E84-426E-40DD-AFC4-6F175D3DCCD1}">
              <a14:hiddenFill xmlns:a14="http://schemas.microsoft.com/office/drawing/2010/main" xmlns="">
                <a:noFill/>
              </a14:hiddenFill>
            </a:ext>
          </a:extLst>
        </p:spPr>
        <p:txBody>
          <a:bodyPr/>
          <a:lstStyle/>
          <a:p>
            <a:endParaRPr lang="ca-ES"/>
          </a:p>
        </p:txBody>
      </p:sp>
      <p:pic>
        <p:nvPicPr>
          <p:cNvPr id="1031" name="Picture 10" descr="Sin Título-2"/>
          <p:cNvPicPr>
            <a:picLocks noChangeAspect="1" noChangeArrowheads="1"/>
          </p:cNvPicPr>
          <p:nvPr userDrawn="1"/>
        </p:nvPicPr>
        <p:blipFill>
          <a:blip r:embed="rId15" cstate="print">
            <a:extLst>
              <a:ext uri="{28A0092B-C50C-407E-A947-70E740481C1C}">
                <a14:useLocalDpi xmlns:a14="http://schemas.microsoft.com/office/drawing/2010/main" xmlns="" val="0"/>
              </a:ext>
            </a:extLst>
          </a:blip>
          <a:srcRect/>
          <a:stretch>
            <a:fillRect/>
          </a:stretch>
        </p:blipFill>
        <p:spPr bwMode="auto">
          <a:xfrm>
            <a:off x="6588125" y="6165850"/>
            <a:ext cx="2105025"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30"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1" r:id="rId12"/>
  </p:sldLayoutIdLst>
  <p:hf hdr="0" ftr="0" dt="0"/>
  <p:txStyles>
    <p:titleStyle>
      <a:lvl1pPr algn="l" rtl="0" eaLnBrk="0" fontAlgn="base" hangingPunct="0">
        <a:spcBef>
          <a:spcPct val="0"/>
        </a:spcBef>
        <a:spcAft>
          <a:spcPct val="0"/>
        </a:spcAft>
        <a:defRPr sz="2200">
          <a:solidFill>
            <a:schemeClr val="tx1"/>
          </a:solidFill>
          <a:latin typeface="+mj-lt"/>
          <a:ea typeface="+mj-ea"/>
          <a:cs typeface="+mj-cs"/>
        </a:defRPr>
      </a:lvl1pPr>
      <a:lvl2pPr algn="l" rtl="0" eaLnBrk="0" fontAlgn="base" hangingPunct="0">
        <a:spcBef>
          <a:spcPct val="0"/>
        </a:spcBef>
        <a:spcAft>
          <a:spcPct val="0"/>
        </a:spcAft>
        <a:defRPr sz="2200">
          <a:solidFill>
            <a:schemeClr val="tx1"/>
          </a:solidFill>
          <a:latin typeface="Arial" charset="0"/>
        </a:defRPr>
      </a:lvl2pPr>
      <a:lvl3pPr algn="l" rtl="0" eaLnBrk="0" fontAlgn="base" hangingPunct="0">
        <a:spcBef>
          <a:spcPct val="0"/>
        </a:spcBef>
        <a:spcAft>
          <a:spcPct val="0"/>
        </a:spcAft>
        <a:defRPr sz="2200">
          <a:solidFill>
            <a:schemeClr val="tx1"/>
          </a:solidFill>
          <a:latin typeface="Arial" charset="0"/>
        </a:defRPr>
      </a:lvl3pPr>
      <a:lvl4pPr algn="l" rtl="0" eaLnBrk="0" fontAlgn="base" hangingPunct="0">
        <a:spcBef>
          <a:spcPct val="0"/>
        </a:spcBef>
        <a:spcAft>
          <a:spcPct val="0"/>
        </a:spcAft>
        <a:defRPr sz="2200">
          <a:solidFill>
            <a:schemeClr val="tx1"/>
          </a:solidFill>
          <a:latin typeface="Arial" charset="0"/>
        </a:defRPr>
      </a:lvl4pPr>
      <a:lvl5pPr algn="l" rtl="0" eaLnBrk="0" fontAlgn="base" hangingPunct="0">
        <a:spcBef>
          <a:spcPct val="0"/>
        </a:spcBef>
        <a:spcAft>
          <a:spcPct val="0"/>
        </a:spcAft>
        <a:defRPr sz="2200">
          <a:solidFill>
            <a:schemeClr val="tx1"/>
          </a:solidFill>
          <a:latin typeface="Arial" charset="0"/>
        </a:defRPr>
      </a:lvl5pPr>
      <a:lvl6pPr marL="457200" algn="l" rtl="0" fontAlgn="base">
        <a:spcBef>
          <a:spcPct val="0"/>
        </a:spcBef>
        <a:spcAft>
          <a:spcPct val="0"/>
        </a:spcAft>
        <a:defRPr sz="2200">
          <a:solidFill>
            <a:schemeClr val="tx1"/>
          </a:solidFill>
          <a:latin typeface="Arial" charset="0"/>
        </a:defRPr>
      </a:lvl6pPr>
      <a:lvl7pPr marL="914400" algn="l" rtl="0" fontAlgn="base">
        <a:spcBef>
          <a:spcPct val="0"/>
        </a:spcBef>
        <a:spcAft>
          <a:spcPct val="0"/>
        </a:spcAft>
        <a:defRPr sz="2200">
          <a:solidFill>
            <a:schemeClr val="tx1"/>
          </a:solidFill>
          <a:latin typeface="Arial" charset="0"/>
        </a:defRPr>
      </a:lvl7pPr>
      <a:lvl8pPr marL="1371600" algn="l" rtl="0" fontAlgn="base">
        <a:spcBef>
          <a:spcPct val="0"/>
        </a:spcBef>
        <a:spcAft>
          <a:spcPct val="0"/>
        </a:spcAft>
        <a:defRPr sz="2200">
          <a:solidFill>
            <a:schemeClr val="tx1"/>
          </a:solidFill>
          <a:latin typeface="Arial" charset="0"/>
        </a:defRPr>
      </a:lvl8pPr>
      <a:lvl9pPr marL="1828800" algn="l" rtl="0" fontAlgn="base">
        <a:spcBef>
          <a:spcPct val="0"/>
        </a:spcBef>
        <a:spcAft>
          <a:spcPct val="0"/>
        </a:spcAft>
        <a:defRPr sz="2200">
          <a:solidFill>
            <a:schemeClr val="tx1"/>
          </a:solidFill>
          <a:latin typeface="Arial" charset="0"/>
        </a:defRPr>
      </a:lvl9pPr>
    </p:titleStyle>
    <p:bodyStyle>
      <a:lvl1pPr marL="342900" indent="-342900" algn="l" rtl="0" eaLnBrk="0" fontAlgn="base" hangingPunct="0">
        <a:spcBef>
          <a:spcPct val="20000"/>
        </a:spcBef>
        <a:spcAft>
          <a:spcPct val="0"/>
        </a:spcAft>
        <a:buClr>
          <a:srgbClr val="990033"/>
        </a:buClr>
        <a:buFont typeface="Wingdings" pitchFamily="2" charset="2"/>
        <a:buChar char="q"/>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990033"/>
        </a:buClr>
        <a:buFont typeface="Arial" charset="0"/>
        <a:buChar char="–"/>
        <a:defRPr sz="2000">
          <a:solidFill>
            <a:schemeClr val="tx1"/>
          </a:solidFill>
          <a:latin typeface="+mn-lt"/>
        </a:defRPr>
      </a:lvl2pPr>
      <a:lvl3pPr marL="1143000" indent="-228600" algn="l" rtl="0" eaLnBrk="0" fontAlgn="base" hangingPunct="0">
        <a:spcBef>
          <a:spcPct val="20000"/>
        </a:spcBef>
        <a:spcAft>
          <a:spcPct val="0"/>
        </a:spcAft>
        <a:buClr>
          <a:srgbClr val="990033"/>
        </a:buClr>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a-ES" smtClean="0"/>
              <a:t>Feu clic aquí per editar l'estil de títol del patró</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a-ES" smtClean="0"/>
              <a:t>Feu clic aquí per editar els estils de text del patró</a:t>
            </a:r>
          </a:p>
          <a:p>
            <a:pPr lvl="1"/>
            <a:r>
              <a:rPr lang="ca-ES" smtClean="0"/>
              <a:t>Segon nivell</a:t>
            </a:r>
          </a:p>
          <a:p>
            <a:pPr lvl="2"/>
            <a:r>
              <a:rPr lang="ca-ES" smtClean="0"/>
              <a:t>Tercer nivell</a:t>
            </a:r>
          </a:p>
          <a:p>
            <a:pPr lvl="3"/>
            <a:r>
              <a:rPr lang="ca-ES" smtClean="0"/>
              <a:t>Quart nivell</a:t>
            </a:r>
          </a:p>
          <a:p>
            <a:pPr lvl="4"/>
            <a:r>
              <a:rPr lang="ca-ES" smtClean="0"/>
              <a:t>Cinquè nivell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lgn="l">
              <a:defRPr/>
            </a:pPr>
            <a:endParaRPr lang="ca-ES" b="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ca-ES" b="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DE9CC3B7-8FCA-4A13-B66D-D6E2E820F7F7}" type="slidenum">
              <a:rPr lang="ca-ES" b="0">
                <a:solidFill>
                  <a:srgbClr val="000000"/>
                </a:solidFill>
              </a:rPr>
              <a:pPr>
                <a:defRPr/>
              </a:pPr>
              <a:t>‹#›</a:t>
            </a:fld>
            <a:endParaRPr lang="ca-ES" b="0">
              <a:solidFill>
                <a:srgbClr val="000000"/>
              </a:solidFill>
            </a:endParaRPr>
          </a:p>
        </p:txBody>
      </p:sp>
    </p:spTree>
    <p:extLst>
      <p:ext uri="{BB962C8B-B14F-4D97-AF65-F5344CB8AC3E}">
        <p14:creationId xmlns:p14="http://schemas.microsoft.com/office/powerpoint/2010/main" xmlns="" val="894332408"/>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4"/>
          <p:cNvSpPr>
            <a:spLocks noGrp="1" noChangeArrowheads="1"/>
          </p:cNvSpPr>
          <p:nvPr>
            <p:ph type="ctrTitle"/>
          </p:nvPr>
        </p:nvSpPr>
        <p:spPr>
          <a:xfrm>
            <a:off x="539750" y="2852092"/>
            <a:ext cx="8064500" cy="1296988"/>
          </a:xfrm>
          <a:noFill/>
        </p:spPr>
        <p:txBody>
          <a:bodyPr/>
          <a:lstStyle/>
          <a:p>
            <a:pPr eaLnBrk="1" hangingPunct="1">
              <a:spcBef>
                <a:spcPct val="100000"/>
              </a:spcBef>
            </a:pPr>
            <a:r>
              <a:rPr lang="es-ES" i="1" dirty="0" smtClean="0"/>
              <a:t>Impacto del FEDER</a:t>
            </a:r>
            <a:br>
              <a:rPr lang="es-ES" i="1" dirty="0" smtClean="0"/>
            </a:br>
            <a:r>
              <a:rPr lang="es-ES" i="1" dirty="0" smtClean="0"/>
              <a:t>en proyectos tractores Sector TIC: </a:t>
            </a:r>
            <a:r>
              <a:rPr lang="es-ES" i="1" dirty="0" smtClean="0">
                <a:solidFill>
                  <a:srgbClr val="002060"/>
                </a:solidFill>
              </a:rPr>
              <a:t>Proyecto </a:t>
            </a:r>
            <a:r>
              <a:rPr lang="es-ES" i="1" dirty="0" err="1" smtClean="0">
                <a:solidFill>
                  <a:srgbClr val="002060"/>
                </a:solidFill>
              </a:rPr>
              <a:t>Xaloc</a:t>
            </a:r>
            <a:r>
              <a:rPr lang="es-ES" i="1" dirty="0" smtClean="0">
                <a:solidFill>
                  <a:srgbClr val="002060"/>
                </a:solidFill>
              </a:rPr>
              <a:t> (</a:t>
            </a:r>
            <a:r>
              <a:rPr lang="es-ES" i="1" dirty="0" err="1" smtClean="0">
                <a:solidFill>
                  <a:srgbClr val="002060"/>
                </a:solidFill>
              </a:rPr>
              <a:t>Inforegió</a:t>
            </a:r>
            <a:r>
              <a:rPr lang="es-ES" i="1" dirty="0" smtClean="0">
                <a:solidFill>
                  <a:srgbClr val="002060"/>
                </a:solidFill>
              </a:rPr>
              <a:t>)</a:t>
            </a:r>
            <a:r>
              <a:rPr lang="ca-ES" i="1" dirty="0" smtClean="0"/>
              <a:t/>
            </a:r>
            <a:br>
              <a:rPr lang="ca-ES" i="1" dirty="0" smtClean="0"/>
            </a:br>
            <a:r>
              <a:rPr lang="ca-ES" sz="2800" i="1" dirty="0" smtClean="0"/>
              <a:t/>
            </a:r>
            <a:br>
              <a:rPr lang="ca-ES" sz="2800" i="1" dirty="0" smtClean="0"/>
            </a:br>
            <a:r>
              <a:rPr lang="ca-ES" sz="2800" i="1" dirty="0" smtClean="0"/>
              <a:t>PO FEDER Cataluña 2007-2013</a:t>
            </a:r>
          </a:p>
        </p:txBody>
      </p:sp>
      <p:sp>
        <p:nvSpPr>
          <p:cNvPr id="4099" name="Rectangle 17"/>
          <p:cNvSpPr>
            <a:spLocks noGrp="1" noChangeArrowheads="1"/>
          </p:cNvSpPr>
          <p:nvPr>
            <p:ph type="subTitle" idx="1"/>
          </p:nvPr>
        </p:nvSpPr>
        <p:spPr>
          <a:xfrm>
            <a:off x="1370013" y="5327427"/>
            <a:ext cx="6400800" cy="477837"/>
          </a:xfrm>
          <a:noFill/>
        </p:spPr>
        <p:txBody>
          <a:bodyPr/>
          <a:lstStyle/>
          <a:p>
            <a:pPr eaLnBrk="1" hangingPunct="1"/>
            <a:r>
              <a:rPr lang="es-ES" sz="1800" b="0" dirty="0" smtClean="0"/>
              <a:t>Chinchón, 14 de Noviembre de 2014</a:t>
            </a:r>
          </a:p>
        </p:txBody>
      </p:sp>
      <p:pic>
        <p:nvPicPr>
          <p:cNvPr id="4100" name="Picture 6" descr="Sin Título-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19425" y="269875"/>
            <a:ext cx="3117850" cy="1216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Imatg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505604" y="6021288"/>
            <a:ext cx="2002500" cy="533572"/>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ctrTitle"/>
          </p:nvPr>
        </p:nvSpPr>
        <p:spPr/>
        <p:txBody>
          <a:bodyPr/>
          <a:lstStyle/>
          <a:p>
            <a:endParaRPr lang="ca-ES"/>
          </a:p>
        </p:txBody>
      </p:sp>
      <p:sp>
        <p:nvSpPr>
          <p:cNvPr id="3" name="Subtítol 2"/>
          <p:cNvSpPr>
            <a:spLocks noGrp="1"/>
          </p:cNvSpPr>
          <p:nvPr>
            <p:ph type="subTitle" idx="1"/>
          </p:nvPr>
        </p:nvSpPr>
        <p:spPr/>
        <p:txBody>
          <a:bodyPr/>
          <a:lstStyle/>
          <a:p>
            <a:endParaRPr lang="ca-E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3 Marcador de número de diapositiva"/>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fld id="{EA8D3F31-2CE0-4A0D-A70E-3F9492ECAB58}" type="slidenum">
              <a:rPr lang="es-ES" sz="1400" b="0" smtClean="0"/>
              <a:pPr eaLnBrk="1" hangingPunct="1"/>
              <a:t>3</a:t>
            </a:fld>
            <a:endParaRPr lang="es-ES" sz="1400" b="0" smtClean="0"/>
          </a:p>
        </p:txBody>
      </p:sp>
      <p:sp>
        <p:nvSpPr>
          <p:cNvPr id="5123" name="Text Box 2"/>
          <p:cNvSpPr txBox="1">
            <a:spLocks noChangeArrowheads="1"/>
          </p:cNvSpPr>
          <p:nvPr/>
        </p:nvSpPr>
        <p:spPr bwMode="auto">
          <a:xfrm>
            <a:off x="395536" y="223838"/>
            <a:ext cx="270619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eaLnBrk="1" hangingPunct="1"/>
            <a:r>
              <a:rPr lang="es-ES" sz="2000" dirty="0" smtClean="0">
                <a:solidFill>
                  <a:srgbClr val="990033"/>
                </a:solidFill>
              </a:rPr>
              <a:t>Proyecto “</a:t>
            </a:r>
            <a:r>
              <a:rPr lang="es-ES" sz="2000" dirty="0" err="1" smtClean="0">
                <a:solidFill>
                  <a:srgbClr val="990033"/>
                </a:solidFill>
              </a:rPr>
              <a:t>Inforegió</a:t>
            </a:r>
            <a:r>
              <a:rPr lang="es-ES" sz="2000" dirty="0" smtClean="0">
                <a:solidFill>
                  <a:srgbClr val="990033"/>
                </a:solidFill>
              </a:rPr>
              <a:t>”</a:t>
            </a:r>
            <a:endParaRPr lang="es-ES" sz="2000" dirty="0">
              <a:solidFill>
                <a:srgbClr val="990033"/>
              </a:solidFill>
            </a:endParaRPr>
          </a:p>
        </p:txBody>
      </p:sp>
      <p:sp>
        <p:nvSpPr>
          <p:cNvPr id="5124" name="Text Box 326"/>
          <p:cNvSpPr txBox="1">
            <a:spLocks noChangeArrowheads="1"/>
          </p:cNvSpPr>
          <p:nvPr/>
        </p:nvSpPr>
        <p:spPr bwMode="auto">
          <a:xfrm>
            <a:off x="395536" y="908050"/>
            <a:ext cx="8280400" cy="20621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defTabSz="449263" eaLnBrk="0" hangingPunct="0">
              <a:tabLst>
                <a:tab pos="723900" algn="l"/>
                <a:tab pos="1447800" algn="l"/>
              </a:tabLst>
              <a:defRPr sz="1200" b="1">
                <a:solidFill>
                  <a:schemeClr val="tx1"/>
                </a:solidFill>
                <a:latin typeface="Arial" charset="0"/>
              </a:defRPr>
            </a:lvl1pPr>
            <a:lvl2pPr marL="742950" indent="-285750" defTabSz="449263" eaLnBrk="0" hangingPunct="0">
              <a:tabLst>
                <a:tab pos="723900" algn="l"/>
                <a:tab pos="1447800" algn="l"/>
              </a:tabLst>
              <a:defRPr sz="1200" b="1">
                <a:solidFill>
                  <a:schemeClr val="tx1"/>
                </a:solidFill>
                <a:latin typeface="Arial" charset="0"/>
              </a:defRPr>
            </a:lvl2pPr>
            <a:lvl3pPr marL="1143000" indent="-228600" defTabSz="449263" eaLnBrk="0" hangingPunct="0">
              <a:tabLst>
                <a:tab pos="723900" algn="l"/>
                <a:tab pos="1447800" algn="l"/>
              </a:tabLst>
              <a:defRPr sz="1200" b="1">
                <a:solidFill>
                  <a:schemeClr val="tx1"/>
                </a:solidFill>
                <a:latin typeface="Arial" charset="0"/>
              </a:defRPr>
            </a:lvl3pPr>
            <a:lvl4pPr marL="1600200" indent="-228600" defTabSz="449263" eaLnBrk="0" hangingPunct="0">
              <a:tabLst>
                <a:tab pos="723900" algn="l"/>
                <a:tab pos="1447800" algn="l"/>
              </a:tabLst>
              <a:defRPr sz="1200" b="1">
                <a:solidFill>
                  <a:schemeClr val="tx1"/>
                </a:solidFill>
                <a:latin typeface="Arial" charset="0"/>
              </a:defRPr>
            </a:lvl4pPr>
            <a:lvl5pPr marL="2057400" indent="-228600" defTabSz="449263" eaLnBrk="0" hangingPunct="0">
              <a:tabLst>
                <a:tab pos="723900" algn="l"/>
                <a:tab pos="1447800" algn="l"/>
              </a:tabLst>
              <a:defRPr sz="1200" b="1">
                <a:solidFill>
                  <a:schemeClr val="tx1"/>
                </a:solidFill>
                <a:latin typeface="Arial" charset="0"/>
              </a:defRPr>
            </a:lvl5pPr>
            <a:lvl6pPr marL="2514600" indent="-228600" algn="ctr" defTabSz="449263" eaLnBrk="0" fontAlgn="base" hangingPunct="0">
              <a:spcBef>
                <a:spcPct val="0"/>
              </a:spcBef>
              <a:spcAft>
                <a:spcPct val="0"/>
              </a:spcAft>
              <a:tabLst>
                <a:tab pos="723900" algn="l"/>
                <a:tab pos="1447800" algn="l"/>
              </a:tabLst>
              <a:defRPr sz="1200" b="1">
                <a:solidFill>
                  <a:schemeClr val="tx1"/>
                </a:solidFill>
                <a:latin typeface="Arial" charset="0"/>
              </a:defRPr>
            </a:lvl6pPr>
            <a:lvl7pPr marL="2971800" indent="-228600" algn="ctr" defTabSz="449263" eaLnBrk="0" fontAlgn="base" hangingPunct="0">
              <a:spcBef>
                <a:spcPct val="0"/>
              </a:spcBef>
              <a:spcAft>
                <a:spcPct val="0"/>
              </a:spcAft>
              <a:tabLst>
                <a:tab pos="723900" algn="l"/>
                <a:tab pos="1447800" algn="l"/>
              </a:tabLst>
              <a:defRPr sz="1200" b="1">
                <a:solidFill>
                  <a:schemeClr val="tx1"/>
                </a:solidFill>
                <a:latin typeface="Arial" charset="0"/>
              </a:defRPr>
            </a:lvl7pPr>
            <a:lvl8pPr marL="3429000" indent="-228600" algn="ctr" defTabSz="449263" eaLnBrk="0" fontAlgn="base" hangingPunct="0">
              <a:spcBef>
                <a:spcPct val="0"/>
              </a:spcBef>
              <a:spcAft>
                <a:spcPct val="0"/>
              </a:spcAft>
              <a:tabLst>
                <a:tab pos="723900" algn="l"/>
                <a:tab pos="1447800" algn="l"/>
              </a:tabLst>
              <a:defRPr sz="1200" b="1">
                <a:solidFill>
                  <a:schemeClr val="tx1"/>
                </a:solidFill>
                <a:latin typeface="Arial" charset="0"/>
              </a:defRPr>
            </a:lvl8pPr>
            <a:lvl9pPr marL="3886200" indent="-228600" algn="ctr" defTabSz="449263" eaLnBrk="0" fontAlgn="base" hangingPunct="0">
              <a:spcBef>
                <a:spcPct val="0"/>
              </a:spcBef>
              <a:spcAft>
                <a:spcPct val="0"/>
              </a:spcAft>
              <a:tabLst>
                <a:tab pos="723900" algn="l"/>
                <a:tab pos="1447800" algn="l"/>
              </a:tabLst>
              <a:defRPr sz="1200" b="1">
                <a:solidFill>
                  <a:schemeClr val="tx1"/>
                </a:solidFill>
                <a:latin typeface="Arial" charset="0"/>
              </a:defRPr>
            </a:lvl9pPr>
          </a:lstStyle>
          <a:p>
            <a:pPr algn="just">
              <a:spcAft>
                <a:spcPts val="0"/>
              </a:spcAft>
            </a:pPr>
            <a:r>
              <a:rPr lang="es-ES" sz="1600" b="0" dirty="0" smtClean="0">
                <a:solidFill>
                  <a:srgbClr val="1F497D"/>
                </a:solidFill>
                <a:effectLst/>
                <a:latin typeface="Calibri"/>
                <a:ea typeface="Calibri"/>
                <a:cs typeface="Times New Roman"/>
              </a:rPr>
              <a:t>El proyecto de la </a:t>
            </a:r>
            <a:r>
              <a:rPr lang="es-ES" sz="1600" dirty="0" err="1" smtClean="0">
                <a:latin typeface="Calibri"/>
                <a:ea typeface="Calibri"/>
                <a:cs typeface="Times New Roman"/>
              </a:rPr>
              <a:t>TecnoRegió</a:t>
            </a:r>
            <a:r>
              <a:rPr lang="es-ES" sz="1600" b="0" dirty="0" smtClean="0">
                <a:solidFill>
                  <a:srgbClr val="1F497D"/>
                </a:solidFill>
                <a:latin typeface="Calibri"/>
                <a:ea typeface="Calibri"/>
                <a:cs typeface="Times New Roman"/>
              </a:rPr>
              <a:t>, que posteriormente se denominó </a:t>
            </a:r>
            <a:r>
              <a:rPr lang="es-ES" sz="1600" dirty="0" err="1" smtClean="0">
                <a:solidFill>
                  <a:srgbClr val="1F497D"/>
                </a:solidFill>
                <a:latin typeface="Calibri"/>
                <a:ea typeface="Calibri"/>
                <a:cs typeface="Times New Roman"/>
              </a:rPr>
              <a:t>Inforegió</a:t>
            </a:r>
            <a:r>
              <a:rPr lang="es-ES" sz="1600" b="0" dirty="0" smtClean="0">
                <a:solidFill>
                  <a:srgbClr val="1F497D"/>
                </a:solidFill>
                <a:latin typeface="Calibri"/>
                <a:ea typeface="Calibri"/>
                <a:cs typeface="Times New Roman"/>
              </a:rPr>
              <a:t>,</a:t>
            </a:r>
            <a:r>
              <a:rPr lang="es-ES" sz="1600" b="0" dirty="0" smtClean="0">
                <a:solidFill>
                  <a:srgbClr val="1F497D"/>
                </a:solidFill>
                <a:effectLst/>
                <a:latin typeface="Calibri"/>
                <a:ea typeface="Calibri"/>
                <a:cs typeface="Times New Roman"/>
              </a:rPr>
              <a:t> nació a partir de un Plan del </a:t>
            </a:r>
            <a:r>
              <a:rPr lang="es-ES" sz="1600" b="0" i="1" dirty="0" err="1" smtClean="0">
                <a:solidFill>
                  <a:srgbClr val="1F497D"/>
                </a:solidFill>
                <a:effectLst/>
                <a:latin typeface="Calibri"/>
                <a:ea typeface="Calibri"/>
                <a:cs typeface="Times New Roman"/>
              </a:rPr>
              <a:t>Govern</a:t>
            </a:r>
            <a:r>
              <a:rPr lang="es-ES" sz="1600" b="0" i="1" dirty="0" smtClean="0">
                <a:solidFill>
                  <a:srgbClr val="1F497D"/>
                </a:solidFill>
                <a:effectLst/>
                <a:latin typeface="Calibri"/>
                <a:ea typeface="Calibri"/>
                <a:cs typeface="Times New Roman"/>
              </a:rPr>
              <a:t> de la Generalitat de Catalunya</a:t>
            </a:r>
            <a:r>
              <a:rPr lang="es-ES" sz="1600" b="0" dirty="0" smtClean="0">
                <a:solidFill>
                  <a:srgbClr val="1F497D"/>
                </a:solidFill>
                <a:effectLst/>
                <a:latin typeface="Calibri"/>
                <a:ea typeface="Calibri"/>
                <a:cs typeface="Times New Roman"/>
              </a:rPr>
              <a:t> de 2006 para estimular el crecimiento del Sector de las Tecnologías de la Información y la Comunicación (TIC).</a:t>
            </a:r>
          </a:p>
          <a:p>
            <a:pPr algn="just">
              <a:spcAft>
                <a:spcPts val="0"/>
              </a:spcAft>
            </a:pPr>
            <a:endParaRPr lang="es-ES" sz="1600" b="0" dirty="0" smtClean="0">
              <a:solidFill>
                <a:srgbClr val="1F497D"/>
              </a:solidFill>
              <a:latin typeface="Calibri"/>
              <a:ea typeface="Calibri"/>
              <a:cs typeface="Times New Roman"/>
            </a:endParaRPr>
          </a:p>
          <a:p>
            <a:pPr algn="just">
              <a:spcAft>
                <a:spcPts val="0"/>
              </a:spcAft>
            </a:pPr>
            <a:r>
              <a:rPr lang="es-ES" sz="1600" b="0" dirty="0" smtClean="0">
                <a:solidFill>
                  <a:srgbClr val="1F497D"/>
                </a:solidFill>
                <a:effectLst/>
                <a:latin typeface="Calibri"/>
                <a:ea typeface="Calibri"/>
                <a:cs typeface="Times New Roman"/>
              </a:rPr>
              <a:t>La </a:t>
            </a:r>
            <a:r>
              <a:rPr lang="es-ES" sz="1600" dirty="0" err="1" smtClean="0">
                <a:solidFill>
                  <a:srgbClr val="1F497D"/>
                </a:solidFill>
                <a:latin typeface="Calibri"/>
                <a:ea typeface="Calibri"/>
                <a:cs typeface="Times New Roman"/>
              </a:rPr>
              <a:t>Inforegió</a:t>
            </a:r>
            <a:r>
              <a:rPr lang="es-ES" sz="1600" b="0" dirty="0" smtClean="0">
                <a:solidFill>
                  <a:srgbClr val="1F497D"/>
                </a:solidFill>
                <a:effectLst/>
                <a:latin typeface="Calibri"/>
                <a:ea typeface="Calibri"/>
                <a:cs typeface="Times New Roman"/>
              </a:rPr>
              <a:t> es un marco que tiene como objetivo generar una gran alianza de Centros de Investigación, Universidades, Empresas y Administraciones Públicas de Cataluña para el fomento de la investigación y la innovación en las TIC en Cataluña, tanto en el mundo académico como en el ámbito empresarial y en la Sociedad.</a:t>
            </a:r>
          </a:p>
        </p:txBody>
      </p:sp>
      <p:pic>
        <p:nvPicPr>
          <p:cNvPr id="7" name="Imatge 6"/>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5433764" y="3272755"/>
            <a:ext cx="3170684" cy="2460501"/>
          </a:xfrm>
          <a:prstGeom prst="rect">
            <a:avLst/>
          </a:prstGeom>
          <a:noFill/>
          <a:ln>
            <a:noFill/>
          </a:ln>
        </p:spPr>
      </p:pic>
      <p:sp>
        <p:nvSpPr>
          <p:cNvPr id="3" name="QuadreDeText 2"/>
          <p:cNvSpPr txBox="1"/>
          <p:nvPr/>
        </p:nvSpPr>
        <p:spPr>
          <a:xfrm>
            <a:off x="395536" y="2891839"/>
            <a:ext cx="4608512" cy="2985433"/>
          </a:xfrm>
          <a:prstGeom prst="rect">
            <a:avLst/>
          </a:prstGeom>
          <a:noFill/>
        </p:spPr>
        <p:txBody>
          <a:bodyPr wrap="square" rtlCol="0">
            <a:spAutoFit/>
          </a:bodyPr>
          <a:lstStyle/>
          <a:p>
            <a:pPr algn="just">
              <a:spcAft>
                <a:spcPts val="0"/>
              </a:spcAft>
            </a:pPr>
            <a:endParaRPr lang="es-ES" sz="1600" b="0" dirty="0" smtClean="0">
              <a:solidFill>
                <a:srgbClr val="1F497D"/>
              </a:solidFill>
              <a:latin typeface="Calibri"/>
              <a:ea typeface="Calibri"/>
              <a:cs typeface="Times New Roman"/>
            </a:endParaRPr>
          </a:p>
          <a:p>
            <a:pPr algn="just">
              <a:spcAft>
                <a:spcPts val="0"/>
              </a:spcAft>
            </a:pPr>
            <a:r>
              <a:rPr lang="es-ES" sz="1600" b="0" u="sng" dirty="0" smtClean="0">
                <a:solidFill>
                  <a:srgbClr val="1F497D"/>
                </a:solidFill>
                <a:effectLst/>
                <a:latin typeface="Calibri"/>
                <a:ea typeface="Calibri"/>
                <a:cs typeface="Times New Roman"/>
              </a:rPr>
              <a:t>Objetivos principales</a:t>
            </a:r>
            <a:r>
              <a:rPr lang="es-ES" sz="1600" b="0" dirty="0" smtClean="0">
                <a:solidFill>
                  <a:srgbClr val="1F497D"/>
                </a:solidFill>
                <a:effectLst/>
                <a:latin typeface="Calibri"/>
                <a:ea typeface="Calibri"/>
                <a:cs typeface="Times New Roman"/>
              </a:rPr>
              <a:t>:</a:t>
            </a:r>
          </a:p>
          <a:p>
            <a:pPr algn="just">
              <a:spcAft>
                <a:spcPts val="0"/>
              </a:spcAft>
            </a:pPr>
            <a:endParaRPr lang="es-ES" sz="1600" b="0" dirty="0" smtClean="0">
              <a:effectLst/>
              <a:latin typeface="Times New Roman"/>
              <a:ea typeface="Calibri"/>
            </a:endParaRPr>
          </a:p>
          <a:p>
            <a:pPr marL="342900" lvl="0" indent="-342900" algn="just">
              <a:spcAft>
                <a:spcPts val="0"/>
              </a:spcAft>
              <a:buFont typeface="+mj-lt"/>
              <a:buAutoNum type="arabicParenR"/>
            </a:pPr>
            <a:r>
              <a:rPr lang="es-ES" sz="1600" b="0" dirty="0" smtClean="0">
                <a:solidFill>
                  <a:srgbClr val="1F497D"/>
                </a:solidFill>
                <a:effectLst/>
                <a:latin typeface="Calibri"/>
                <a:ea typeface="Calibri"/>
                <a:cs typeface="Times New Roman"/>
              </a:rPr>
              <a:t>Aglutinar los esfuerzos que en Cataluña se están haciendo en el ámbito de la investigación e innovación en TIC.</a:t>
            </a:r>
          </a:p>
          <a:p>
            <a:pPr marL="342900" lvl="0" indent="-342900" algn="just">
              <a:spcAft>
                <a:spcPts val="0"/>
              </a:spcAft>
              <a:buFont typeface="+mj-lt"/>
              <a:buAutoNum type="arabicParenR"/>
            </a:pPr>
            <a:endParaRPr lang="es-ES" sz="1600" b="0" dirty="0" smtClean="0">
              <a:effectLst/>
              <a:latin typeface="Times New Roman"/>
              <a:ea typeface="Calibri"/>
            </a:endParaRPr>
          </a:p>
          <a:p>
            <a:pPr marL="342900" lvl="0" indent="-342900" algn="just">
              <a:spcAft>
                <a:spcPts val="0"/>
              </a:spcAft>
              <a:buFont typeface="+mj-lt"/>
              <a:buAutoNum type="arabicParenR"/>
            </a:pPr>
            <a:r>
              <a:rPr lang="es-ES" sz="1600" b="0" dirty="0" smtClean="0">
                <a:solidFill>
                  <a:srgbClr val="1F497D"/>
                </a:solidFill>
                <a:effectLst/>
                <a:latin typeface="Calibri"/>
                <a:ea typeface="Calibri"/>
                <a:cs typeface="Times New Roman"/>
              </a:rPr>
              <a:t>Focalizar los esfuerzos en determinadas áreas de investigación e innovación y en determinados proyectos donde Cataluña pueda alcanzar un grado de excelencia.</a:t>
            </a:r>
            <a:endParaRPr lang="ca-ES" sz="1600" dirty="0" smtClean="0"/>
          </a:p>
          <a:p>
            <a:endParaRPr lang="ca-ES" dirty="0"/>
          </a:p>
        </p:txBody>
      </p:sp>
    </p:spTree>
    <p:extLst>
      <p:ext uri="{BB962C8B-B14F-4D97-AF65-F5344CB8AC3E}">
        <p14:creationId xmlns:p14="http://schemas.microsoft.com/office/powerpoint/2010/main" xmlns="" val="27844647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3 Marcador de número de diapositiva"/>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fld id="{EA8D3F31-2CE0-4A0D-A70E-3F9492ECAB58}" type="slidenum">
              <a:rPr lang="es-ES" sz="1400" b="0" smtClean="0"/>
              <a:pPr eaLnBrk="1" hangingPunct="1"/>
              <a:t>4</a:t>
            </a:fld>
            <a:endParaRPr lang="es-ES" sz="1400" b="0" dirty="0" smtClean="0"/>
          </a:p>
        </p:txBody>
      </p:sp>
      <p:sp>
        <p:nvSpPr>
          <p:cNvPr id="5123" name="Text Box 2"/>
          <p:cNvSpPr txBox="1">
            <a:spLocks noChangeArrowheads="1"/>
          </p:cNvSpPr>
          <p:nvPr/>
        </p:nvSpPr>
        <p:spPr bwMode="auto">
          <a:xfrm>
            <a:off x="395536" y="223838"/>
            <a:ext cx="841634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eaLnBrk="1" hangingPunct="1"/>
            <a:r>
              <a:rPr lang="es-ES" sz="2000" dirty="0" smtClean="0">
                <a:solidFill>
                  <a:srgbClr val="990033"/>
                </a:solidFill>
              </a:rPr>
              <a:t>Líneas de Ayuda “</a:t>
            </a:r>
            <a:r>
              <a:rPr lang="es-ES" sz="2000" dirty="0" err="1" smtClean="0">
                <a:solidFill>
                  <a:srgbClr val="990033"/>
                </a:solidFill>
              </a:rPr>
              <a:t>Inforegió</a:t>
            </a:r>
            <a:r>
              <a:rPr lang="es-ES" sz="2000" dirty="0" smtClean="0">
                <a:solidFill>
                  <a:srgbClr val="990033"/>
                </a:solidFill>
              </a:rPr>
              <a:t>” cofinanciadas por el FEDER 2007-2013</a:t>
            </a:r>
            <a:endParaRPr lang="es-ES" sz="2000" dirty="0">
              <a:solidFill>
                <a:srgbClr val="990033"/>
              </a:solidFill>
            </a:endParaRPr>
          </a:p>
        </p:txBody>
      </p:sp>
      <p:sp>
        <p:nvSpPr>
          <p:cNvPr id="5124" name="Text Box 326"/>
          <p:cNvSpPr txBox="1">
            <a:spLocks noChangeArrowheads="1"/>
          </p:cNvSpPr>
          <p:nvPr/>
        </p:nvSpPr>
        <p:spPr bwMode="auto">
          <a:xfrm>
            <a:off x="395536" y="908050"/>
            <a:ext cx="8280400" cy="2800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defTabSz="449263" eaLnBrk="0" hangingPunct="0">
              <a:tabLst>
                <a:tab pos="723900" algn="l"/>
                <a:tab pos="1447800" algn="l"/>
              </a:tabLst>
              <a:defRPr sz="1200" b="1">
                <a:solidFill>
                  <a:schemeClr val="tx1"/>
                </a:solidFill>
                <a:latin typeface="Arial" charset="0"/>
              </a:defRPr>
            </a:lvl1pPr>
            <a:lvl2pPr marL="742950" indent="-285750" defTabSz="449263" eaLnBrk="0" hangingPunct="0">
              <a:tabLst>
                <a:tab pos="723900" algn="l"/>
                <a:tab pos="1447800" algn="l"/>
              </a:tabLst>
              <a:defRPr sz="1200" b="1">
                <a:solidFill>
                  <a:schemeClr val="tx1"/>
                </a:solidFill>
                <a:latin typeface="Arial" charset="0"/>
              </a:defRPr>
            </a:lvl2pPr>
            <a:lvl3pPr marL="1143000" indent="-228600" defTabSz="449263" eaLnBrk="0" hangingPunct="0">
              <a:tabLst>
                <a:tab pos="723900" algn="l"/>
                <a:tab pos="1447800" algn="l"/>
              </a:tabLst>
              <a:defRPr sz="1200" b="1">
                <a:solidFill>
                  <a:schemeClr val="tx1"/>
                </a:solidFill>
                <a:latin typeface="Arial" charset="0"/>
              </a:defRPr>
            </a:lvl3pPr>
            <a:lvl4pPr marL="1600200" indent="-228600" defTabSz="449263" eaLnBrk="0" hangingPunct="0">
              <a:tabLst>
                <a:tab pos="723900" algn="l"/>
                <a:tab pos="1447800" algn="l"/>
              </a:tabLst>
              <a:defRPr sz="1200" b="1">
                <a:solidFill>
                  <a:schemeClr val="tx1"/>
                </a:solidFill>
                <a:latin typeface="Arial" charset="0"/>
              </a:defRPr>
            </a:lvl4pPr>
            <a:lvl5pPr marL="2057400" indent="-228600" defTabSz="449263" eaLnBrk="0" hangingPunct="0">
              <a:tabLst>
                <a:tab pos="723900" algn="l"/>
                <a:tab pos="1447800" algn="l"/>
              </a:tabLst>
              <a:defRPr sz="1200" b="1">
                <a:solidFill>
                  <a:schemeClr val="tx1"/>
                </a:solidFill>
                <a:latin typeface="Arial" charset="0"/>
              </a:defRPr>
            </a:lvl5pPr>
            <a:lvl6pPr marL="2514600" indent="-228600" algn="ctr" defTabSz="449263" eaLnBrk="0" fontAlgn="base" hangingPunct="0">
              <a:spcBef>
                <a:spcPct val="0"/>
              </a:spcBef>
              <a:spcAft>
                <a:spcPct val="0"/>
              </a:spcAft>
              <a:tabLst>
                <a:tab pos="723900" algn="l"/>
                <a:tab pos="1447800" algn="l"/>
              </a:tabLst>
              <a:defRPr sz="1200" b="1">
                <a:solidFill>
                  <a:schemeClr val="tx1"/>
                </a:solidFill>
                <a:latin typeface="Arial" charset="0"/>
              </a:defRPr>
            </a:lvl6pPr>
            <a:lvl7pPr marL="2971800" indent="-228600" algn="ctr" defTabSz="449263" eaLnBrk="0" fontAlgn="base" hangingPunct="0">
              <a:spcBef>
                <a:spcPct val="0"/>
              </a:spcBef>
              <a:spcAft>
                <a:spcPct val="0"/>
              </a:spcAft>
              <a:tabLst>
                <a:tab pos="723900" algn="l"/>
                <a:tab pos="1447800" algn="l"/>
              </a:tabLst>
              <a:defRPr sz="1200" b="1">
                <a:solidFill>
                  <a:schemeClr val="tx1"/>
                </a:solidFill>
                <a:latin typeface="Arial" charset="0"/>
              </a:defRPr>
            </a:lvl7pPr>
            <a:lvl8pPr marL="3429000" indent="-228600" algn="ctr" defTabSz="449263" eaLnBrk="0" fontAlgn="base" hangingPunct="0">
              <a:spcBef>
                <a:spcPct val="0"/>
              </a:spcBef>
              <a:spcAft>
                <a:spcPct val="0"/>
              </a:spcAft>
              <a:tabLst>
                <a:tab pos="723900" algn="l"/>
                <a:tab pos="1447800" algn="l"/>
              </a:tabLst>
              <a:defRPr sz="1200" b="1">
                <a:solidFill>
                  <a:schemeClr val="tx1"/>
                </a:solidFill>
                <a:latin typeface="Arial" charset="0"/>
              </a:defRPr>
            </a:lvl8pPr>
            <a:lvl9pPr marL="3886200" indent="-228600" algn="ctr" defTabSz="449263" eaLnBrk="0" fontAlgn="base" hangingPunct="0">
              <a:spcBef>
                <a:spcPct val="0"/>
              </a:spcBef>
              <a:spcAft>
                <a:spcPct val="0"/>
              </a:spcAft>
              <a:tabLst>
                <a:tab pos="723900" algn="l"/>
                <a:tab pos="1447800" algn="l"/>
              </a:tabLst>
              <a:defRPr sz="1200" b="1">
                <a:solidFill>
                  <a:schemeClr val="tx1"/>
                </a:solidFill>
                <a:latin typeface="Arial" charset="0"/>
              </a:defRPr>
            </a:lvl9pPr>
          </a:lstStyle>
          <a:p>
            <a:pPr algn="just">
              <a:spcAft>
                <a:spcPts val="0"/>
              </a:spcAft>
            </a:pPr>
            <a:r>
              <a:rPr lang="es-ES" sz="1600" b="0" dirty="0" smtClean="0">
                <a:solidFill>
                  <a:srgbClr val="1F497D"/>
                </a:solidFill>
                <a:effectLst/>
                <a:latin typeface="Calibri"/>
                <a:ea typeface="Calibri"/>
                <a:cs typeface="Times New Roman"/>
              </a:rPr>
              <a:t>Dentro del marco de la </a:t>
            </a:r>
            <a:r>
              <a:rPr lang="es-ES" sz="1600" dirty="0" err="1" smtClean="0">
                <a:solidFill>
                  <a:srgbClr val="1F497D"/>
                </a:solidFill>
                <a:effectLst/>
                <a:latin typeface="Calibri"/>
                <a:ea typeface="Calibri"/>
                <a:cs typeface="Times New Roman"/>
              </a:rPr>
              <a:t>Inforegió</a:t>
            </a:r>
            <a:r>
              <a:rPr lang="es-ES" sz="1600" dirty="0" smtClean="0">
                <a:solidFill>
                  <a:srgbClr val="1F497D"/>
                </a:solidFill>
                <a:effectLst/>
                <a:latin typeface="Calibri"/>
                <a:ea typeface="Calibri"/>
                <a:cs typeface="Times New Roman"/>
              </a:rPr>
              <a:t> </a:t>
            </a:r>
            <a:r>
              <a:rPr lang="es-ES" sz="1600" b="0" dirty="0" smtClean="0">
                <a:solidFill>
                  <a:srgbClr val="1F497D"/>
                </a:solidFill>
                <a:effectLst/>
                <a:latin typeface="Calibri"/>
                <a:ea typeface="Calibri"/>
                <a:cs typeface="Times New Roman"/>
              </a:rPr>
              <a:t>se han llevado a cabo 2 convocatorias de ayudas, cofinanciadas por el PO FEDER de Cataluña 2007-2013, para el desarrollo de proyectos "tractores" de investigación e innovación en las TIC, en 3 líneas de actividad prioritarias, previamente identificadas, correspondientes a sectores donde Cataluña puede convertirse en un polo de excelencia internacional, tanto por su activo potencial, como por las posibles oportunidades de estos sectores.</a:t>
            </a:r>
            <a:endParaRPr lang="ca-ES" sz="1600" b="0" dirty="0" smtClean="0">
              <a:effectLst/>
              <a:latin typeface="Times New Roman"/>
              <a:ea typeface="Calibri"/>
            </a:endParaRPr>
          </a:p>
          <a:p>
            <a:pPr algn="just">
              <a:spcAft>
                <a:spcPts val="0"/>
              </a:spcAft>
            </a:pPr>
            <a:r>
              <a:rPr lang="es-ES" sz="1600" b="0" dirty="0" smtClean="0">
                <a:solidFill>
                  <a:srgbClr val="1F497D"/>
                </a:solidFill>
                <a:effectLst/>
                <a:latin typeface="Calibri"/>
                <a:ea typeface="Calibri"/>
                <a:cs typeface="Times New Roman"/>
              </a:rPr>
              <a:t> </a:t>
            </a:r>
            <a:endParaRPr lang="ca-ES" sz="1600" b="0" dirty="0" smtClean="0">
              <a:effectLst/>
              <a:latin typeface="Times New Roman"/>
              <a:ea typeface="Calibri"/>
            </a:endParaRPr>
          </a:p>
          <a:p>
            <a:pPr algn="just">
              <a:spcAft>
                <a:spcPts val="0"/>
              </a:spcAft>
            </a:pPr>
            <a:r>
              <a:rPr lang="es-ES" sz="1600" b="0" u="sng" dirty="0" smtClean="0">
                <a:solidFill>
                  <a:srgbClr val="1F497D"/>
                </a:solidFill>
                <a:effectLst/>
                <a:latin typeface="Calibri"/>
                <a:ea typeface="Calibri"/>
                <a:cs typeface="Times New Roman"/>
              </a:rPr>
              <a:t>Líneas de actividad prioritarias</a:t>
            </a:r>
            <a:r>
              <a:rPr lang="es-ES" sz="1600" b="0" dirty="0" smtClean="0">
                <a:solidFill>
                  <a:srgbClr val="1F497D"/>
                </a:solidFill>
                <a:effectLst/>
                <a:latin typeface="Calibri"/>
                <a:ea typeface="Calibri"/>
                <a:cs typeface="Times New Roman"/>
              </a:rPr>
              <a:t> (</a:t>
            </a:r>
            <a:r>
              <a:rPr lang="es-ES" sz="1400" b="0" dirty="0" smtClean="0">
                <a:solidFill>
                  <a:srgbClr val="1F497D"/>
                </a:solidFill>
                <a:effectLst/>
                <a:latin typeface="Calibri"/>
                <a:ea typeface="Calibri"/>
                <a:cs typeface="Times New Roman"/>
              </a:rPr>
              <a:t>Líneas de Ayuda </a:t>
            </a:r>
            <a:r>
              <a:rPr lang="es-ES" sz="1400" b="0" dirty="0" err="1" smtClean="0">
                <a:solidFill>
                  <a:srgbClr val="1F497D"/>
                </a:solidFill>
                <a:effectLst/>
                <a:latin typeface="Calibri"/>
                <a:ea typeface="Calibri"/>
                <a:cs typeface="Times New Roman"/>
              </a:rPr>
              <a:t>Inforegió</a:t>
            </a:r>
            <a:r>
              <a:rPr lang="es-ES" sz="1600" b="0" dirty="0" smtClean="0">
                <a:solidFill>
                  <a:srgbClr val="1F497D"/>
                </a:solidFill>
                <a:effectLst/>
                <a:latin typeface="Calibri"/>
                <a:ea typeface="Calibri"/>
                <a:cs typeface="Times New Roman"/>
              </a:rPr>
              <a:t>):</a:t>
            </a:r>
            <a:endParaRPr lang="ca-ES" sz="1600" b="0" dirty="0" smtClean="0">
              <a:effectLst/>
              <a:latin typeface="Times New Roman"/>
              <a:ea typeface="Calibri"/>
            </a:endParaRPr>
          </a:p>
          <a:p>
            <a:pPr marL="1085850" lvl="1" indent="-342900" algn="just">
              <a:spcAft>
                <a:spcPts val="0"/>
              </a:spcAft>
              <a:buFont typeface="Symbol"/>
              <a:buChar char=""/>
            </a:pPr>
            <a:r>
              <a:rPr lang="es-ES" sz="1600" b="0" dirty="0" smtClean="0">
                <a:solidFill>
                  <a:srgbClr val="1F497D"/>
                </a:solidFill>
                <a:effectLst/>
                <a:latin typeface="Calibri"/>
                <a:ea typeface="Calibri"/>
                <a:cs typeface="Times New Roman"/>
              </a:rPr>
              <a:t>e-Infraestructuras</a:t>
            </a:r>
            <a:endParaRPr lang="ca-ES" sz="1600" b="0" dirty="0" smtClean="0">
              <a:effectLst/>
              <a:latin typeface="Times New Roman"/>
              <a:ea typeface="Calibri"/>
            </a:endParaRPr>
          </a:p>
          <a:p>
            <a:pPr marL="1085850" lvl="1" indent="-342900" algn="just">
              <a:spcAft>
                <a:spcPts val="0"/>
              </a:spcAft>
              <a:buFont typeface="Symbol"/>
              <a:buChar char=""/>
            </a:pPr>
            <a:r>
              <a:rPr lang="es-ES" sz="1600" b="0" dirty="0" smtClean="0">
                <a:solidFill>
                  <a:srgbClr val="1F497D"/>
                </a:solidFill>
                <a:effectLst/>
                <a:latin typeface="Calibri"/>
                <a:ea typeface="Calibri"/>
                <a:cs typeface="Times New Roman"/>
              </a:rPr>
              <a:t>e-Cultura</a:t>
            </a:r>
            <a:endParaRPr lang="ca-ES" sz="1600" b="0" dirty="0" smtClean="0">
              <a:effectLst/>
              <a:latin typeface="Times New Roman"/>
              <a:ea typeface="Calibri"/>
            </a:endParaRPr>
          </a:p>
          <a:p>
            <a:pPr marL="1085850" lvl="1" indent="-342900" algn="just">
              <a:spcAft>
                <a:spcPts val="0"/>
              </a:spcAft>
              <a:buFont typeface="Symbol"/>
              <a:buChar char=""/>
            </a:pPr>
            <a:r>
              <a:rPr lang="es-ES" sz="1600" b="0" dirty="0" smtClean="0">
                <a:solidFill>
                  <a:srgbClr val="1F497D"/>
                </a:solidFill>
                <a:effectLst/>
                <a:latin typeface="Calibri"/>
                <a:ea typeface="Calibri"/>
                <a:cs typeface="Times New Roman"/>
              </a:rPr>
              <a:t>e-Salud</a:t>
            </a:r>
          </a:p>
        </p:txBody>
      </p:sp>
      <p:sp>
        <p:nvSpPr>
          <p:cNvPr id="10" name="QuadreDeText 9"/>
          <p:cNvSpPr txBox="1"/>
          <p:nvPr/>
        </p:nvSpPr>
        <p:spPr>
          <a:xfrm>
            <a:off x="395536" y="3852337"/>
            <a:ext cx="8352928" cy="584775"/>
          </a:xfrm>
          <a:prstGeom prst="rect">
            <a:avLst/>
          </a:prstGeom>
          <a:noFill/>
        </p:spPr>
        <p:txBody>
          <a:bodyPr wrap="square" rtlCol="0">
            <a:spAutoFit/>
          </a:bodyPr>
          <a:lstStyle/>
          <a:p>
            <a:pPr algn="just"/>
            <a:r>
              <a:rPr lang="es-ES" sz="1600" b="0" dirty="0" smtClean="0">
                <a:solidFill>
                  <a:srgbClr val="002060"/>
                </a:solidFill>
                <a:latin typeface="Calibri" pitchFamily="34" charset="0"/>
                <a:cs typeface="Calibri" pitchFamily="34" charset="0"/>
              </a:rPr>
              <a:t>Las convocatorias de </a:t>
            </a:r>
            <a:r>
              <a:rPr lang="es-ES" sz="1600" b="0" dirty="0">
                <a:solidFill>
                  <a:srgbClr val="002060"/>
                </a:solidFill>
                <a:latin typeface="Calibri" pitchFamily="34" charset="0"/>
                <a:cs typeface="Calibri" pitchFamily="34" charset="0"/>
              </a:rPr>
              <a:t>ayudas, </a:t>
            </a:r>
            <a:r>
              <a:rPr lang="es-ES" sz="1600" b="0" dirty="0" smtClean="0">
                <a:solidFill>
                  <a:srgbClr val="002060"/>
                </a:solidFill>
                <a:latin typeface="Calibri" pitchFamily="34" charset="0"/>
                <a:cs typeface="Calibri" pitchFamily="34" charset="0"/>
              </a:rPr>
              <a:t>finalmente publicadas, han sido dos, una primera en 2009 y una segunda en 2010, con un presupuesto total de 2.416.937,80 €, distribuido de la forma siguiente:</a:t>
            </a:r>
            <a:endParaRPr lang="ca-ES" sz="1600" b="0" dirty="0">
              <a:solidFill>
                <a:srgbClr val="002060"/>
              </a:solidFill>
              <a:latin typeface="Calibri" pitchFamily="34" charset="0"/>
              <a:cs typeface="Calibri" pitchFamily="34" charset="0"/>
            </a:endParaRPr>
          </a:p>
        </p:txBody>
      </p:sp>
      <p:graphicFrame>
        <p:nvGraphicFramePr>
          <p:cNvPr id="12" name="Taula 11"/>
          <p:cNvGraphicFramePr>
            <a:graphicFrameLocks noGrp="1"/>
          </p:cNvGraphicFramePr>
          <p:nvPr>
            <p:extLst>
              <p:ext uri="{D42A27DB-BD31-4B8C-83A1-F6EECF244321}">
                <p14:modId xmlns:p14="http://schemas.microsoft.com/office/powerpoint/2010/main" xmlns="" val="547615607"/>
              </p:ext>
            </p:extLst>
          </p:nvPr>
        </p:nvGraphicFramePr>
        <p:xfrm>
          <a:off x="467544" y="4509120"/>
          <a:ext cx="8259375" cy="1277140"/>
        </p:xfrm>
        <a:graphic>
          <a:graphicData uri="http://schemas.openxmlformats.org/drawingml/2006/table">
            <a:tbl>
              <a:tblPr firstRow="1" firstCol="1" bandRow="1"/>
              <a:tblGrid>
                <a:gridCol w="1393974"/>
                <a:gridCol w="1539387"/>
                <a:gridCol w="1892895"/>
                <a:gridCol w="1892895"/>
                <a:gridCol w="1540224"/>
              </a:tblGrid>
              <a:tr h="243085">
                <a:tc>
                  <a:txBody>
                    <a:bodyPr/>
                    <a:lstStyle/>
                    <a:p>
                      <a:pPr algn="ctr">
                        <a:spcAft>
                          <a:spcPts val="600"/>
                        </a:spcAft>
                      </a:pPr>
                      <a:r>
                        <a:rPr lang="es-ES" sz="1000" b="1" dirty="0">
                          <a:effectLst/>
                          <a:latin typeface="Calibri" pitchFamily="34" charset="0"/>
                          <a:ea typeface="Times New Roman"/>
                          <a:cs typeface="Calibri" pitchFamily="34" charset="0"/>
                        </a:rPr>
                        <a:t>Convocatoria</a:t>
                      </a:r>
                      <a:endParaRPr lang="ca-ES" sz="1000" b="1" dirty="0">
                        <a:effectLst/>
                        <a:latin typeface="Calibri" pitchFamily="34" charset="0"/>
                        <a:ea typeface="Times New Roman"/>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a:spcAft>
                          <a:spcPts val="600"/>
                        </a:spcAft>
                      </a:pPr>
                      <a:r>
                        <a:rPr lang="es-ES" sz="1000" b="1" dirty="0">
                          <a:effectLst/>
                          <a:latin typeface="Calibri" pitchFamily="34" charset="0"/>
                          <a:ea typeface="Times New Roman"/>
                          <a:cs typeface="Calibri" pitchFamily="34" charset="0"/>
                        </a:rPr>
                        <a:t>Presupuesto</a:t>
                      </a:r>
                      <a:endParaRPr lang="ca-ES" sz="1000" b="1" dirty="0">
                        <a:effectLst/>
                        <a:latin typeface="Calibri" pitchFamily="34" charset="0"/>
                        <a:ea typeface="Times New Roman"/>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a:spcAft>
                          <a:spcPts val="600"/>
                        </a:spcAft>
                      </a:pPr>
                      <a:r>
                        <a:rPr lang="es-ES" sz="1000" b="1" dirty="0" smtClean="0">
                          <a:effectLst/>
                          <a:latin typeface="Calibri" pitchFamily="34" charset="0"/>
                          <a:ea typeface="Times New Roman"/>
                          <a:cs typeface="Calibri" pitchFamily="34" charset="0"/>
                        </a:rPr>
                        <a:t>Tema Prioritario / Eje 1</a:t>
                      </a:r>
                      <a:br>
                        <a:rPr lang="es-ES" sz="1000" b="1" dirty="0" smtClean="0">
                          <a:effectLst/>
                          <a:latin typeface="Calibri" pitchFamily="34" charset="0"/>
                          <a:ea typeface="Times New Roman"/>
                          <a:cs typeface="Calibri" pitchFamily="34" charset="0"/>
                        </a:rPr>
                      </a:br>
                      <a:r>
                        <a:rPr lang="es-ES" sz="1000" b="0" dirty="0" smtClean="0">
                          <a:effectLst/>
                          <a:latin typeface="Calibri" pitchFamily="34" charset="0"/>
                          <a:ea typeface="Times New Roman"/>
                          <a:cs typeface="Calibri" pitchFamily="34" charset="0"/>
                        </a:rPr>
                        <a:t>(FEDER 2007-2013)</a:t>
                      </a:r>
                      <a:endParaRPr lang="ca-ES" sz="1000" b="0" dirty="0">
                        <a:effectLst/>
                        <a:latin typeface="Calibri" pitchFamily="34" charset="0"/>
                        <a:ea typeface="Times New Roman"/>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a:spcAft>
                          <a:spcPts val="600"/>
                        </a:spcAft>
                      </a:pPr>
                      <a:r>
                        <a:rPr lang="es-ES" sz="1000" b="1" dirty="0">
                          <a:effectLst/>
                          <a:latin typeface="Calibri" pitchFamily="34" charset="0"/>
                          <a:ea typeface="Times New Roman"/>
                          <a:cs typeface="Calibri" pitchFamily="34" charset="0"/>
                        </a:rPr>
                        <a:t>Ámbito </a:t>
                      </a:r>
                      <a:r>
                        <a:rPr lang="es-ES" sz="1000" b="1" dirty="0" smtClean="0">
                          <a:effectLst/>
                          <a:latin typeface="Calibri" pitchFamily="34" charset="0"/>
                          <a:ea typeface="Times New Roman"/>
                          <a:cs typeface="Calibri" pitchFamily="34" charset="0"/>
                        </a:rPr>
                        <a:t>temático</a:t>
                      </a:r>
                      <a:r>
                        <a:rPr lang="ca-ES" sz="1000" b="1" dirty="0" smtClean="0">
                          <a:effectLst/>
                          <a:latin typeface="Calibri" pitchFamily="34" charset="0"/>
                          <a:ea typeface="Times New Roman"/>
                          <a:cs typeface="Calibri" pitchFamily="34" charset="0"/>
                        </a:rPr>
                        <a:t/>
                      </a:r>
                      <a:br>
                        <a:rPr lang="ca-ES" sz="1000" b="1" dirty="0" smtClean="0">
                          <a:effectLst/>
                          <a:latin typeface="Calibri" pitchFamily="34" charset="0"/>
                          <a:ea typeface="Times New Roman"/>
                          <a:cs typeface="Calibri" pitchFamily="34" charset="0"/>
                        </a:rPr>
                      </a:br>
                      <a:r>
                        <a:rPr lang="ca-ES" sz="1000" b="0" dirty="0" smtClean="0">
                          <a:effectLst/>
                          <a:latin typeface="Calibri" pitchFamily="34" charset="0"/>
                          <a:ea typeface="Times New Roman"/>
                          <a:cs typeface="Calibri" pitchFamily="34" charset="0"/>
                        </a:rPr>
                        <a:t>(Línea</a:t>
                      </a:r>
                      <a:r>
                        <a:rPr lang="ca-ES" sz="1000" b="0" baseline="0" dirty="0" smtClean="0">
                          <a:effectLst/>
                          <a:latin typeface="Calibri" pitchFamily="34" charset="0"/>
                          <a:ea typeface="Times New Roman"/>
                          <a:cs typeface="Calibri" pitchFamily="34" charset="0"/>
                        </a:rPr>
                        <a:t>s de </a:t>
                      </a:r>
                      <a:r>
                        <a:rPr lang="ca-ES" sz="1000" b="0" baseline="0" dirty="0" err="1" smtClean="0">
                          <a:effectLst/>
                          <a:latin typeface="Calibri" pitchFamily="34" charset="0"/>
                          <a:ea typeface="Times New Roman"/>
                          <a:cs typeface="Calibri" pitchFamily="34" charset="0"/>
                        </a:rPr>
                        <a:t>Ayuda</a:t>
                      </a:r>
                      <a:r>
                        <a:rPr lang="ca-ES" sz="1000" b="0" baseline="0" dirty="0" smtClean="0">
                          <a:effectLst/>
                          <a:latin typeface="Calibri" pitchFamily="34" charset="0"/>
                          <a:ea typeface="Times New Roman"/>
                          <a:cs typeface="Calibri" pitchFamily="34" charset="0"/>
                        </a:rPr>
                        <a:t> </a:t>
                      </a:r>
                      <a:r>
                        <a:rPr lang="ca-ES" sz="1000" b="0" baseline="0" dirty="0" err="1" smtClean="0">
                          <a:effectLst/>
                          <a:latin typeface="Calibri" pitchFamily="34" charset="0"/>
                          <a:ea typeface="Times New Roman"/>
                          <a:cs typeface="Calibri" pitchFamily="34" charset="0"/>
                        </a:rPr>
                        <a:t>Inforegió</a:t>
                      </a:r>
                      <a:r>
                        <a:rPr lang="ca-ES" sz="1000" b="0" baseline="0" dirty="0" smtClean="0">
                          <a:effectLst/>
                          <a:latin typeface="Calibri" pitchFamily="34" charset="0"/>
                          <a:ea typeface="Times New Roman"/>
                          <a:cs typeface="Calibri" pitchFamily="34" charset="0"/>
                        </a:rPr>
                        <a:t>)</a:t>
                      </a:r>
                      <a:endParaRPr lang="es-ES" sz="1000" b="0" dirty="0" smtClean="0">
                        <a:effectLst/>
                        <a:latin typeface="Calibri" pitchFamily="34" charset="0"/>
                        <a:ea typeface="Times New Roman"/>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a:spcAft>
                          <a:spcPts val="600"/>
                        </a:spcAft>
                      </a:pPr>
                      <a:r>
                        <a:rPr lang="es-ES" sz="1000" b="1" dirty="0">
                          <a:effectLst/>
                          <a:latin typeface="Calibri" pitchFamily="34" charset="0"/>
                          <a:ea typeface="Times New Roman"/>
                          <a:cs typeface="Calibri" pitchFamily="34" charset="0"/>
                        </a:rPr>
                        <a:t>Importe</a:t>
                      </a:r>
                      <a:endParaRPr lang="ca-ES" sz="1000" b="1" dirty="0">
                        <a:effectLst/>
                        <a:latin typeface="Calibri" pitchFamily="34" charset="0"/>
                        <a:ea typeface="Times New Roman"/>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r>
              <a:tr h="243085">
                <a:tc rowSpan="3">
                  <a:txBody>
                    <a:bodyPr/>
                    <a:lstStyle/>
                    <a:p>
                      <a:pPr algn="ctr">
                        <a:spcAft>
                          <a:spcPts val="600"/>
                        </a:spcAft>
                      </a:pPr>
                      <a:r>
                        <a:rPr lang="es-ES" sz="1000" dirty="0">
                          <a:effectLst/>
                          <a:latin typeface="Calibri" pitchFamily="34" charset="0"/>
                          <a:ea typeface="Times New Roman"/>
                          <a:cs typeface="Calibri" pitchFamily="34" charset="0"/>
                        </a:rPr>
                        <a:t>2009</a:t>
                      </a:r>
                      <a:endParaRPr lang="ca-ES" sz="1000" dirty="0">
                        <a:effectLst/>
                        <a:latin typeface="Calibri" pitchFamily="34" charset="0"/>
                        <a:ea typeface="Times New Roman"/>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spcAft>
                          <a:spcPts val="600"/>
                        </a:spcAft>
                      </a:pPr>
                      <a:r>
                        <a:rPr lang="es-ES" sz="1000" dirty="0">
                          <a:effectLst/>
                          <a:latin typeface="Calibri" pitchFamily="34" charset="0"/>
                          <a:ea typeface="Times New Roman"/>
                          <a:cs typeface="Calibri" pitchFamily="34" charset="0"/>
                        </a:rPr>
                        <a:t>1.460.000,00 €</a:t>
                      </a:r>
                      <a:endParaRPr lang="ca-ES" sz="1000" dirty="0">
                        <a:effectLst/>
                        <a:latin typeface="Calibri" pitchFamily="34" charset="0"/>
                        <a:ea typeface="Times New Roman"/>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s-ES" sz="1000" dirty="0">
                          <a:effectLst/>
                          <a:latin typeface="Calibri" pitchFamily="34" charset="0"/>
                          <a:ea typeface="Times New Roman"/>
                          <a:cs typeface="Calibri" pitchFamily="34" charset="0"/>
                        </a:rPr>
                        <a:t>TP. 03</a:t>
                      </a:r>
                      <a:endParaRPr lang="ca-ES" sz="1000" dirty="0">
                        <a:effectLst/>
                        <a:latin typeface="Calibri" pitchFamily="34" charset="0"/>
                        <a:ea typeface="Times New Roman"/>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s-ES" sz="1000">
                          <a:effectLst/>
                          <a:latin typeface="Calibri" pitchFamily="34" charset="0"/>
                          <a:ea typeface="Times New Roman"/>
                          <a:cs typeface="Calibri" pitchFamily="34" charset="0"/>
                        </a:rPr>
                        <a:t>e-cultura</a:t>
                      </a:r>
                      <a:endParaRPr lang="ca-ES" sz="1000">
                        <a:effectLst/>
                        <a:latin typeface="Calibri" pitchFamily="34" charset="0"/>
                        <a:ea typeface="Times New Roman"/>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s-ES" sz="1000">
                          <a:effectLst/>
                          <a:latin typeface="Calibri" pitchFamily="34" charset="0"/>
                          <a:ea typeface="Times New Roman"/>
                          <a:cs typeface="Calibri" pitchFamily="34" charset="0"/>
                        </a:rPr>
                        <a:t>400.000,00 €</a:t>
                      </a:r>
                      <a:endParaRPr lang="ca-ES" sz="1000">
                        <a:effectLst/>
                        <a:latin typeface="Calibri" pitchFamily="34" charset="0"/>
                        <a:ea typeface="Times New Roman"/>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085">
                <a:tc vMerge="1">
                  <a:txBody>
                    <a:bodyPr/>
                    <a:lstStyle/>
                    <a:p>
                      <a:endParaRPr lang="ca-ES"/>
                    </a:p>
                  </a:txBody>
                  <a:tcPr/>
                </a:tc>
                <a:tc vMerge="1">
                  <a:txBody>
                    <a:bodyPr/>
                    <a:lstStyle/>
                    <a:p>
                      <a:endParaRPr lang="ca-ES"/>
                    </a:p>
                  </a:txBody>
                  <a:tcPr/>
                </a:tc>
                <a:tc>
                  <a:txBody>
                    <a:bodyPr/>
                    <a:lstStyle/>
                    <a:p>
                      <a:pPr algn="ctr">
                        <a:spcAft>
                          <a:spcPts val="600"/>
                        </a:spcAft>
                      </a:pPr>
                      <a:r>
                        <a:rPr lang="es-ES" sz="1000" dirty="0">
                          <a:effectLst/>
                          <a:latin typeface="Calibri" pitchFamily="34" charset="0"/>
                          <a:ea typeface="Times New Roman"/>
                          <a:cs typeface="Calibri" pitchFamily="34" charset="0"/>
                        </a:rPr>
                        <a:t>TP. 13</a:t>
                      </a:r>
                      <a:endParaRPr lang="ca-ES" sz="1000" dirty="0">
                        <a:effectLst/>
                        <a:latin typeface="Calibri" pitchFamily="34" charset="0"/>
                        <a:ea typeface="Times New Roman"/>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s-ES" sz="1000">
                          <a:effectLst/>
                          <a:latin typeface="Calibri" pitchFamily="34" charset="0"/>
                          <a:ea typeface="Times New Roman"/>
                          <a:cs typeface="Calibri" pitchFamily="34" charset="0"/>
                        </a:rPr>
                        <a:t>e-salud</a:t>
                      </a:r>
                      <a:endParaRPr lang="ca-ES" sz="1000">
                        <a:effectLst/>
                        <a:latin typeface="Calibri" pitchFamily="34" charset="0"/>
                        <a:ea typeface="Times New Roman"/>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s-ES" sz="1000">
                          <a:effectLst/>
                          <a:latin typeface="Calibri" pitchFamily="34" charset="0"/>
                          <a:ea typeface="Times New Roman"/>
                          <a:cs typeface="Calibri" pitchFamily="34" charset="0"/>
                        </a:rPr>
                        <a:t>400.000,00 €</a:t>
                      </a:r>
                      <a:endParaRPr lang="ca-ES" sz="1000">
                        <a:effectLst/>
                        <a:latin typeface="Calibri" pitchFamily="34" charset="0"/>
                        <a:ea typeface="Times New Roman"/>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085">
                <a:tc vMerge="1">
                  <a:txBody>
                    <a:bodyPr/>
                    <a:lstStyle/>
                    <a:p>
                      <a:endParaRPr lang="ca-ES"/>
                    </a:p>
                  </a:txBody>
                  <a:tcPr/>
                </a:tc>
                <a:tc vMerge="1">
                  <a:txBody>
                    <a:bodyPr/>
                    <a:lstStyle/>
                    <a:p>
                      <a:endParaRPr lang="ca-ES"/>
                    </a:p>
                  </a:txBody>
                  <a:tcPr/>
                </a:tc>
                <a:tc>
                  <a:txBody>
                    <a:bodyPr/>
                    <a:lstStyle/>
                    <a:p>
                      <a:pPr algn="ctr">
                        <a:spcAft>
                          <a:spcPts val="600"/>
                        </a:spcAft>
                      </a:pPr>
                      <a:r>
                        <a:rPr lang="es-ES" sz="1000" dirty="0">
                          <a:effectLst/>
                          <a:latin typeface="Calibri" pitchFamily="34" charset="0"/>
                          <a:ea typeface="Times New Roman"/>
                          <a:cs typeface="Calibri" pitchFamily="34" charset="0"/>
                        </a:rPr>
                        <a:t>TP. 03</a:t>
                      </a:r>
                      <a:endParaRPr lang="ca-ES" sz="1000" dirty="0">
                        <a:effectLst/>
                        <a:latin typeface="Calibri" pitchFamily="34" charset="0"/>
                        <a:ea typeface="Times New Roman"/>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s-ES" sz="1000" dirty="0">
                          <a:effectLst/>
                          <a:latin typeface="Calibri" pitchFamily="34" charset="0"/>
                          <a:ea typeface="Times New Roman"/>
                          <a:cs typeface="Calibri" pitchFamily="34" charset="0"/>
                        </a:rPr>
                        <a:t>e-infraestructuras</a:t>
                      </a:r>
                      <a:endParaRPr lang="ca-ES" sz="1000" dirty="0">
                        <a:effectLst/>
                        <a:latin typeface="Calibri" pitchFamily="34" charset="0"/>
                        <a:ea typeface="Times New Roman"/>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s-ES" sz="1000" dirty="0">
                          <a:effectLst/>
                          <a:latin typeface="Calibri" pitchFamily="34" charset="0"/>
                          <a:ea typeface="Times New Roman"/>
                          <a:cs typeface="Calibri" pitchFamily="34" charset="0"/>
                        </a:rPr>
                        <a:t>660.000,00 €</a:t>
                      </a:r>
                      <a:endParaRPr lang="ca-ES" sz="1000" dirty="0">
                        <a:effectLst/>
                        <a:latin typeface="Calibri" pitchFamily="34" charset="0"/>
                        <a:ea typeface="Times New Roman"/>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085">
                <a:tc>
                  <a:txBody>
                    <a:bodyPr/>
                    <a:lstStyle/>
                    <a:p>
                      <a:pPr algn="ctr">
                        <a:spcAft>
                          <a:spcPts val="600"/>
                        </a:spcAft>
                      </a:pPr>
                      <a:r>
                        <a:rPr lang="es-ES" sz="1000">
                          <a:effectLst/>
                          <a:latin typeface="Calibri" pitchFamily="34" charset="0"/>
                          <a:ea typeface="Times New Roman"/>
                          <a:cs typeface="Calibri" pitchFamily="34" charset="0"/>
                        </a:rPr>
                        <a:t>2010</a:t>
                      </a:r>
                      <a:endParaRPr lang="ca-ES" sz="1000">
                        <a:effectLst/>
                        <a:latin typeface="Calibri" pitchFamily="34" charset="0"/>
                        <a:ea typeface="Times New Roman"/>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s-ES" sz="1000" dirty="0">
                          <a:effectLst/>
                          <a:latin typeface="Calibri" pitchFamily="34" charset="0"/>
                          <a:ea typeface="Times New Roman"/>
                          <a:cs typeface="Calibri" pitchFamily="34" charset="0"/>
                        </a:rPr>
                        <a:t>956.937,80 €</a:t>
                      </a:r>
                      <a:endParaRPr lang="ca-ES" sz="1000" dirty="0">
                        <a:effectLst/>
                        <a:latin typeface="Calibri" pitchFamily="34" charset="0"/>
                        <a:ea typeface="Times New Roman"/>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s-ES" sz="1000" dirty="0">
                          <a:effectLst/>
                          <a:latin typeface="Calibri" pitchFamily="34" charset="0"/>
                          <a:ea typeface="Times New Roman"/>
                          <a:cs typeface="Calibri" pitchFamily="34" charset="0"/>
                        </a:rPr>
                        <a:t>TP. 03</a:t>
                      </a:r>
                      <a:endParaRPr lang="ca-ES" sz="1000" dirty="0">
                        <a:effectLst/>
                        <a:latin typeface="Calibri" pitchFamily="34" charset="0"/>
                        <a:ea typeface="Times New Roman"/>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s-ES" sz="1000" dirty="0">
                          <a:effectLst/>
                          <a:latin typeface="Calibri" pitchFamily="34" charset="0"/>
                          <a:ea typeface="Times New Roman"/>
                          <a:cs typeface="Calibri" pitchFamily="34" charset="0"/>
                        </a:rPr>
                        <a:t>e-infraestructuras</a:t>
                      </a:r>
                      <a:endParaRPr lang="ca-ES" sz="1000" dirty="0">
                        <a:effectLst/>
                        <a:latin typeface="Calibri" pitchFamily="34" charset="0"/>
                        <a:ea typeface="Times New Roman"/>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s-ES" sz="1000" dirty="0">
                          <a:effectLst/>
                          <a:latin typeface="Calibri" pitchFamily="34" charset="0"/>
                          <a:ea typeface="Times New Roman"/>
                          <a:cs typeface="Calibri" pitchFamily="34" charset="0"/>
                        </a:rPr>
                        <a:t>956.937,80 €</a:t>
                      </a:r>
                      <a:endParaRPr lang="ca-ES" sz="1000" dirty="0">
                        <a:effectLst/>
                        <a:latin typeface="Calibri" pitchFamily="34" charset="0"/>
                        <a:ea typeface="Times New Roman"/>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37349311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3 Marcador de número de diapositiva"/>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fld id="{EA8D3F31-2CE0-4A0D-A70E-3F9492ECAB58}" type="slidenum">
              <a:rPr lang="es-ES" sz="1400" b="0" smtClean="0"/>
              <a:pPr eaLnBrk="1" hangingPunct="1"/>
              <a:t>5</a:t>
            </a:fld>
            <a:endParaRPr lang="es-ES" sz="1400" b="0" smtClean="0"/>
          </a:p>
        </p:txBody>
      </p:sp>
      <p:sp>
        <p:nvSpPr>
          <p:cNvPr id="5123" name="Text Box 2"/>
          <p:cNvSpPr txBox="1">
            <a:spLocks noChangeArrowheads="1"/>
          </p:cNvSpPr>
          <p:nvPr/>
        </p:nvSpPr>
        <p:spPr bwMode="auto">
          <a:xfrm>
            <a:off x="395536" y="223838"/>
            <a:ext cx="6433428"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eaLnBrk="1" hangingPunct="1"/>
            <a:r>
              <a:rPr lang="es-ES" sz="2000" dirty="0" smtClean="0">
                <a:solidFill>
                  <a:srgbClr val="990033"/>
                </a:solidFill>
              </a:rPr>
              <a:t>Elegibilidad proyectos Líneas de Ayuda “</a:t>
            </a:r>
            <a:r>
              <a:rPr lang="es-ES" sz="2000" dirty="0" err="1" smtClean="0">
                <a:solidFill>
                  <a:srgbClr val="990033"/>
                </a:solidFill>
              </a:rPr>
              <a:t>Inforegió</a:t>
            </a:r>
            <a:r>
              <a:rPr lang="es-ES" sz="2000" dirty="0" smtClean="0">
                <a:solidFill>
                  <a:srgbClr val="990033"/>
                </a:solidFill>
              </a:rPr>
              <a:t>”</a:t>
            </a:r>
            <a:endParaRPr lang="es-ES" sz="2000" dirty="0">
              <a:solidFill>
                <a:srgbClr val="990033"/>
              </a:solidFill>
            </a:endParaRPr>
          </a:p>
        </p:txBody>
      </p:sp>
      <p:sp>
        <p:nvSpPr>
          <p:cNvPr id="5124" name="Text Box 326"/>
          <p:cNvSpPr txBox="1">
            <a:spLocks noChangeArrowheads="1"/>
          </p:cNvSpPr>
          <p:nvPr/>
        </p:nvSpPr>
        <p:spPr bwMode="auto">
          <a:xfrm>
            <a:off x="395536" y="908050"/>
            <a:ext cx="82804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defTabSz="449263" eaLnBrk="0" hangingPunct="0">
              <a:tabLst>
                <a:tab pos="723900" algn="l"/>
                <a:tab pos="1447800" algn="l"/>
              </a:tabLst>
              <a:defRPr sz="1200" b="1">
                <a:solidFill>
                  <a:schemeClr val="tx1"/>
                </a:solidFill>
                <a:latin typeface="Arial" charset="0"/>
              </a:defRPr>
            </a:lvl1pPr>
            <a:lvl2pPr marL="742950" indent="-285750" defTabSz="449263" eaLnBrk="0" hangingPunct="0">
              <a:tabLst>
                <a:tab pos="723900" algn="l"/>
                <a:tab pos="1447800" algn="l"/>
              </a:tabLst>
              <a:defRPr sz="1200" b="1">
                <a:solidFill>
                  <a:schemeClr val="tx1"/>
                </a:solidFill>
                <a:latin typeface="Arial" charset="0"/>
              </a:defRPr>
            </a:lvl2pPr>
            <a:lvl3pPr marL="1143000" indent="-228600" defTabSz="449263" eaLnBrk="0" hangingPunct="0">
              <a:tabLst>
                <a:tab pos="723900" algn="l"/>
                <a:tab pos="1447800" algn="l"/>
              </a:tabLst>
              <a:defRPr sz="1200" b="1">
                <a:solidFill>
                  <a:schemeClr val="tx1"/>
                </a:solidFill>
                <a:latin typeface="Arial" charset="0"/>
              </a:defRPr>
            </a:lvl3pPr>
            <a:lvl4pPr marL="1600200" indent="-228600" defTabSz="449263" eaLnBrk="0" hangingPunct="0">
              <a:tabLst>
                <a:tab pos="723900" algn="l"/>
                <a:tab pos="1447800" algn="l"/>
              </a:tabLst>
              <a:defRPr sz="1200" b="1">
                <a:solidFill>
                  <a:schemeClr val="tx1"/>
                </a:solidFill>
                <a:latin typeface="Arial" charset="0"/>
              </a:defRPr>
            </a:lvl4pPr>
            <a:lvl5pPr marL="2057400" indent="-228600" defTabSz="449263" eaLnBrk="0" hangingPunct="0">
              <a:tabLst>
                <a:tab pos="723900" algn="l"/>
                <a:tab pos="1447800" algn="l"/>
              </a:tabLst>
              <a:defRPr sz="1200" b="1">
                <a:solidFill>
                  <a:schemeClr val="tx1"/>
                </a:solidFill>
                <a:latin typeface="Arial" charset="0"/>
              </a:defRPr>
            </a:lvl5pPr>
            <a:lvl6pPr marL="2514600" indent="-228600" algn="ctr" defTabSz="449263" eaLnBrk="0" fontAlgn="base" hangingPunct="0">
              <a:spcBef>
                <a:spcPct val="0"/>
              </a:spcBef>
              <a:spcAft>
                <a:spcPct val="0"/>
              </a:spcAft>
              <a:tabLst>
                <a:tab pos="723900" algn="l"/>
                <a:tab pos="1447800" algn="l"/>
              </a:tabLst>
              <a:defRPr sz="1200" b="1">
                <a:solidFill>
                  <a:schemeClr val="tx1"/>
                </a:solidFill>
                <a:latin typeface="Arial" charset="0"/>
              </a:defRPr>
            </a:lvl6pPr>
            <a:lvl7pPr marL="2971800" indent="-228600" algn="ctr" defTabSz="449263" eaLnBrk="0" fontAlgn="base" hangingPunct="0">
              <a:spcBef>
                <a:spcPct val="0"/>
              </a:spcBef>
              <a:spcAft>
                <a:spcPct val="0"/>
              </a:spcAft>
              <a:tabLst>
                <a:tab pos="723900" algn="l"/>
                <a:tab pos="1447800" algn="l"/>
              </a:tabLst>
              <a:defRPr sz="1200" b="1">
                <a:solidFill>
                  <a:schemeClr val="tx1"/>
                </a:solidFill>
                <a:latin typeface="Arial" charset="0"/>
              </a:defRPr>
            </a:lvl7pPr>
            <a:lvl8pPr marL="3429000" indent="-228600" algn="ctr" defTabSz="449263" eaLnBrk="0" fontAlgn="base" hangingPunct="0">
              <a:spcBef>
                <a:spcPct val="0"/>
              </a:spcBef>
              <a:spcAft>
                <a:spcPct val="0"/>
              </a:spcAft>
              <a:tabLst>
                <a:tab pos="723900" algn="l"/>
                <a:tab pos="1447800" algn="l"/>
              </a:tabLst>
              <a:defRPr sz="1200" b="1">
                <a:solidFill>
                  <a:schemeClr val="tx1"/>
                </a:solidFill>
                <a:latin typeface="Arial" charset="0"/>
              </a:defRPr>
            </a:lvl8pPr>
            <a:lvl9pPr marL="3886200" indent="-228600" algn="ctr" defTabSz="449263" eaLnBrk="0" fontAlgn="base" hangingPunct="0">
              <a:spcBef>
                <a:spcPct val="0"/>
              </a:spcBef>
              <a:spcAft>
                <a:spcPct val="0"/>
              </a:spcAft>
              <a:tabLst>
                <a:tab pos="723900" algn="l"/>
                <a:tab pos="1447800" algn="l"/>
              </a:tabLst>
              <a:defRPr sz="1200" b="1">
                <a:solidFill>
                  <a:schemeClr val="tx1"/>
                </a:solidFill>
                <a:latin typeface="Arial" charset="0"/>
              </a:defRPr>
            </a:lvl9pPr>
          </a:lstStyle>
          <a:p>
            <a:pPr algn="just">
              <a:spcAft>
                <a:spcPts val="0"/>
              </a:spcAft>
            </a:pPr>
            <a:r>
              <a:rPr lang="es-ES" sz="1600" b="0" dirty="0" smtClean="0">
                <a:solidFill>
                  <a:srgbClr val="1F497D"/>
                </a:solidFill>
                <a:effectLst/>
                <a:latin typeface="Calibri"/>
                <a:ea typeface="Calibri"/>
                <a:cs typeface="Times New Roman"/>
              </a:rPr>
              <a:t>Número de proyectos por convocatorias y líneas de ayuda:</a:t>
            </a:r>
          </a:p>
        </p:txBody>
      </p:sp>
      <p:graphicFrame>
        <p:nvGraphicFramePr>
          <p:cNvPr id="4" name="Taula 3"/>
          <p:cNvGraphicFramePr>
            <a:graphicFrameLocks noGrp="1"/>
          </p:cNvGraphicFramePr>
          <p:nvPr>
            <p:extLst>
              <p:ext uri="{D42A27DB-BD31-4B8C-83A1-F6EECF244321}">
                <p14:modId xmlns:p14="http://schemas.microsoft.com/office/powerpoint/2010/main" xmlns="" val="4261677666"/>
              </p:ext>
            </p:extLst>
          </p:nvPr>
        </p:nvGraphicFramePr>
        <p:xfrm>
          <a:off x="503548" y="3512663"/>
          <a:ext cx="8064376" cy="2220593"/>
        </p:xfrm>
        <a:graphic>
          <a:graphicData uri="http://schemas.openxmlformats.org/drawingml/2006/table">
            <a:tbl>
              <a:tblPr/>
              <a:tblGrid>
                <a:gridCol w="2242118"/>
                <a:gridCol w="1790070"/>
                <a:gridCol w="2124496"/>
                <a:gridCol w="1907692"/>
              </a:tblGrid>
              <a:tr h="432048">
                <a:tc>
                  <a:txBody>
                    <a:bodyPr/>
                    <a:lstStyle/>
                    <a:p>
                      <a:pPr algn="ctr" fontAlgn="b"/>
                      <a:r>
                        <a:rPr lang="es-ES_tradnl" sz="1100" b="0" i="0" u="none" strike="noStrike" noProof="0" dirty="0" smtClean="0">
                          <a:effectLst/>
                          <a:latin typeface="Calibri" pitchFamily="34" charset="0"/>
                          <a:cs typeface="Calibri" pitchFamily="34" charset="0"/>
                        </a:rPr>
                        <a:t>Importe Líneas de Ayuda TP03</a:t>
                      </a:r>
                      <a:br>
                        <a:rPr lang="es-ES_tradnl" sz="1100" b="0" i="0" u="none" strike="noStrike" noProof="0" dirty="0" smtClean="0">
                          <a:effectLst/>
                          <a:latin typeface="Calibri" pitchFamily="34" charset="0"/>
                          <a:cs typeface="Calibri" pitchFamily="34" charset="0"/>
                        </a:rPr>
                      </a:br>
                      <a:r>
                        <a:rPr lang="es-ES_tradnl" sz="1100" b="0" i="0" u="none" strike="noStrike" noProof="0" dirty="0" smtClean="0">
                          <a:effectLst/>
                          <a:latin typeface="Calibri" pitchFamily="34" charset="0"/>
                          <a:cs typeface="Calibri" pitchFamily="34" charset="0"/>
                        </a:rPr>
                        <a:t>(e-Infraestructuras, e-Cultura)</a:t>
                      </a:r>
                      <a:endParaRPr lang="es-ES_tradnl" sz="1100" b="0" i="0" u="none" strike="noStrike" noProof="0" dirty="0">
                        <a:effectLst/>
                        <a:latin typeface="Calibri" pitchFamily="34" charset="0"/>
                        <a:cs typeface="Calibri"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b"/>
                      <a:r>
                        <a:rPr lang="ca-ES" sz="1100" b="0" i="0" u="none" strike="noStrike" dirty="0">
                          <a:effectLst/>
                          <a:latin typeface="Calibri" pitchFamily="34" charset="0"/>
                          <a:cs typeface="Calibri" pitchFamily="34" charset="0"/>
                        </a:rPr>
                        <a:t>Gasto Elegible</a:t>
                      </a:r>
                      <a:br>
                        <a:rPr lang="ca-ES" sz="1100" b="0" i="0" u="none" strike="noStrike" dirty="0">
                          <a:effectLst/>
                          <a:latin typeface="Calibri" pitchFamily="34" charset="0"/>
                          <a:cs typeface="Calibri" pitchFamily="34" charset="0"/>
                        </a:rPr>
                      </a:br>
                      <a:r>
                        <a:rPr lang="ca-ES" sz="1100" b="0" i="0" u="none" strike="noStrike" dirty="0" err="1">
                          <a:effectLst/>
                          <a:latin typeface="Calibri" pitchFamily="34" charset="0"/>
                          <a:cs typeface="Calibri" pitchFamily="34" charset="0"/>
                        </a:rPr>
                        <a:t>Programado</a:t>
                      </a:r>
                      <a:r>
                        <a:rPr lang="ca-ES" sz="1100" b="0" i="0" u="none" strike="noStrike" dirty="0">
                          <a:effectLst/>
                          <a:latin typeface="Calibri" pitchFamily="34" charset="0"/>
                          <a:cs typeface="Calibri" pitchFamily="34" charset="0"/>
                        </a:rPr>
                        <a:t> TP03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b"/>
                      <a:r>
                        <a:rPr lang="ca-ES" sz="1100" b="0" i="0" u="none" strike="noStrike" dirty="0">
                          <a:effectLst/>
                          <a:latin typeface="Calibri" pitchFamily="34" charset="0"/>
                          <a:cs typeface="Calibri" pitchFamily="34" charset="0"/>
                        </a:rPr>
                        <a:t>Gasto Elegible</a:t>
                      </a:r>
                      <a:br>
                        <a:rPr lang="ca-ES" sz="1100" b="0" i="0" u="none" strike="noStrike" dirty="0">
                          <a:effectLst/>
                          <a:latin typeface="Calibri" pitchFamily="34" charset="0"/>
                          <a:cs typeface="Calibri" pitchFamily="34" charset="0"/>
                        </a:rPr>
                      </a:br>
                      <a:r>
                        <a:rPr lang="ca-ES" sz="1100" b="0" i="0" u="none" strike="noStrike" dirty="0" err="1">
                          <a:effectLst/>
                          <a:latin typeface="Calibri" pitchFamily="34" charset="0"/>
                          <a:cs typeface="Calibri" pitchFamily="34" charset="0"/>
                        </a:rPr>
                        <a:t>Justificado</a:t>
                      </a:r>
                      <a:r>
                        <a:rPr lang="ca-ES" sz="1100" b="0" i="0" u="none" strike="noStrike" dirty="0">
                          <a:effectLst/>
                          <a:latin typeface="Calibri" pitchFamily="34" charset="0"/>
                          <a:cs typeface="Calibri" pitchFamily="34" charset="0"/>
                        </a:rPr>
                        <a:t> TP03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b"/>
                      <a:r>
                        <a:rPr lang="es-ES" sz="1100" b="0" i="0" u="none" strike="noStrike" dirty="0">
                          <a:effectLst/>
                          <a:latin typeface="Calibri" pitchFamily="34" charset="0"/>
                          <a:cs typeface="Calibri" pitchFamily="34" charset="0"/>
                        </a:rPr>
                        <a:t>% Importe Elegible (final)</a:t>
                      </a:r>
                      <a:br>
                        <a:rPr lang="es-ES" sz="1100" b="0" i="0" u="none" strike="noStrike" dirty="0">
                          <a:effectLst/>
                          <a:latin typeface="Calibri" pitchFamily="34" charset="0"/>
                          <a:cs typeface="Calibri" pitchFamily="34" charset="0"/>
                        </a:rPr>
                      </a:br>
                      <a:r>
                        <a:rPr lang="es-ES" sz="1100" b="0" i="0" u="none" strike="noStrike" dirty="0">
                          <a:effectLst/>
                          <a:latin typeface="Calibri" pitchFamily="34" charset="0"/>
                          <a:cs typeface="Calibri" pitchFamily="34" charset="0"/>
                        </a:rPr>
                        <a:t>Líneas de Ayuda TP03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r>
              <a:tr h="360040">
                <a:tc>
                  <a:txBody>
                    <a:bodyPr/>
                    <a:lstStyle/>
                    <a:p>
                      <a:pPr algn="ctr" fontAlgn="b"/>
                      <a:r>
                        <a:rPr lang="ca-ES" sz="1200" b="0" i="0" u="none" strike="noStrike" dirty="0" smtClean="0">
                          <a:effectLst/>
                          <a:latin typeface="Calibri" pitchFamily="34" charset="0"/>
                          <a:cs typeface="Calibri" pitchFamily="34" charset="0"/>
                        </a:rPr>
                        <a:t>2.016.937,80 </a:t>
                      </a:r>
                      <a:r>
                        <a:rPr lang="ca-ES" sz="1200" b="0" i="0" u="none" strike="noStrike" dirty="0">
                          <a:effectLst/>
                          <a:latin typeface="Calibri" pitchFamily="34" charset="0"/>
                          <a:cs typeface="Calibri"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a-ES" sz="1200" b="0" i="0" u="none" strike="noStrike" dirty="0" smtClean="0">
                          <a:effectLst/>
                          <a:latin typeface="Calibri" pitchFamily="34" charset="0"/>
                          <a:cs typeface="Calibri" pitchFamily="34" charset="0"/>
                        </a:rPr>
                        <a:t>2.016.936,79 </a:t>
                      </a:r>
                      <a:r>
                        <a:rPr lang="ca-ES" sz="1200" b="0" i="0" u="none" strike="noStrike" dirty="0">
                          <a:effectLst/>
                          <a:latin typeface="Calibri" pitchFamily="34" charset="0"/>
                          <a:cs typeface="Calibri"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a-ES" sz="1200" b="0" i="0" u="none" strike="noStrike" dirty="0" smtClean="0">
                          <a:effectLst/>
                          <a:latin typeface="Calibri" pitchFamily="34" charset="0"/>
                          <a:cs typeface="Calibri" pitchFamily="34" charset="0"/>
                        </a:rPr>
                        <a:t>1.138.690,71 </a:t>
                      </a:r>
                      <a:r>
                        <a:rPr lang="ca-ES" sz="1200" b="0" i="0" u="none" strike="noStrike" dirty="0">
                          <a:effectLst/>
                          <a:latin typeface="Calibri" pitchFamily="34" charset="0"/>
                          <a:cs typeface="Calibri"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a-ES" sz="1200" b="1" i="0" u="none" strike="noStrike" dirty="0">
                          <a:effectLst/>
                          <a:latin typeface="Calibri" pitchFamily="34" charset="0"/>
                          <a:cs typeface="Calibri" pitchFamily="34" charset="0"/>
                        </a:rPr>
                        <a:t>56,46%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0040">
                <a:tc>
                  <a:txBody>
                    <a:bodyPr/>
                    <a:lstStyle/>
                    <a:p>
                      <a:pPr algn="ctr" fontAlgn="b"/>
                      <a:r>
                        <a:rPr lang="es-ES" sz="1100" b="0" i="0" u="none" strike="noStrike" dirty="0">
                          <a:effectLst/>
                          <a:latin typeface="Calibri" pitchFamily="34" charset="0"/>
                          <a:cs typeface="Calibri" pitchFamily="34" charset="0"/>
                        </a:rPr>
                        <a:t>Importe Línea de Ayuda </a:t>
                      </a:r>
                      <a:r>
                        <a:rPr lang="es-ES" sz="1100" b="0" i="0" u="none" strike="noStrike" dirty="0" smtClean="0">
                          <a:effectLst/>
                          <a:latin typeface="Calibri" pitchFamily="34" charset="0"/>
                          <a:cs typeface="Calibri" pitchFamily="34" charset="0"/>
                        </a:rPr>
                        <a:t>TP13</a:t>
                      </a:r>
                      <a:br>
                        <a:rPr lang="es-ES" sz="1100" b="0" i="0" u="none" strike="noStrike" dirty="0" smtClean="0">
                          <a:effectLst/>
                          <a:latin typeface="Calibri" pitchFamily="34" charset="0"/>
                          <a:cs typeface="Calibri" pitchFamily="34" charset="0"/>
                        </a:rPr>
                      </a:br>
                      <a:r>
                        <a:rPr lang="es-ES" sz="1100" b="0" i="0" u="none" strike="noStrike" dirty="0" smtClean="0">
                          <a:effectLst/>
                          <a:latin typeface="Calibri" pitchFamily="34" charset="0"/>
                          <a:cs typeface="Calibri" pitchFamily="34" charset="0"/>
                        </a:rPr>
                        <a:t>(e-Salud)</a:t>
                      </a:r>
                      <a:endParaRPr lang="es-ES" sz="1100" b="0" i="0" u="none" strike="noStrike" dirty="0">
                        <a:effectLst/>
                        <a:latin typeface="Calibri" pitchFamily="34" charset="0"/>
                        <a:cs typeface="Calibri"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b"/>
                      <a:r>
                        <a:rPr lang="ca-ES" sz="1100" b="0" i="0" u="none" strike="noStrike" dirty="0">
                          <a:effectLst/>
                          <a:latin typeface="Calibri" pitchFamily="34" charset="0"/>
                          <a:cs typeface="Calibri" pitchFamily="34" charset="0"/>
                        </a:rPr>
                        <a:t>Gasto Elegible</a:t>
                      </a:r>
                      <a:br>
                        <a:rPr lang="ca-ES" sz="1100" b="0" i="0" u="none" strike="noStrike" dirty="0">
                          <a:effectLst/>
                          <a:latin typeface="Calibri" pitchFamily="34" charset="0"/>
                          <a:cs typeface="Calibri" pitchFamily="34" charset="0"/>
                        </a:rPr>
                      </a:br>
                      <a:r>
                        <a:rPr lang="ca-ES" sz="1100" b="0" i="0" u="none" strike="noStrike" dirty="0" err="1">
                          <a:effectLst/>
                          <a:latin typeface="Calibri" pitchFamily="34" charset="0"/>
                          <a:cs typeface="Calibri" pitchFamily="34" charset="0"/>
                        </a:rPr>
                        <a:t>Programado</a:t>
                      </a:r>
                      <a:r>
                        <a:rPr lang="ca-ES" sz="1100" b="0" i="0" u="none" strike="noStrike" dirty="0">
                          <a:effectLst/>
                          <a:latin typeface="Calibri" pitchFamily="34" charset="0"/>
                          <a:cs typeface="Calibri" pitchFamily="34" charset="0"/>
                        </a:rPr>
                        <a:t> TP13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b"/>
                      <a:r>
                        <a:rPr lang="ca-ES" sz="1100" b="0" i="0" u="none" strike="noStrike">
                          <a:effectLst/>
                          <a:latin typeface="Calibri" pitchFamily="34" charset="0"/>
                          <a:cs typeface="Calibri" pitchFamily="34" charset="0"/>
                        </a:rPr>
                        <a:t>Gasto Elegible</a:t>
                      </a:r>
                      <a:br>
                        <a:rPr lang="ca-ES" sz="1100" b="0" i="0" u="none" strike="noStrike">
                          <a:effectLst/>
                          <a:latin typeface="Calibri" pitchFamily="34" charset="0"/>
                          <a:cs typeface="Calibri" pitchFamily="34" charset="0"/>
                        </a:rPr>
                      </a:br>
                      <a:r>
                        <a:rPr lang="ca-ES" sz="1100" b="0" i="0" u="none" strike="noStrike">
                          <a:effectLst/>
                          <a:latin typeface="Calibri" pitchFamily="34" charset="0"/>
                          <a:cs typeface="Calibri" pitchFamily="34" charset="0"/>
                        </a:rPr>
                        <a:t>Justificado TP13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b"/>
                      <a:r>
                        <a:rPr lang="es-ES" sz="1100" b="0" i="0" u="none" strike="noStrike" dirty="0">
                          <a:effectLst/>
                          <a:latin typeface="Calibri" pitchFamily="34" charset="0"/>
                          <a:cs typeface="Calibri" pitchFamily="34" charset="0"/>
                        </a:rPr>
                        <a:t>% Importe Elegible (final)</a:t>
                      </a:r>
                      <a:br>
                        <a:rPr lang="es-ES" sz="1100" b="0" i="0" u="none" strike="noStrike" dirty="0">
                          <a:effectLst/>
                          <a:latin typeface="Calibri" pitchFamily="34" charset="0"/>
                          <a:cs typeface="Calibri" pitchFamily="34" charset="0"/>
                        </a:rPr>
                      </a:br>
                      <a:r>
                        <a:rPr lang="es-ES" sz="1100" b="0" i="0" u="none" strike="noStrike" dirty="0">
                          <a:effectLst/>
                          <a:latin typeface="Calibri" pitchFamily="34" charset="0"/>
                          <a:cs typeface="Calibri" pitchFamily="34" charset="0"/>
                        </a:rPr>
                        <a:t>Línea de Ayuda TP13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r>
              <a:tr h="348385">
                <a:tc>
                  <a:txBody>
                    <a:bodyPr/>
                    <a:lstStyle/>
                    <a:p>
                      <a:pPr algn="ctr" fontAlgn="b"/>
                      <a:r>
                        <a:rPr lang="ca-ES" sz="1200" b="0" i="0" u="none" strike="noStrike" dirty="0" smtClean="0">
                          <a:effectLst/>
                          <a:latin typeface="Calibri" pitchFamily="34" charset="0"/>
                          <a:cs typeface="Calibri" pitchFamily="34" charset="0"/>
                        </a:rPr>
                        <a:t>400.000,00 </a:t>
                      </a:r>
                      <a:r>
                        <a:rPr lang="ca-ES" sz="1200" b="0" i="0" u="none" strike="noStrike" dirty="0">
                          <a:effectLst/>
                          <a:latin typeface="Calibri" pitchFamily="34" charset="0"/>
                          <a:cs typeface="Calibri"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a-ES" sz="1200" b="0" i="0" u="none" strike="noStrike" dirty="0" smtClean="0">
                          <a:effectLst/>
                          <a:latin typeface="Calibri" pitchFamily="34" charset="0"/>
                          <a:cs typeface="Calibri" pitchFamily="34" charset="0"/>
                        </a:rPr>
                        <a:t>199.999,99 </a:t>
                      </a:r>
                      <a:r>
                        <a:rPr lang="ca-ES" sz="1200" b="0" i="0" u="none" strike="noStrike" dirty="0">
                          <a:effectLst/>
                          <a:latin typeface="Calibri" pitchFamily="34" charset="0"/>
                          <a:cs typeface="Calibri"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a-ES" sz="1200" b="0" i="0" u="none" strike="noStrike" dirty="0" smtClean="0">
                          <a:effectLst/>
                          <a:latin typeface="Calibri" pitchFamily="34" charset="0"/>
                          <a:cs typeface="Calibri" pitchFamily="34" charset="0"/>
                        </a:rPr>
                        <a:t>89.688,84 </a:t>
                      </a:r>
                      <a:r>
                        <a:rPr lang="ca-ES" sz="1200" b="0" i="0" u="none" strike="noStrike" dirty="0">
                          <a:effectLst/>
                          <a:latin typeface="Calibri" pitchFamily="34" charset="0"/>
                          <a:cs typeface="Calibri"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a-ES" sz="1200" b="1" i="0" u="none" strike="noStrike" dirty="0">
                          <a:effectLst/>
                          <a:latin typeface="Calibri" pitchFamily="34" charset="0"/>
                          <a:cs typeface="Calibri" pitchFamily="34" charset="0"/>
                        </a:rPr>
                        <a:t>22,42%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1695">
                <a:tc>
                  <a:txBody>
                    <a:bodyPr/>
                    <a:lstStyle/>
                    <a:p>
                      <a:pPr algn="ctr" fontAlgn="b"/>
                      <a:r>
                        <a:rPr lang="es-ES" sz="1100" b="0" i="0" u="none" strike="noStrike" dirty="0">
                          <a:effectLst/>
                          <a:latin typeface="Calibri" pitchFamily="34" charset="0"/>
                          <a:cs typeface="Calibri" pitchFamily="34" charset="0"/>
                        </a:rPr>
                        <a:t>Total </a:t>
                      </a:r>
                      <a:r>
                        <a:rPr lang="es-ES" sz="1100" b="0" i="0" u="none" strike="noStrike" dirty="0" smtClean="0">
                          <a:effectLst/>
                          <a:latin typeface="Calibri" pitchFamily="34" charset="0"/>
                          <a:cs typeface="Calibri" pitchFamily="34" charset="0"/>
                        </a:rPr>
                        <a:t>Importes</a:t>
                      </a:r>
                      <a:r>
                        <a:rPr lang="es-ES" sz="1100" b="0" i="0" u="none" strike="noStrike" dirty="0">
                          <a:effectLst/>
                          <a:latin typeface="Calibri" pitchFamily="34" charset="0"/>
                          <a:cs typeface="Calibri" pitchFamily="34" charset="0"/>
                        </a:rPr>
                        <a:t/>
                      </a:r>
                      <a:br>
                        <a:rPr lang="es-ES" sz="1100" b="0" i="0" u="none" strike="noStrike" dirty="0">
                          <a:effectLst/>
                          <a:latin typeface="Calibri" pitchFamily="34" charset="0"/>
                          <a:cs typeface="Calibri" pitchFamily="34" charset="0"/>
                        </a:rPr>
                      </a:br>
                      <a:r>
                        <a:rPr lang="es-ES" sz="1100" b="0" i="0" u="none" strike="noStrike" dirty="0">
                          <a:effectLst/>
                          <a:latin typeface="Calibri" pitchFamily="34" charset="0"/>
                          <a:cs typeface="Calibri" pitchFamily="34" charset="0"/>
                        </a:rPr>
                        <a:t>Líneas de Ayuda </a:t>
                      </a:r>
                      <a:r>
                        <a:rPr lang="es-ES" sz="1100" b="0" i="0" u="none" strike="noStrike" dirty="0" err="1">
                          <a:effectLst/>
                          <a:latin typeface="Calibri" pitchFamily="34" charset="0"/>
                          <a:cs typeface="Calibri" pitchFamily="34" charset="0"/>
                        </a:rPr>
                        <a:t>Inforegió</a:t>
                      </a:r>
                      <a:endParaRPr lang="es-ES" sz="1100" b="0" i="0" u="none" strike="noStrike" dirty="0">
                        <a:effectLst/>
                        <a:latin typeface="Calibri" pitchFamily="34" charset="0"/>
                        <a:cs typeface="Calibri"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b"/>
                      <a:r>
                        <a:rPr lang="es-ES" sz="1100" b="0" i="0" u="none" strike="noStrike" dirty="0">
                          <a:effectLst/>
                          <a:latin typeface="Calibri" pitchFamily="34" charset="0"/>
                          <a:cs typeface="Calibri" pitchFamily="34" charset="0"/>
                        </a:rPr>
                        <a:t>Total Gasto </a:t>
                      </a:r>
                      <a:r>
                        <a:rPr lang="es-ES" sz="1100" b="0" i="0" u="none" strike="noStrike" dirty="0" smtClean="0">
                          <a:effectLst/>
                          <a:latin typeface="Calibri" pitchFamily="34" charset="0"/>
                          <a:cs typeface="Calibri" pitchFamily="34" charset="0"/>
                        </a:rPr>
                        <a:t>Elegible</a:t>
                      </a:r>
                      <a:br>
                        <a:rPr lang="es-ES" sz="1100" b="0" i="0" u="none" strike="noStrike" dirty="0" smtClean="0">
                          <a:effectLst/>
                          <a:latin typeface="Calibri" pitchFamily="34" charset="0"/>
                          <a:cs typeface="Calibri" pitchFamily="34" charset="0"/>
                        </a:rPr>
                      </a:br>
                      <a:r>
                        <a:rPr lang="es-ES" sz="1100" b="0" i="0" u="none" strike="noStrike" dirty="0" err="1" smtClean="0">
                          <a:effectLst/>
                          <a:latin typeface="Calibri" pitchFamily="34" charset="0"/>
                          <a:cs typeface="Calibri" pitchFamily="34" charset="0"/>
                        </a:rPr>
                        <a:t>Inforegió</a:t>
                      </a:r>
                      <a:r>
                        <a:rPr lang="es-ES" sz="1100" b="0" i="0" u="none" strike="noStrike" dirty="0" smtClean="0">
                          <a:effectLst/>
                          <a:latin typeface="Calibri" pitchFamily="34" charset="0"/>
                          <a:cs typeface="Calibri" pitchFamily="34" charset="0"/>
                        </a:rPr>
                        <a:t> </a:t>
                      </a:r>
                      <a:r>
                        <a:rPr lang="es-ES" sz="1100" b="0" i="0" u="none" strike="noStrike" dirty="0">
                          <a:effectLst/>
                          <a:latin typeface="Calibri" pitchFamily="34" charset="0"/>
                          <a:cs typeface="Calibri" pitchFamily="34" charset="0"/>
                        </a:rPr>
                        <a:t>Programado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b"/>
                      <a:r>
                        <a:rPr lang="es-ES" sz="1100" b="0" i="0" u="none" strike="noStrike" dirty="0">
                          <a:effectLst/>
                          <a:latin typeface="Calibri" pitchFamily="34" charset="0"/>
                          <a:cs typeface="Calibri" pitchFamily="34" charset="0"/>
                        </a:rPr>
                        <a:t>Total Gasto </a:t>
                      </a:r>
                      <a:r>
                        <a:rPr lang="es-ES" sz="1100" b="0" i="0" u="none" strike="noStrike" dirty="0" smtClean="0">
                          <a:effectLst/>
                          <a:latin typeface="Calibri" pitchFamily="34" charset="0"/>
                          <a:cs typeface="Calibri" pitchFamily="34" charset="0"/>
                        </a:rPr>
                        <a:t>Elegible</a:t>
                      </a:r>
                      <a:br>
                        <a:rPr lang="es-ES" sz="1100" b="0" i="0" u="none" strike="noStrike" dirty="0" smtClean="0">
                          <a:effectLst/>
                          <a:latin typeface="Calibri" pitchFamily="34" charset="0"/>
                          <a:cs typeface="Calibri" pitchFamily="34" charset="0"/>
                        </a:rPr>
                      </a:br>
                      <a:r>
                        <a:rPr lang="es-ES" sz="1100" b="0" i="0" u="none" strike="noStrike" dirty="0" err="1" smtClean="0">
                          <a:effectLst/>
                          <a:latin typeface="Calibri" pitchFamily="34" charset="0"/>
                          <a:cs typeface="Calibri" pitchFamily="34" charset="0"/>
                        </a:rPr>
                        <a:t>Inforegió</a:t>
                      </a:r>
                      <a:r>
                        <a:rPr lang="es-ES" sz="1100" b="0" i="0" u="none" strike="noStrike" dirty="0" smtClean="0">
                          <a:effectLst/>
                          <a:latin typeface="Calibri" pitchFamily="34" charset="0"/>
                          <a:cs typeface="Calibri" pitchFamily="34" charset="0"/>
                        </a:rPr>
                        <a:t> </a:t>
                      </a:r>
                      <a:r>
                        <a:rPr lang="es-ES" sz="1100" b="0" i="0" u="none" strike="noStrike" dirty="0">
                          <a:effectLst/>
                          <a:latin typeface="Calibri" pitchFamily="34" charset="0"/>
                          <a:cs typeface="Calibri" pitchFamily="34" charset="0"/>
                        </a:rPr>
                        <a:t>Justificado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b"/>
                      <a:r>
                        <a:rPr lang="es-ES" sz="1100" b="0" i="0" u="none" strike="noStrike" dirty="0">
                          <a:effectLst/>
                          <a:latin typeface="Calibri" pitchFamily="34" charset="0"/>
                          <a:cs typeface="Calibri" pitchFamily="34" charset="0"/>
                        </a:rPr>
                        <a:t>% Importe Elegible (</a:t>
                      </a:r>
                      <a:r>
                        <a:rPr lang="es-ES" sz="1100" b="0" i="0" u="none" strike="noStrike" dirty="0" smtClean="0">
                          <a:effectLst/>
                          <a:latin typeface="Calibri" pitchFamily="34" charset="0"/>
                          <a:cs typeface="Calibri" pitchFamily="34" charset="0"/>
                        </a:rPr>
                        <a:t>final)</a:t>
                      </a:r>
                      <a:br>
                        <a:rPr lang="es-ES" sz="1100" b="0" i="0" u="none" strike="noStrike" dirty="0" smtClean="0">
                          <a:effectLst/>
                          <a:latin typeface="Calibri" pitchFamily="34" charset="0"/>
                          <a:cs typeface="Calibri" pitchFamily="34" charset="0"/>
                        </a:rPr>
                      </a:br>
                      <a:r>
                        <a:rPr lang="es-ES" sz="1100" b="0" i="0" u="none" strike="noStrike" dirty="0" smtClean="0">
                          <a:effectLst/>
                          <a:latin typeface="Calibri" pitchFamily="34" charset="0"/>
                          <a:cs typeface="Calibri" pitchFamily="34" charset="0"/>
                        </a:rPr>
                        <a:t>Líneas </a:t>
                      </a:r>
                      <a:r>
                        <a:rPr lang="es-ES" sz="1100" b="0" i="0" u="none" strike="noStrike" dirty="0">
                          <a:effectLst/>
                          <a:latin typeface="Calibri" pitchFamily="34" charset="0"/>
                          <a:cs typeface="Calibri" pitchFamily="34" charset="0"/>
                        </a:rPr>
                        <a:t>de Ayuda </a:t>
                      </a:r>
                      <a:r>
                        <a:rPr lang="es-ES" sz="1100" b="0" i="0" u="none" strike="noStrike" dirty="0" err="1">
                          <a:effectLst/>
                          <a:latin typeface="Calibri" pitchFamily="34" charset="0"/>
                          <a:cs typeface="Calibri" pitchFamily="34" charset="0"/>
                        </a:rPr>
                        <a:t>Inforegió</a:t>
                      </a:r>
                      <a:endParaRPr lang="es-ES" sz="1100" b="0" i="0" u="none" strike="noStrike" dirty="0">
                        <a:effectLst/>
                        <a:latin typeface="Calibri" pitchFamily="34" charset="0"/>
                        <a:cs typeface="Calibri"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r>
              <a:tr h="348385">
                <a:tc>
                  <a:txBody>
                    <a:bodyPr/>
                    <a:lstStyle/>
                    <a:p>
                      <a:pPr algn="ctr" fontAlgn="b"/>
                      <a:r>
                        <a:rPr lang="ca-ES" sz="1200" b="0" i="0" u="none" strike="noStrike" dirty="0" smtClean="0">
                          <a:effectLst/>
                          <a:latin typeface="Calibri" pitchFamily="34" charset="0"/>
                          <a:cs typeface="Calibri" pitchFamily="34" charset="0"/>
                        </a:rPr>
                        <a:t>2.416.937,80 </a:t>
                      </a:r>
                      <a:r>
                        <a:rPr lang="ca-ES" sz="1200" b="0" i="0" u="none" strike="noStrike" dirty="0">
                          <a:effectLst/>
                          <a:latin typeface="Calibri" pitchFamily="34" charset="0"/>
                          <a:cs typeface="Calibri"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a-ES" sz="1200" b="0" i="0" u="none" strike="noStrike" dirty="0" smtClean="0">
                          <a:effectLst/>
                          <a:latin typeface="Calibri" pitchFamily="34" charset="0"/>
                          <a:cs typeface="Calibri" pitchFamily="34" charset="0"/>
                        </a:rPr>
                        <a:t>2.216.936,78 </a:t>
                      </a:r>
                      <a:r>
                        <a:rPr lang="ca-ES" sz="1200" b="0" i="0" u="none" strike="noStrike" dirty="0">
                          <a:effectLst/>
                          <a:latin typeface="Calibri" pitchFamily="34" charset="0"/>
                          <a:cs typeface="Calibri"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a-ES" sz="1200" b="0" i="0" u="none" strike="noStrike" dirty="0" smtClean="0">
                          <a:effectLst/>
                          <a:latin typeface="Calibri" pitchFamily="34" charset="0"/>
                          <a:cs typeface="Calibri" pitchFamily="34" charset="0"/>
                        </a:rPr>
                        <a:t>1.228.379,55 </a:t>
                      </a:r>
                      <a:r>
                        <a:rPr lang="ca-ES" sz="1200" b="0" i="0" u="none" strike="noStrike" dirty="0">
                          <a:effectLst/>
                          <a:latin typeface="Calibri" pitchFamily="34" charset="0"/>
                          <a:cs typeface="Calibri"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a-ES" sz="1200" b="1" i="0" u="none" strike="noStrike" dirty="0">
                          <a:effectLst/>
                          <a:latin typeface="Calibri" pitchFamily="34" charset="0"/>
                          <a:cs typeface="Calibri" pitchFamily="34" charset="0"/>
                        </a:rPr>
                        <a:t>50,82%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7" name="Taula 6"/>
          <p:cNvGraphicFramePr>
            <a:graphicFrameLocks noGrp="1"/>
          </p:cNvGraphicFramePr>
          <p:nvPr>
            <p:extLst>
              <p:ext uri="{D42A27DB-BD31-4B8C-83A1-F6EECF244321}">
                <p14:modId xmlns:p14="http://schemas.microsoft.com/office/powerpoint/2010/main" xmlns="" val="1849576108"/>
              </p:ext>
            </p:extLst>
          </p:nvPr>
        </p:nvGraphicFramePr>
        <p:xfrm>
          <a:off x="539552" y="1340768"/>
          <a:ext cx="5328592" cy="1512168"/>
        </p:xfrm>
        <a:graphic>
          <a:graphicData uri="http://schemas.openxmlformats.org/drawingml/2006/table">
            <a:tbl>
              <a:tblPr/>
              <a:tblGrid>
                <a:gridCol w="2262827"/>
                <a:gridCol w="1605877"/>
                <a:gridCol w="1459888"/>
              </a:tblGrid>
              <a:tr h="252028">
                <a:tc>
                  <a:txBody>
                    <a:bodyPr/>
                    <a:lstStyle/>
                    <a:p>
                      <a:pPr algn="l" fontAlgn="b"/>
                      <a:r>
                        <a:rPr lang="ca-ES" sz="1200" b="1" i="0" u="none" strike="noStrike" dirty="0" err="1">
                          <a:effectLst/>
                          <a:latin typeface="Calibri" pitchFamily="34" charset="0"/>
                          <a:cs typeface="Calibri" pitchFamily="34" charset="0"/>
                        </a:rPr>
                        <a:t>Convocatoria</a:t>
                      </a:r>
                      <a:r>
                        <a:rPr lang="ca-ES" sz="1200" b="1" i="0" u="none" strike="noStrike" dirty="0">
                          <a:effectLst/>
                          <a:latin typeface="Calibri" pitchFamily="34" charset="0"/>
                          <a:cs typeface="Calibri" pitchFamily="34" charset="0"/>
                        </a:rPr>
                        <a:t> </a:t>
                      </a:r>
                      <a:r>
                        <a:rPr lang="ca-ES" sz="1200" b="0" i="0" u="none" strike="noStrike" dirty="0" err="1" smtClean="0">
                          <a:effectLst/>
                          <a:latin typeface="Calibri" pitchFamily="34" charset="0"/>
                          <a:cs typeface="Calibri" pitchFamily="34" charset="0"/>
                        </a:rPr>
                        <a:t>Inforegió</a:t>
                      </a:r>
                      <a:r>
                        <a:rPr lang="ca-ES" sz="1200" b="1" i="0" u="none" strike="noStrike" dirty="0" smtClean="0">
                          <a:effectLst/>
                          <a:latin typeface="Calibri" pitchFamily="34" charset="0"/>
                          <a:cs typeface="Calibri" pitchFamily="34" charset="0"/>
                        </a:rPr>
                        <a:t> 2009</a:t>
                      </a:r>
                      <a:endParaRPr lang="ca-ES" sz="1200" b="1" i="0" u="none" strike="noStrike" dirty="0">
                        <a:effectLst/>
                        <a:latin typeface="Calibri" pitchFamily="34" charset="0"/>
                        <a:cs typeface="Calibri"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ca-ES" sz="1200" b="0" i="0" u="none" strike="noStrike">
                          <a:effectLst/>
                          <a:latin typeface="Calibri" pitchFamily="34" charset="0"/>
                          <a:cs typeface="Calibri" pitchFamily="34" charset="0"/>
                        </a:rPr>
                        <a:t>Núm. Proyectos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ca-ES" sz="1200" b="0" i="0" u="none" strike="noStrike">
                          <a:effectLst/>
                          <a:latin typeface="Calibri" pitchFamily="34" charset="0"/>
                          <a:cs typeface="Calibri" pitchFamily="34" charset="0"/>
                        </a:rPr>
                        <a:t>TP / Eje 1 FEDER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252028">
                <a:tc>
                  <a:txBody>
                    <a:bodyPr/>
                    <a:lstStyle/>
                    <a:p>
                      <a:pPr algn="l" fontAlgn="b"/>
                      <a:r>
                        <a:rPr lang="ca-ES" sz="1200" b="0" i="0" u="none" strike="noStrike">
                          <a:effectLst/>
                          <a:latin typeface="Calibri" pitchFamily="34" charset="0"/>
                          <a:cs typeface="Calibri" pitchFamily="34" charset="0"/>
                        </a:rPr>
                        <a:t>Línea de Ayuda e-Infraestructuras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ca-ES" sz="1200" b="0" i="0" u="none" strike="noStrike">
                          <a:effectLst/>
                          <a:latin typeface="Calibri" pitchFamily="34" charset="0"/>
                          <a:cs typeface="Calibri" pitchFamily="34" charset="0"/>
                        </a:rPr>
                        <a:t>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a-ES" sz="1200" b="0" i="0" u="none" strike="noStrike">
                          <a:effectLst/>
                          <a:latin typeface="Calibri" pitchFamily="34" charset="0"/>
                          <a:cs typeface="Calibri" pitchFamily="34" charset="0"/>
                        </a:rPr>
                        <a:t>TP 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028">
                <a:tc>
                  <a:txBody>
                    <a:bodyPr/>
                    <a:lstStyle/>
                    <a:p>
                      <a:pPr algn="l" fontAlgn="b"/>
                      <a:r>
                        <a:rPr lang="ca-ES" sz="1200" b="0" i="0" u="none" strike="noStrike">
                          <a:effectLst/>
                          <a:latin typeface="Calibri" pitchFamily="34" charset="0"/>
                          <a:cs typeface="Calibri" pitchFamily="34" charset="0"/>
                        </a:rPr>
                        <a:t>Línea de Ayuda e-Cultura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ca-ES" sz="1200" b="0" i="0" u="none" strike="noStrike">
                          <a:effectLst/>
                          <a:latin typeface="Calibri" pitchFamily="34" charset="0"/>
                          <a:cs typeface="Calibri" pitchFamily="34" charset="0"/>
                        </a:rPr>
                        <a:t>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a-ES" sz="1200" b="0" i="0" u="none" strike="noStrike">
                          <a:effectLst/>
                          <a:latin typeface="Calibri" pitchFamily="34" charset="0"/>
                          <a:cs typeface="Calibri" pitchFamily="34" charset="0"/>
                        </a:rPr>
                        <a:t>TP03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028">
                <a:tc>
                  <a:txBody>
                    <a:bodyPr/>
                    <a:lstStyle/>
                    <a:p>
                      <a:pPr algn="l" fontAlgn="b"/>
                      <a:r>
                        <a:rPr lang="ca-ES" sz="1200" b="0" i="0" u="none" strike="noStrike">
                          <a:effectLst/>
                          <a:latin typeface="Calibri" pitchFamily="34" charset="0"/>
                          <a:cs typeface="Calibri" pitchFamily="34" charset="0"/>
                        </a:rPr>
                        <a:t>Línea de Ayuda e-Salud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ca-ES" sz="1200" b="0" i="0" u="none" strike="noStrike">
                          <a:effectLst/>
                          <a:latin typeface="Calibri" pitchFamily="34" charset="0"/>
                          <a:cs typeface="Calibri" pitchFamily="34" charset="0"/>
                        </a:rPr>
                        <a:t>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a-ES" sz="1200" b="0" i="0" u="none" strike="noStrike">
                          <a:effectLst/>
                          <a:latin typeface="Calibri" pitchFamily="34" charset="0"/>
                          <a:cs typeface="Calibri" pitchFamily="34" charset="0"/>
                        </a:rPr>
                        <a:t>TP13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028">
                <a:tc>
                  <a:txBody>
                    <a:bodyPr/>
                    <a:lstStyle/>
                    <a:p>
                      <a:pPr algn="l" fontAlgn="b"/>
                      <a:r>
                        <a:rPr lang="ca-ES" sz="1200" b="1" i="0" u="none" strike="noStrike" dirty="0" err="1">
                          <a:effectLst/>
                          <a:latin typeface="Calibri" pitchFamily="34" charset="0"/>
                          <a:cs typeface="Calibri" pitchFamily="34" charset="0"/>
                        </a:rPr>
                        <a:t>Convocatoria</a:t>
                      </a:r>
                      <a:r>
                        <a:rPr lang="ca-ES" sz="1200" b="1" i="0" u="none" strike="noStrike" dirty="0">
                          <a:effectLst/>
                          <a:latin typeface="Calibri" pitchFamily="34" charset="0"/>
                          <a:cs typeface="Calibri" pitchFamily="34" charset="0"/>
                        </a:rPr>
                        <a:t> </a:t>
                      </a:r>
                      <a:r>
                        <a:rPr lang="ca-ES" sz="1200" b="0" i="0" u="none" strike="noStrike" dirty="0" err="1" smtClean="0">
                          <a:effectLst/>
                          <a:latin typeface="Calibri" pitchFamily="34" charset="0"/>
                          <a:cs typeface="Calibri" pitchFamily="34" charset="0"/>
                        </a:rPr>
                        <a:t>Inforegió</a:t>
                      </a:r>
                      <a:r>
                        <a:rPr lang="ca-ES" sz="1200" b="1" i="0" u="none" strike="noStrike" dirty="0" smtClean="0">
                          <a:effectLst/>
                          <a:latin typeface="Calibri" pitchFamily="34" charset="0"/>
                          <a:cs typeface="Calibri" pitchFamily="34" charset="0"/>
                        </a:rPr>
                        <a:t> 2010</a:t>
                      </a:r>
                      <a:endParaRPr lang="ca-ES" sz="1200" b="1" i="0" u="none" strike="noStrike" dirty="0">
                        <a:effectLst/>
                        <a:latin typeface="Calibri" pitchFamily="34" charset="0"/>
                        <a:cs typeface="Calibri"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ca-ES" sz="1200" b="0" i="0" u="none" strike="noStrike">
                          <a:effectLst/>
                          <a:latin typeface="Calibri" pitchFamily="34" charset="0"/>
                          <a:cs typeface="Calibri" pitchFamily="34" charset="0"/>
                        </a:rPr>
                        <a:t>Núm. Proyectos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ca-ES" sz="1200" b="0" i="0" u="none" strike="noStrike">
                          <a:effectLst/>
                          <a:latin typeface="Calibri" pitchFamily="34" charset="0"/>
                          <a:cs typeface="Calibri" pitchFamily="34" charset="0"/>
                        </a:rPr>
                        <a:t>TP / Eje 1 FEDER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252028">
                <a:tc>
                  <a:txBody>
                    <a:bodyPr/>
                    <a:lstStyle/>
                    <a:p>
                      <a:pPr algn="l" fontAlgn="b"/>
                      <a:r>
                        <a:rPr lang="ca-ES" sz="1200" b="0" i="0" u="none" strike="noStrike" dirty="0" err="1">
                          <a:effectLst/>
                          <a:latin typeface="Calibri" pitchFamily="34" charset="0"/>
                          <a:cs typeface="Calibri" pitchFamily="34" charset="0"/>
                        </a:rPr>
                        <a:t>Línea</a:t>
                      </a:r>
                      <a:r>
                        <a:rPr lang="ca-ES" sz="1200" b="0" i="0" u="none" strike="noStrike" dirty="0">
                          <a:effectLst/>
                          <a:latin typeface="Calibri" pitchFamily="34" charset="0"/>
                          <a:cs typeface="Calibri" pitchFamily="34" charset="0"/>
                        </a:rPr>
                        <a:t> de </a:t>
                      </a:r>
                      <a:r>
                        <a:rPr lang="ca-ES" sz="1200" b="0" i="0" u="none" strike="noStrike" dirty="0" err="1">
                          <a:effectLst/>
                          <a:latin typeface="Calibri" pitchFamily="34" charset="0"/>
                          <a:cs typeface="Calibri" pitchFamily="34" charset="0"/>
                        </a:rPr>
                        <a:t>Ayuda</a:t>
                      </a:r>
                      <a:r>
                        <a:rPr lang="ca-ES" sz="1200" b="0" i="0" u="none" strike="noStrike" dirty="0">
                          <a:effectLst/>
                          <a:latin typeface="Calibri" pitchFamily="34" charset="0"/>
                          <a:cs typeface="Calibri" pitchFamily="34" charset="0"/>
                        </a:rPr>
                        <a:t> e-</a:t>
                      </a:r>
                      <a:r>
                        <a:rPr lang="ca-ES" sz="1200" b="0" i="0" u="none" strike="noStrike" dirty="0" err="1">
                          <a:effectLst/>
                          <a:latin typeface="Calibri" pitchFamily="34" charset="0"/>
                          <a:cs typeface="Calibri" pitchFamily="34" charset="0"/>
                        </a:rPr>
                        <a:t>Infraestructuras</a:t>
                      </a:r>
                      <a:endParaRPr lang="ca-ES" sz="1200" b="0" i="0" u="none" strike="noStrike" dirty="0">
                        <a:effectLst/>
                        <a:latin typeface="Calibri" pitchFamily="34" charset="0"/>
                        <a:cs typeface="Calibri"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a-ES" sz="1200" b="0" i="0" u="none" strike="noStrike">
                          <a:effectLst/>
                          <a:latin typeface="Calibri" pitchFamily="34" charset="0"/>
                          <a:cs typeface="Calibri" pitchFamily="34" charset="0"/>
                        </a:rPr>
                        <a:t>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a-ES" sz="1200" b="0" i="0" u="none" strike="noStrike" dirty="0">
                          <a:effectLst/>
                          <a:latin typeface="Calibri" pitchFamily="34" charset="0"/>
                          <a:cs typeface="Calibri" pitchFamily="34" charset="0"/>
                        </a:rPr>
                        <a:t>TP03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2" name="Text Box 326"/>
          <p:cNvSpPr txBox="1">
            <a:spLocks noChangeArrowheads="1"/>
          </p:cNvSpPr>
          <p:nvPr/>
        </p:nvSpPr>
        <p:spPr bwMode="auto">
          <a:xfrm>
            <a:off x="395536" y="3018438"/>
            <a:ext cx="82804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defTabSz="449263" eaLnBrk="0" hangingPunct="0">
              <a:tabLst>
                <a:tab pos="723900" algn="l"/>
                <a:tab pos="1447800" algn="l"/>
              </a:tabLst>
              <a:defRPr sz="1200" b="1">
                <a:solidFill>
                  <a:schemeClr val="tx1"/>
                </a:solidFill>
                <a:latin typeface="Arial" charset="0"/>
              </a:defRPr>
            </a:lvl1pPr>
            <a:lvl2pPr marL="742950" indent="-285750" defTabSz="449263" eaLnBrk="0" hangingPunct="0">
              <a:tabLst>
                <a:tab pos="723900" algn="l"/>
                <a:tab pos="1447800" algn="l"/>
              </a:tabLst>
              <a:defRPr sz="1200" b="1">
                <a:solidFill>
                  <a:schemeClr val="tx1"/>
                </a:solidFill>
                <a:latin typeface="Arial" charset="0"/>
              </a:defRPr>
            </a:lvl2pPr>
            <a:lvl3pPr marL="1143000" indent="-228600" defTabSz="449263" eaLnBrk="0" hangingPunct="0">
              <a:tabLst>
                <a:tab pos="723900" algn="l"/>
                <a:tab pos="1447800" algn="l"/>
              </a:tabLst>
              <a:defRPr sz="1200" b="1">
                <a:solidFill>
                  <a:schemeClr val="tx1"/>
                </a:solidFill>
                <a:latin typeface="Arial" charset="0"/>
              </a:defRPr>
            </a:lvl3pPr>
            <a:lvl4pPr marL="1600200" indent="-228600" defTabSz="449263" eaLnBrk="0" hangingPunct="0">
              <a:tabLst>
                <a:tab pos="723900" algn="l"/>
                <a:tab pos="1447800" algn="l"/>
              </a:tabLst>
              <a:defRPr sz="1200" b="1">
                <a:solidFill>
                  <a:schemeClr val="tx1"/>
                </a:solidFill>
                <a:latin typeface="Arial" charset="0"/>
              </a:defRPr>
            </a:lvl4pPr>
            <a:lvl5pPr marL="2057400" indent="-228600" defTabSz="449263" eaLnBrk="0" hangingPunct="0">
              <a:tabLst>
                <a:tab pos="723900" algn="l"/>
                <a:tab pos="1447800" algn="l"/>
              </a:tabLst>
              <a:defRPr sz="1200" b="1">
                <a:solidFill>
                  <a:schemeClr val="tx1"/>
                </a:solidFill>
                <a:latin typeface="Arial" charset="0"/>
              </a:defRPr>
            </a:lvl5pPr>
            <a:lvl6pPr marL="2514600" indent="-228600" algn="ctr" defTabSz="449263" eaLnBrk="0" fontAlgn="base" hangingPunct="0">
              <a:spcBef>
                <a:spcPct val="0"/>
              </a:spcBef>
              <a:spcAft>
                <a:spcPct val="0"/>
              </a:spcAft>
              <a:tabLst>
                <a:tab pos="723900" algn="l"/>
                <a:tab pos="1447800" algn="l"/>
              </a:tabLst>
              <a:defRPr sz="1200" b="1">
                <a:solidFill>
                  <a:schemeClr val="tx1"/>
                </a:solidFill>
                <a:latin typeface="Arial" charset="0"/>
              </a:defRPr>
            </a:lvl6pPr>
            <a:lvl7pPr marL="2971800" indent="-228600" algn="ctr" defTabSz="449263" eaLnBrk="0" fontAlgn="base" hangingPunct="0">
              <a:spcBef>
                <a:spcPct val="0"/>
              </a:spcBef>
              <a:spcAft>
                <a:spcPct val="0"/>
              </a:spcAft>
              <a:tabLst>
                <a:tab pos="723900" algn="l"/>
                <a:tab pos="1447800" algn="l"/>
              </a:tabLst>
              <a:defRPr sz="1200" b="1">
                <a:solidFill>
                  <a:schemeClr val="tx1"/>
                </a:solidFill>
                <a:latin typeface="Arial" charset="0"/>
              </a:defRPr>
            </a:lvl7pPr>
            <a:lvl8pPr marL="3429000" indent="-228600" algn="ctr" defTabSz="449263" eaLnBrk="0" fontAlgn="base" hangingPunct="0">
              <a:spcBef>
                <a:spcPct val="0"/>
              </a:spcBef>
              <a:spcAft>
                <a:spcPct val="0"/>
              </a:spcAft>
              <a:tabLst>
                <a:tab pos="723900" algn="l"/>
                <a:tab pos="1447800" algn="l"/>
              </a:tabLst>
              <a:defRPr sz="1200" b="1">
                <a:solidFill>
                  <a:schemeClr val="tx1"/>
                </a:solidFill>
                <a:latin typeface="Arial" charset="0"/>
              </a:defRPr>
            </a:lvl8pPr>
            <a:lvl9pPr marL="3886200" indent="-228600" algn="ctr" defTabSz="449263" eaLnBrk="0" fontAlgn="base" hangingPunct="0">
              <a:spcBef>
                <a:spcPct val="0"/>
              </a:spcBef>
              <a:spcAft>
                <a:spcPct val="0"/>
              </a:spcAft>
              <a:tabLst>
                <a:tab pos="723900" algn="l"/>
                <a:tab pos="1447800" algn="l"/>
              </a:tabLst>
              <a:defRPr sz="1200" b="1">
                <a:solidFill>
                  <a:schemeClr val="tx1"/>
                </a:solidFill>
                <a:latin typeface="Arial" charset="0"/>
              </a:defRPr>
            </a:lvl9pPr>
          </a:lstStyle>
          <a:p>
            <a:pPr algn="just">
              <a:spcAft>
                <a:spcPts val="0"/>
              </a:spcAft>
            </a:pPr>
            <a:r>
              <a:rPr lang="es-ES" sz="1600" b="0" dirty="0" smtClean="0">
                <a:solidFill>
                  <a:srgbClr val="1F497D"/>
                </a:solidFill>
                <a:effectLst/>
                <a:latin typeface="Calibri"/>
                <a:ea typeface="Calibri"/>
                <a:cs typeface="Times New Roman"/>
              </a:rPr>
              <a:t>Elegibilidad gastos por temas prioritarios:</a:t>
            </a:r>
          </a:p>
        </p:txBody>
      </p:sp>
    </p:spTree>
    <p:extLst>
      <p:ext uri="{BB962C8B-B14F-4D97-AF65-F5344CB8AC3E}">
        <p14:creationId xmlns:p14="http://schemas.microsoft.com/office/powerpoint/2010/main" xmlns="" val="38881902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3 Marcador de número de diapositiva"/>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fld id="{EA8D3F31-2CE0-4A0D-A70E-3F9492ECAB58}" type="slidenum">
              <a:rPr lang="es-ES" sz="1400" b="0" smtClean="0"/>
              <a:pPr eaLnBrk="1" hangingPunct="1"/>
              <a:t>6</a:t>
            </a:fld>
            <a:endParaRPr lang="es-ES" sz="1400" b="0" smtClean="0"/>
          </a:p>
        </p:txBody>
      </p:sp>
      <p:sp>
        <p:nvSpPr>
          <p:cNvPr id="5123" name="Text Box 2"/>
          <p:cNvSpPr txBox="1">
            <a:spLocks noChangeArrowheads="1"/>
          </p:cNvSpPr>
          <p:nvPr/>
        </p:nvSpPr>
        <p:spPr bwMode="auto">
          <a:xfrm>
            <a:off x="395536" y="223838"/>
            <a:ext cx="468134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eaLnBrk="1" hangingPunct="1"/>
            <a:r>
              <a:rPr lang="es-ES" sz="2000" dirty="0" smtClean="0">
                <a:solidFill>
                  <a:srgbClr val="990033"/>
                </a:solidFill>
              </a:rPr>
              <a:t>Impacto Líneas de Ayuda “</a:t>
            </a:r>
            <a:r>
              <a:rPr lang="es-ES" sz="2000" dirty="0" err="1" smtClean="0">
                <a:solidFill>
                  <a:srgbClr val="990033"/>
                </a:solidFill>
              </a:rPr>
              <a:t>Inforegió</a:t>
            </a:r>
            <a:r>
              <a:rPr lang="es-ES" sz="2000" dirty="0" smtClean="0">
                <a:solidFill>
                  <a:srgbClr val="990033"/>
                </a:solidFill>
              </a:rPr>
              <a:t>”</a:t>
            </a:r>
            <a:endParaRPr lang="es-ES" sz="2000" dirty="0">
              <a:solidFill>
                <a:srgbClr val="990033"/>
              </a:solidFill>
            </a:endParaRPr>
          </a:p>
        </p:txBody>
      </p:sp>
      <p:sp>
        <p:nvSpPr>
          <p:cNvPr id="5124" name="Text Box 326"/>
          <p:cNvSpPr txBox="1">
            <a:spLocks noChangeArrowheads="1"/>
          </p:cNvSpPr>
          <p:nvPr/>
        </p:nvSpPr>
        <p:spPr bwMode="auto">
          <a:xfrm>
            <a:off x="395536" y="908050"/>
            <a:ext cx="82804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defTabSz="449263" eaLnBrk="0" hangingPunct="0">
              <a:tabLst>
                <a:tab pos="723900" algn="l"/>
                <a:tab pos="1447800" algn="l"/>
              </a:tabLst>
              <a:defRPr sz="1200" b="1">
                <a:solidFill>
                  <a:schemeClr val="tx1"/>
                </a:solidFill>
                <a:latin typeface="Arial" charset="0"/>
              </a:defRPr>
            </a:lvl1pPr>
            <a:lvl2pPr marL="742950" indent="-285750" defTabSz="449263" eaLnBrk="0" hangingPunct="0">
              <a:tabLst>
                <a:tab pos="723900" algn="l"/>
                <a:tab pos="1447800" algn="l"/>
              </a:tabLst>
              <a:defRPr sz="1200" b="1">
                <a:solidFill>
                  <a:schemeClr val="tx1"/>
                </a:solidFill>
                <a:latin typeface="Arial" charset="0"/>
              </a:defRPr>
            </a:lvl2pPr>
            <a:lvl3pPr marL="1143000" indent="-228600" defTabSz="449263" eaLnBrk="0" hangingPunct="0">
              <a:tabLst>
                <a:tab pos="723900" algn="l"/>
                <a:tab pos="1447800" algn="l"/>
              </a:tabLst>
              <a:defRPr sz="1200" b="1">
                <a:solidFill>
                  <a:schemeClr val="tx1"/>
                </a:solidFill>
                <a:latin typeface="Arial" charset="0"/>
              </a:defRPr>
            </a:lvl3pPr>
            <a:lvl4pPr marL="1600200" indent="-228600" defTabSz="449263" eaLnBrk="0" hangingPunct="0">
              <a:tabLst>
                <a:tab pos="723900" algn="l"/>
                <a:tab pos="1447800" algn="l"/>
              </a:tabLst>
              <a:defRPr sz="1200" b="1">
                <a:solidFill>
                  <a:schemeClr val="tx1"/>
                </a:solidFill>
                <a:latin typeface="Arial" charset="0"/>
              </a:defRPr>
            </a:lvl4pPr>
            <a:lvl5pPr marL="2057400" indent="-228600" defTabSz="449263" eaLnBrk="0" hangingPunct="0">
              <a:tabLst>
                <a:tab pos="723900" algn="l"/>
                <a:tab pos="1447800" algn="l"/>
              </a:tabLst>
              <a:defRPr sz="1200" b="1">
                <a:solidFill>
                  <a:schemeClr val="tx1"/>
                </a:solidFill>
                <a:latin typeface="Arial" charset="0"/>
              </a:defRPr>
            </a:lvl5pPr>
            <a:lvl6pPr marL="2514600" indent="-228600" algn="ctr" defTabSz="449263" eaLnBrk="0" fontAlgn="base" hangingPunct="0">
              <a:spcBef>
                <a:spcPct val="0"/>
              </a:spcBef>
              <a:spcAft>
                <a:spcPct val="0"/>
              </a:spcAft>
              <a:tabLst>
                <a:tab pos="723900" algn="l"/>
                <a:tab pos="1447800" algn="l"/>
              </a:tabLst>
              <a:defRPr sz="1200" b="1">
                <a:solidFill>
                  <a:schemeClr val="tx1"/>
                </a:solidFill>
                <a:latin typeface="Arial" charset="0"/>
              </a:defRPr>
            </a:lvl6pPr>
            <a:lvl7pPr marL="2971800" indent="-228600" algn="ctr" defTabSz="449263" eaLnBrk="0" fontAlgn="base" hangingPunct="0">
              <a:spcBef>
                <a:spcPct val="0"/>
              </a:spcBef>
              <a:spcAft>
                <a:spcPct val="0"/>
              </a:spcAft>
              <a:tabLst>
                <a:tab pos="723900" algn="l"/>
                <a:tab pos="1447800" algn="l"/>
              </a:tabLst>
              <a:defRPr sz="1200" b="1">
                <a:solidFill>
                  <a:schemeClr val="tx1"/>
                </a:solidFill>
                <a:latin typeface="Arial" charset="0"/>
              </a:defRPr>
            </a:lvl7pPr>
            <a:lvl8pPr marL="3429000" indent="-228600" algn="ctr" defTabSz="449263" eaLnBrk="0" fontAlgn="base" hangingPunct="0">
              <a:spcBef>
                <a:spcPct val="0"/>
              </a:spcBef>
              <a:spcAft>
                <a:spcPct val="0"/>
              </a:spcAft>
              <a:tabLst>
                <a:tab pos="723900" algn="l"/>
                <a:tab pos="1447800" algn="l"/>
              </a:tabLst>
              <a:defRPr sz="1200" b="1">
                <a:solidFill>
                  <a:schemeClr val="tx1"/>
                </a:solidFill>
                <a:latin typeface="Arial" charset="0"/>
              </a:defRPr>
            </a:lvl8pPr>
            <a:lvl9pPr marL="3886200" indent="-228600" algn="ctr" defTabSz="449263" eaLnBrk="0" fontAlgn="base" hangingPunct="0">
              <a:spcBef>
                <a:spcPct val="0"/>
              </a:spcBef>
              <a:spcAft>
                <a:spcPct val="0"/>
              </a:spcAft>
              <a:tabLst>
                <a:tab pos="723900" algn="l"/>
                <a:tab pos="1447800" algn="l"/>
              </a:tabLst>
              <a:defRPr sz="1200" b="1">
                <a:solidFill>
                  <a:schemeClr val="tx1"/>
                </a:solidFill>
                <a:latin typeface="Arial" charset="0"/>
              </a:defRPr>
            </a:lvl9pPr>
          </a:lstStyle>
          <a:p>
            <a:pPr algn="just">
              <a:spcAft>
                <a:spcPts val="0"/>
              </a:spcAft>
            </a:pPr>
            <a:r>
              <a:rPr lang="es-ES" sz="1600" b="0" dirty="0" smtClean="0">
                <a:solidFill>
                  <a:srgbClr val="1F497D"/>
                </a:solidFill>
                <a:effectLst/>
                <a:latin typeface="Calibri"/>
                <a:ea typeface="Calibri"/>
                <a:cs typeface="Times New Roman"/>
              </a:rPr>
              <a:t>Las líneas de ayuda de la </a:t>
            </a:r>
            <a:r>
              <a:rPr lang="es-ES" sz="1600" dirty="0" err="1" smtClean="0">
                <a:solidFill>
                  <a:srgbClr val="1F497D"/>
                </a:solidFill>
                <a:effectLst/>
                <a:latin typeface="Calibri"/>
                <a:ea typeface="Calibri"/>
                <a:cs typeface="Times New Roman"/>
              </a:rPr>
              <a:t>Inforegió</a:t>
            </a:r>
            <a:r>
              <a:rPr lang="es-ES" sz="1600" b="0" dirty="0" smtClean="0">
                <a:solidFill>
                  <a:srgbClr val="1F497D"/>
                </a:solidFill>
                <a:effectLst/>
                <a:latin typeface="Calibri"/>
                <a:ea typeface="Calibri"/>
                <a:cs typeface="Times New Roman"/>
              </a:rPr>
              <a:t>, cofinanciadas por el FEDER, han tenido un gran impacto, principalment</a:t>
            </a:r>
            <a:r>
              <a:rPr lang="es-ES" sz="1600" b="0" dirty="0" smtClean="0">
                <a:solidFill>
                  <a:srgbClr val="1F497D"/>
                </a:solidFill>
                <a:latin typeface="Calibri"/>
                <a:ea typeface="Calibri"/>
                <a:cs typeface="Times New Roman"/>
              </a:rPr>
              <a:t>e, en la empresas, tal como se detalla en el siguiente gráfico:</a:t>
            </a:r>
            <a:endParaRPr lang="es-ES" sz="1600" b="0" dirty="0" smtClean="0">
              <a:solidFill>
                <a:srgbClr val="1F497D"/>
              </a:solidFill>
              <a:effectLst/>
              <a:latin typeface="Calibri"/>
              <a:ea typeface="Calibri"/>
              <a:cs typeface="Times New Roman"/>
            </a:endParaRPr>
          </a:p>
        </p:txBody>
      </p:sp>
      <p:pic>
        <p:nvPicPr>
          <p:cNvPr id="1026" name="Gràfic 3" descr="image00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19672" y="1660503"/>
            <a:ext cx="5889246" cy="29926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 Box 326"/>
          <p:cNvSpPr txBox="1">
            <a:spLocks noChangeArrowheads="1"/>
          </p:cNvSpPr>
          <p:nvPr/>
        </p:nvSpPr>
        <p:spPr bwMode="auto">
          <a:xfrm>
            <a:off x="395536" y="4869160"/>
            <a:ext cx="82804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defTabSz="449263" eaLnBrk="0" hangingPunct="0">
              <a:tabLst>
                <a:tab pos="723900" algn="l"/>
                <a:tab pos="1447800" algn="l"/>
              </a:tabLst>
              <a:defRPr sz="1200" b="1">
                <a:solidFill>
                  <a:schemeClr val="tx1"/>
                </a:solidFill>
                <a:latin typeface="Arial" charset="0"/>
              </a:defRPr>
            </a:lvl1pPr>
            <a:lvl2pPr marL="742950" indent="-285750" defTabSz="449263" eaLnBrk="0" hangingPunct="0">
              <a:tabLst>
                <a:tab pos="723900" algn="l"/>
                <a:tab pos="1447800" algn="l"/>
              </a:tabLst>
              <a:defRPr sz="1200" b="1">
                <a:solidFill>
                  <a:schemeClr val="tx1"/>
                </a:solidFill>
                <a:latin typeface="Arial" charset="0"/>
              </a:defRPr>
            </a:lvl2pPr>
            <a:lvl3pPr marL="1143000" indent="-228600" defTabSz="449263" eaLnBrk="0" hangingPunct="0">
              <a:tabLst>
                <a:tab pos="723900" algn="l"/>
                <a:tab pos="1447800" algn="l"/>
              </a:tabLst>
              <a:defRPr sz="1200" b="1">
                <a:solidFill>
                  <a:schemeClr val="tx1"/>
                </a:solidFill>
                <a:latin typeface="Arial" charset="0"/>
              </a:defRPr>
            </a:lvl3pPr>
            <a:lvl4pPr marL="1600200" indent="-228600" defTabSz="449263" eaLnBrk="0" hangingPunct="0">
              <a:tabLst>
                <a:tab pos="723900" algn="l"/>
                <a:tab pos="1447800" algn="l"/>
              </a:tabLst>
              <a:defRPr sz="1200" b="1">
                <a:solidFill>
                  <a:schemeClr val="tx1"/>
                </a:solidFill>
                <a:latin typeface="Arial" charset="0"/>
              </a:defRPr>
            </a:lvl4pPr>
            <a:lvl5pPr marL="2057400" indent="-228600" defTabSz="449263" eaLnBrk="0" hangingPunct="0">
              <a:tabLst>
                <a:tab pos="723900" algn="l"/>
                <a:tab pos="1447800" algn="l"/>
              </a:tabLst>
              <a:defRPr sz="1200" b="1">
                <a:solidFill>
                  <a:schemeClr val="tx1"/>
                </a:solidFill>
                <a:latin typeface="Arial" charset="0"/>
              </a:defRPr>
            </a:lvl5pPr>
            <a:lvl6pPr marL="2514600" indent="-228600" algn="ctr" defTabSz="449263" eaLnBrk="0" fontAlgn="base" hangingPunct="0">
              <a:spcBef>
                <a:spcPct val="0"/>
              </a:spcBef>
              <a:spcAft>
                <a:spcPct val="0"/>
              </a:spcAft>
              <a:tabLst>
                <a:tab pos="723900" algn="l"/>
                <a:tab pos="1447800" algn="l"/>
              </a:tabLst>
              <a:defRPr sz="1200" b="1">
                <a:solidFill>
                  <a:schemeClr val="tx1"/>
                </a:solidFill>
                <a:latin typeface="Arial" charset="0"/>
              </a:defRPr>
            </a:lvl6pPr>
            <a:lvl7pPr marL="2971800" indent="-228600" algn="ctr" defTabSz="449263" eaLnBrk="0" fontAlgn="base" hangingPunct="0">
              <a:spcBef>
                <a:spcPct val="0"/>
              </a:spcBef>
              <a:spcAft>
                <a:spcPct val="0"/>
              </a:spcAft>
              <a:tabLst>
                <a:tab pos="723900" algn="l"/>
                <a:tab pos="1447800" algn="l"/>
              </a:tabLst>
              <a:defRPr sz="1200" b="1">
                <a:solidFill>
                  <a:schemeClr val="tx1"/>
                </a:solidFill>
                <a:latin typeface="Arial" charset="0"/>
              </a:defRPr>
            </a:lvl7pPr>
            <a:lvl8pPr marL="3429000" indent="-228600" algn="ctr" defTabSz="449263" eaLnBrk="0" fontAlgn="base" hangingPunct="0">
              <a:spcBef>
                <a:spcPct val="0"/>
              </a:spcBef>
              <a:spcAft>
                <a:spcPct val="0"/>
              </a:spcAft>
              <a:tabLst>
                <a:tab pos="723900" algn="l"/>
                <a:tab pos="1447800" algn="l"/>
              </a:tabLst>
              <a:defRPr sz="1200" b="1">
                <a:solidFill>
                  <a:schemeClr val="tx1"/>
                </a:solidFill>
                <a:latin typeface="Arial" charset="0"/>
              </a:defRPr>
            </a:lvl8pPr>
            <a:lvl9pPr marL="3886200" indent="-228600" algn="ctr" defTabSz="449263" eaLnBrk="0" fontAlgn="base" hangingPunct="0">
              <a:spcBef>
                <a:spcPct val="0"/>
              </a:spcBef>
              <a:spcAft>
                <a:spcPct val="0"/>
              </a:spcAft>
              <a:tabLst>
                <a:tab pos="723900" algn="l"/>
                <a:tab pos="1447800" algn="l"/>
              </a:tabLst>
              <a:defRPr sz="1200" b="1">
                <a:solidFill>
                  <a:schemeClr val="tx1"/>
                </a:solidFill>
                <a:latin typeface="Arial" charset="0"/>
              </a:defRPr>
            </a:lvl9pPr>
          </a:lstStyle>
          <a:p>
            <a:pPr algn="just">
              <a:spcAft>
                <a:spcPts val="0"/>
              </a:spcAft>
            </a:pPr>
            <a:r>
              <a:rPr lang="es-ES" sz="1600" b="0" dirty="0" smtClean="0">
                <a:solidFill>
                  <a:srgbClr val="1F497D"/>
                </a:solidFill>
                <a:effectLst/>
                <a:latin typeface="Calibri"/>
                <a:ea typeface="Calibri"/>
                <a:cs typeface="Times New Roman"/>
              </a:rPr>
              <a:t>Algunas </a:t>
            </a:r>
            <a:r>
              <a:rPr lang="es-ES" sz="1600" b="0" dirty="0" err="1" smtClean="0">
                <a:solidFill>
                  <a:srgbClr val="1F497D"/>
                </a:solidFill>
                <a:effectLst/>
                <a:latin typeface="Calibri"/>
                <a:ea typeface="Calibri"/>
                <a:cs typeface="Times New Roman"/>
              </a:rPr>
              <a:t>Start</a:t>
            </a:r>
            <a:r>
              <a:rPr lang="es-ES" sz="1600" b="0" dirty="0" smtClean="0">
                <a:solidFill>
                  <a:srgbClr val="1F497D"/>
                </a:solidFill>
                <a:effectLst/>
                <a:latin typeface="Calibri"/>
                <a:ea typeface="Calibri"/>
                <a:cs typeface="Times New Roman"/>
              </a:rPr>
              <a:t>-Up tecnológicas (catalanas), como </a:t>
            </a:r>
            <a:r>
              <a:rPr lang="es-ES" sz="1600" b="0" dirty="0" err="1" smtClean="0">
                <a:solidFill>
                  <a:srgbClr val="1F497D"/>
                </a:solidFill>
                <a:effectLst/>
                <a:latin typeface="Calibri"/>
                <a:ea typeface="Calibri"/>
                <a:cs typeface="Times New Roman"/>
              </a:rPr>
              <a:t>WorldSensing</a:t>
            </a:r>
            <a:r>
              <a:rPr lang="es-ES" sz="1600" b="0" dirty="0" smtClean="0">
                <a:solidFill>
                  <a:srgbClr val="1F497D"/>
                </a:solidFill>
                <a:effectLst/>
                <a:latin typeface="Calibri"/>
                <a:ea typeface="Calibri"/>
                <a:cs typeface="Times New Roman"/>
              </a:rPr>
              <a:t> (proyecto </a:t>
            </a:r>
            <a:r>
              <a:rPr lang="es-ES" sz="1600" b="0" dirty="0" err="1" smtClean="0">
                <a:solidFill>
                  <a:srgbClr val="1F497D"/>
                </a:solidFill>
                <a:effectLst/>
                <a:latin typeface="Calibri"/>
                <a:ea typeface="Calibri"/>
                <a:cs typeface="Times New Roman"/>
              </a:rPr>
              <a:t>Xaloc</a:t>
            </a:r>
            <a:r>
              <a:rPr lang="es-ES" sz="1600" b="0" dirty="0" smtClean="0">
                <a:solidFill>
                  <a:srgbClr val="1F497D"/>
                </a:solidFill>
                <a:effectLst/>
                <a:latin typeface="Calibri"/>
                <a:ea typeface="Calibri"/>
                <a:cs typeface="Times New Roman"/>
              </a:rPr>
              <a:t>) y </a:t>
            </a:r>
            <a:r>
              <a:rPr lang="es-ES" sz="1600" b="0" dirty="0" err="1" smtClean="0">
                <a:solidFill>
                  <a:srgbClr val="1F497D"/>
                </a:solidFill>
                <a:effectLst/>
                <a:latin typeface="Calibri"/>
                <a:ea typeface="Calibri"/>
                <a:cs typeface="Times New Roman"/>
              </a:rPr>
              <a:t>Urbiótica</a:t>
            </a:r>
            <a:r>
              <a:rPr lang="es-ES" sz="1600" b="0" dirty="0" smtClean="0">
                <a:solidFill>
                  <a:srgbClr val="1F497D"/>
                </a:solidFill>
                <a:effectLst/>
                <a:latin typeface="Calibri"/>
                <a:ea typeface="Calibri"/>
                <a:cs typeface="Times New Roman"/>
              </a:rPr>
              <a:t> (proyecto “</a:t>
            </a:r>
            <a:r>
              <a:rPr lang="es-ES" sz="1600" b="0" dirty="0" err="1" smtClean="0">
                <a:solidFill>
                  <a:srgbClr val="1F497D"/>
                </a:solidFill>
                <a:effectLst/>
                <a:latin typeface="Calibri"/>
                <a:ea typeface="Calibri"/>
                <a:cs typeface="Times New Roman"/>
              </a:rPr>
              <a:t>Paviment</a:t>
            </a:r>
            <a:r>
              <a:rPr lang="es-ES" sz="1600" b="0" dirty="0" smtClean="0">
                <a:solidFill>
                  <a:srgbClr val="1F497D"/>
                </a:solidFill>
                <a:effectLst/>
                <a:latin typeface="Calibri"/>
                <a:ea typeface="Calibri"/>
                <a:cs typeface="Times New Roman"/>
              </a:rPr>
              <a:t> </a:t>
            </a:r>
            <a:r>
              <a:rPr lang="es-ES" sz="1600" b="0" dirty="0" err="1" smtClean="0">
                <a:solidFill>
                  <a:srgbClr val="1F497D"/>
                </a:solidFill>
                <a:effectLst/>
                <a:latin typeface="Calibri"/>
                <a:ea typeface="Calibri"/>
                <a:cs typeface="Times New Roman"/>
              </a:rPr>
              <a:t>Sensitiu</a:t>
            </a:r>
            <a:r>
              <a:rPr lang="es-ES" sz="1600" b="0" dirty="0" smtClean="0">
                <a:solidFill>
                  <a:srgbClr val="1F497D"/>
                </a:solidFill>
                <a:effectLst/>
                <a:latin typeface="Calibri"/>
                <a:ea typeface="Calibri"/>
                <a:cs typeface="Times New Roman"/>
              </a:rPr>
              <a:t> </a:t>
            </a:r>
            <a:r>
              <a:rPr lang="es-ES" sz="1600" b="0" dirty="0" err="1" smtClean="0">
                <a:solidFill>
                  <a:srgbClr val="1F497D"/>
                </a:solidFill>
                <a:effectLst/>
                <a:latin typeface="Calibri"/>
                <a:ea typeface="Calibri"/>
                <a:cs typeface="Times New Roman"/>
              </a:rPr>
              <a:t>Òptic</a:t>
            </a:r>
            <a:r>
              <a:rPr lang="es-ES" sz="1600" b="0" dirty="0" smtClean="0">
                <a:solidFill>
                  <a:srgbClr val="1F497D"/>
                </a:solidFill>
                <a:effectLst/>
                <a:latin typeface="Calibri"/>
                <a:ea typeface="Calibri"/>
                <a:cs typeface="Times New Roman"/>
              </a:rPr>
              <a:t>”), recibieron un impulso inicial gracias al FEDER y ahora se han posicionado como empresas de referencia en el ámbito de las Smart </a:t>
            </a:r>
            <a:r>
              <a:rPr lang="es-ES" sz="1600" b="0" dirty="0" err="1" smtClean="0">
                <a:solidFill>
                  <a:srgbClr val="1F497D"/>
                </a:solidFill>
                <a:effectLst/>
                <a:latin typeface="Calibri"/>
                <a:ea typeface="Calibri"/>
                <a:cs typeface="Times New Roman"/>
              </a:rPr>
              <a:t>Cities</a:t>
            </a:r>
            <a:r>
              <a:rPr lang="es-ES" sz="1600" b="0" dirty="0" smtClean="0">
                <a:solidFill>
                  <a:srgbClr val="1F497D"/>
                </a:solidFill>
                <a:effectLst/>
                <a:latin typeface="Calibri"/>
                <a:ea typeface="Calibri"/>
                <a:cs typeface="Times New Roman"/>
              </a:rPr>
              <a:t>.</a:t>
            </a:r>
          </a:p>
        </p:txBody>
      </p:sp>
    </p:spTree>
    <p:extLst>
      <p:ext uri="{BB962C8B-B14F-4D97-AF65-F5344CB8AC3E}">
        <p14:creationId xmlns:p14="http://schemas.microsoft.com/office/powerpoint/2010/main" xmlns="" val="34822877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3 Marcador de número de diapositiva"/>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fld id="{EA8D3F31-2CE0-4A0D-A70E-3F9492ECAB58}" type="slidenum">
              <a:rPr lang="es-ES" sz="1400" b="0" smtClean="0"/>
              <a:pPr eaLnBrk="1" hangingPunct="1"/>
              <a:t>7</a:t>
            </a:fld>
            <a:endParaRPr lang="es-ES" sz="1400" b="0" smtClean="0"/>
          </a:p>
        </p:txBody>
      </p:sp>
      <p:sp>
        <p:nvSpPr>
          <p:cNvPr id="5123" name="Text Box 2"/>
          <p:cNvSpPr txBox="1">
            <a:spLocks noChangeArrowheads="1"/>
          </p:cNvSpPr>
          <p:nvPr/>
        </p:nvSpPr>
        <p:spPr bwMode="auto">
          <a:xfrm>
            <a:off x="395536" y="223838"/>
            <a:ext cx="7306808"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eaLnBrk="1" hangingPunct="1"/>
            <a:r>
              <a:rPr lang="es-ES" sz="2000" dirty="0" smtClean="0">
                <a:solidFill>
                  <a:srgbClr val="990033"/>
                </a:solidFill>
              </a:rPr>
              <a:t>Impacto cofinanciación FEDER: proyecto </a:t>
            </a:r>
            <a:r>
              <a:rPr lang="es-ES" sz="2000" dirty="0" err="1" smtClean="0">
                <a:solidFill>
                  <a:srgbClr val="990033"/>
                </a:solidFill>
              </a:rPr>
              <a:t>Xaloc</a:t>
            </a:r>
            <a:r>
              <a:rPr lang="es-ES" sz="2000" dirty="0" smtClean="0">
                <a:solidFill>
                  <a:srgbClr val="990033"/>
                </a:solidFill>
              </a:rPr>
              <a:t> (</a:t>
            </a:r>
            <a:r>
              <a:rPr lang="es-ES" sz="2000" dirty="0" err="1" smtClean="0">
                <a:solidFill>
                  <a:srgbClr val="990033"/>
                </a:solidFill>
              </a:rPr>
              <a:t>Inforegió</a:t>
            </a:r>
            <a:r>
              <a:rPr lang="es-ES" sz="2000" dirty="0" smtClean="0">
                <a:solidFill>
                  <a:srgbClr val="990033"/>
                </a:solidFill>
              </a:rPr>
              <a:t>)</a:t>
            </a:r>
            <a:endParaRPr lang="es-ES" sz="2000" dirty="0">
              <a:solidFill>
                <a:srgbClr val="990033"/>
              </a:solidFill>
            </a:endParaRPr>
          </a:p>
        </p:txBody>
      </p:sp>
      <p:sp>
        <p:nvSpPr>
          <p:cNvPr id="5124" name="Text Box 326"/>
          <p:cNvSpPr txBox="1">
            <a:spLocks noChangeArrowheads="1"/>
          </p:cNvSpPr>
          <p:nvPr/>
        </p:nvSpPr>
        <p:spPr bwMode="auto">
          <a:xfrm>
            <a:off x="395536" y="908050"/>
            <a:ext cx="828040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defTabSz="449263" eaLnBrk="0" hangingPunct="0">
              <a:tabLst>
                <a:tab pos="723900" algn="l"/>
                <a:tab pos="1447800" algn="l"/>
              </a:tabLst>
              <a:defRPr sz="1200" b="1">
                <a:solidFill>
                  <a:schemeClr val="tx1"/>
                </a:solidFill>
                <a:latin typeface="Arial" charset="0"/>
              </a:defRPr>
            </a:lvl1pPr>
            <a:lvl2pPr marL="742950" indent="-285750" defTabSz="449263" eaLnBrk="0" hangingPunct="0">
              <a:tabLst>
                <a:tab pos="723900" algn="l"/>
                <a:tab pos="1447800" algn="l"/>
              </a:tabLst>
              <a:defRPr sz="1200" b="1">
                <a:solidFill>
                  <a:schemeClr val="tx1"/>
                </a:solidFill>
                <a:latin typeface="Arial" charset="0"/>
              </a:defRPr>
            </a:lvl2pPr>
            <a:lvl3pPr marL="1143000" indent="-228600" defTabSz="449263" eaLnBrk="0" hangingPunct="0">
              <a:tabLst>
                <a:tab pos="723900" algn="l"/>
                <a:tab pos="1447800" algn="l"/>
              </a:tabLst>
              <a:defRPr sz="1200" b="1">
                <a:solidFill>
                  <a:schemeClr val="tx1"/>
                </a:solidFill>
                <a:latin typeface="Arial" charset="0"/>
              </a:defRPr>
            </a:lvl3pPr>
            <a:lvl4pPr marL="1600200" indent="-228600" defTabSz="449263" eaLnBrk="0" hangingPunct="0">
              <a:tabLst>
                <a:tab pos="723900" algn="l"/>
                <a:tab pos="1447800" algn="l"/>
              </a:tabLst>
              <a:defRPr sz="1200" b="1">
                <a:solidFill>
                  <a:schemeClr val="tx1"/>
                </a:solidFill>
                <a:latin typeface="Arial" charset="0"/>
              </a:defRPr>
            </a:lvl4pPr>
            <a:lvl5pPr marL="2057400" indent="-228600" defTabSz="449263" eaLnBrk="0" hangingPunct="0">
              <a:tabLst>
                <a:tab pos="723900" algn="l"/>
                <a:tab pos="1447800" algn="l"/>
              </a:tabLst>
              <a:defRPr sz="1200" b="1">
                <a:solidFill>
                  <a:schemeClr val="tx1"/>
                </a:solidFill>
                <a:latin typeface="Arial" charset="0"/>
              </a:defRPr>
            </a:lvl5pPr>
            <a:lvl6pPr marL="2514600" indent="-228600" algn="ctr" defTabSz="449263" eaLnBrk="0" fontAlgn="base" hangingPunct="0">
              <a:spcBef>
                <a:spcPct val="0"/>
              </a:spcBef>
              <a:spcAft>
                <a:spcPct val="0"/>
              </a:spcAft>
              <a:tabLst>
                <a:tab pos="723900" algn="l"/>
                <a:tab pos="1447800" algn="l"/>
              </a:tabLst>
              <a:defRPr sz="1200" b="1">
                <a:solidFill>
                  <a:schemeClr val="tx1"/>
                </a:solidFill>
                <a:latin typeface="Arial" charset="0"/>
              </a:defRPr>
            </a:lvl6pPr>
            <a:lvl7pPr marL="2971800" indent="-228600" algn="ctr" defTabSz="449263" eaLnBrk="0" fontAlgn="base" hangingPunct="0">
              <a:spcBef>
                <a:spcPct val="0"/>
              </a:spcBef>
              <a:spcAft>
                <a:spcPct val="0"/>
              </a:spcAft>
              <a:tabLst>
                <a:tab pos="723900" algn="l"/>
                <a:tab pos="1447800" algn="l"/>
              </a:tabLst>
              <a:defRPr sz="1200" b="1">
                <a:solidFill>
                  <a:schemeClr val="tx1"/>
                </a:solidFill>
                <a:latin typeface="Arial" charset="0"/>
              </a:defRPr>
            </a:lvl7pPr>
            <a:lvl8pPr marL="3429000" indent="-228600" algn="ctr" defTabSz="449263" eaLnBrk="0" fontAlgn="base" hangingPunct="0">
              <a:spcBef>
                <a:spcPct val="0"/>
              </a:spcBef>
              <a:spcAft>
                <a:spcPct val="0"/>
              </a:spcAft>
              <a:tabLst>
                <a:tab pos="723900" algn="l"/>
                <a:tab pos="1447800" algn="l"/>
              </a:tabLst>
              <a:defRPr sz="1200" b="1">
                <a:solidFill>
                  <a:schemeClr val="tx1"/>
                </a:solidFill>
                <a:latin typeface="Arial" charset="0"/>
              </a:defRPr>
            </a:lvl8pPr>
            <a:lvl9pPr marL="3886200" indent="-228600" algn="ctr" defTabSz="449263" eaLnBrk="0" fontAlgn="base" hangingPunct="0">
              <a:spcBef>
                <a:spcPct val="0"/>
              </a:spcBef>
              <a:spcAft>
                <a:spcPct val="0"/>
              </a:spcAft>
              <a:tabLst>
                <a:tab pos="723900" algn="l"/>
                <a:tab pos="1447800" algn="l"/>
              </a:tabLst>
              <a:defRPr sz="1200" b="1">
                <a:solidFill>
                  <a:schemeClr val="tx1"/>
                </a:solidFill>
                <a:latin typeface="Arial" charset="0"/>
              </a:defRPr>
            </a:lvl9pPr>
          </a:lstStyle>
          <a:p>
            <a:pPr algn="just">
              <a:spcAft>
                <a:spcPts val="0"/>
              </a:spcAft>
            </a:pPr>
            <a:r>
              <a:rPr lang="es-ES" sz="1600" b="0" dirty="0">
                <a:solidFill>
                  <a:srgbClr val="1F497D"/>
                </a:solidFill>
                <a:latin typeface="Calibri"/>
                <a:ea typeface="Calibri"/>
                <a:cs typeface="Times New Roman"/>
              </a:rPr>
              <a:t>El proyecto de </a:t>
            </a:r>
            <a:r>
              <a:rPr lang="es-ES" sz="1600" b="0" dirty="0" err="1" smtClean="0">
                <a:solidFill>
                  <a:srgbClr val="1F497D"/>
                </a:solidFill>
                <a:latin typeface="Calibri"/>
                <a:ea typeface="Calibri"/>
                <a:cs typeface="Times New Roman"/>
              </a:rPr>
              <a:t>Xaloc</a:t>
            </a:r>
            <a:r>
              <a:rPr lang="es-ES" sz="1600" b="0" dirty="0" smtClean="0">
                <a:solidFill>
                  <a:srgbClr val="1F497D"/>
                </a:solidFill>
                <a:latin typeface="Calibri"/>
                <a:ea typeface="Calibri"/>
                <a:cs typeface="Times New Roman"/>
              </a:rPr>
              <a:t> (</a:t>
            </a:r>
            <a:r>
              <a:rPr lang="es-ES" sz="1400" b="0" i="1" dirty="0" err="1" smtClean="0">
                <a:solidFill>
                  <a:srgbClr val="1F497D"/>
                </a:solidFill>
                <a:latin typeface="Calibri"/>
                <a:ea typeface="Calibri"/>
                <a:cs typeface="Times New Roman"/>
              </a:rPr>
              <a:t>Xarxes</a:t>
            </a:r>
            <a:r>
              <a:rPr lang="es-ES" sz="1400" b="0" i="1" dirty="0" smtClean="0">
                <a:solidFill>
                  <a:srgbClr val="1F497D"/>
                </a:solidFill>
                <a:latin typeface="Calibri"/>
                <a:ea typeface="Calibri"/>
                <a:cs typeface="Times New Roman"/>
              </a:rPr>
              <a:t> </a:t>
            </a:r>
            <a:r>
              <a:rPr lang="es-ES" sz="1400" b="0" i="1" dirty="0">
                <a:solidFill>
                  <a:srgbClr val="1F497D"/>
                </a:solidFill>
                <a:latin typeface="Calibri"/>
                <a:ea typeface="Calibri"/>
                <a:cs typeface="Times New Roman"/>
              </a:rPr>
              <a:t>de </a:t>
            </a:r>
            <a:r>
              <a:rPr lang="es-ES" sz="1400" b="0" i="1" dirty="0" err="1">
                <a:solidFill>
                  <a:srgbClr val="1F497D"/>
                </a:solidFill>
                <a:latin typeface="Calibri"/>
                <a:ea typeface="Calibri"/>
                <a:cs typeface="Times New Roman"/>
              </a:rPr>
              <a:t>sensors</a:t>
            </a:r>
            <a:r>
              <a:rPr lang="es-ES" sz="1400" b="0" i="1" dirty="0">
                <a:solidFill>
                  <a:srgbClr val="1F497D"/>
                </a:solidFill>
                <a:latin typeface="Calibri"/>
                <a:ea typeface="Calibri"/>
                <a:cs typeface="Times New Roman"/>
              </a:rPr>
              <a:t> per a la </a:t>
            </a:r>
            <a:r>
              <a:rPr lang="es-ES" sz="1400" b="0" i="1" dirty="0" err="1">
                <a:solidFill>
                  <a:srgbClr val="1F497D"/>
                </a:solidFill>
                <a:latin typeface="Calibri"/>
                <a:ea typeface="Calibri"/>
                <a:cs typeface="Times New Roman"/>
              </a:rPr>
              <a:t>gestió</a:t>
            </a:r>
            <a:r>
              <a:rPr lang="es-ES" sz="1400" b="0" i="1" dirty="0">
                <a:solidFill>
                  <a:srgbClr val="1F497D"/>
                </a:solidFill>
                <a:latin typeface="Calibri"/>
                <a:ea typeface="Calibri"/>
                <a:cs typeface="Times New Roman"/>
              </a:rPr>
              <a:t> </a:t>
            </a:r>
            <a:r>
              <a:rPr lang="es-ES" sz="1400" b="0" i="1" dirty="0" err="1">
                <a:solidFill>
                  <a:srgbClr val="1F497D"/>
                </a:solidFill>
                <a:latin typeface="Calibri"/>
                <a:ea typeface="Calibri"/>
                <a:cs typeface="Times New Roman"/>
              </a:rPr>
              <a:t>d’aparcaments</a:t>
            </a:r>
            <a:r>
              <a:rPr lang="es-ES" sz="1400" b="0" i="1" dirty="0">
                <a:solidFill>
                  <a:srgbClr val="1F497D"/>
                </a:solidFill>
                <a:latin typeface="Calibri"/>
                <a:ea typeface="Calibri"/>
                <a:cs typeface="Times New Roman"/>
              </a:rPr>
              <a:t> </a:t>
            </a:r>
            <a:r>
              <a:rPr lang="es-ES" sz="1400" b="0" i="1" dirty="0" err="1">
                <a:solidFill>
                  <a:srgbClr val="1F497D"/>
                </a:solidFill>
                <a:latin typeface="Calibri"/>
                <a:ea typeface="Calibri"/>
                <a:cs typeface="Times New Roman"/>
              </a:rPr>
              <a:t>públics</a:t>
            </a:r>
            <a:r>
              <a:rPr lang="es-ES" sz="1400" b="0" i="1" dirty="0">
                <a:solidFill>
                  <a:srgbClr val="1F497D"/>
                </a:solidFill>
                <a:latin typeface="Calibri"/>
                <a:ea typeface="Calibri"/>
                <a:cs typeface="Times New Roman"/>
              </a:rPr>
              <a:t> i </a:t>
            </a:r>
            <a:r>
              <a:rPr lang="es-ES" sz="1400" b="0" i="1" dirty="0" err="1">
                <a:solidFill>
                  <a:srgbClr val="1F497D"/>
                </a:solidFill>
                <a:latin typeface="Calibri"/>
                <a:ea typeface="Calibri"/>
                <a:cs typeface="Times New Roman"/>
              </a:rPr>
              <a:t>localització</a:t>
            </a:r>
            <a:r>
              <a:rPr lang="es-ES" sz="1600" b="0" dirty="0" smtClean="0">
                <a:solidFill>
                  <a:srgbClr val="1F497D"/>
                </a:solidFill>
                <a:latin typeface="Calibri"/>
                <a:ea typeface="Calibri"/>
                <a:cs typeface="Times New Roman"/>
              </a:rPr>
              <a:t>) se </a:t>
            </a:r>
            <a:r>
              <a:rPr lang="es-ES" sz="1600" b="0" dirty="0">
                <a:solidFill>
                  <a:srgbClr val="1F497D"/>
                </a:solidFill>
                <a:latin typeface="Calibri"/>
                <a:ea typeface="Calibri"/>
                <a:cs typeface="Times New Roman"/>
              </a:rPr>
              <a:t>planteó como una contribución al sector de la </a:t>
            </a:r>
            <a:r>
              <a:rPr lang="es-ES" sz="1600" b="0" dirty="0" smtClean="0">
                <a:solidFill>
                  <a:srgbClr val="1F497D"/>
                </a:solidFill>
                <a:latin typeface="Calibri"/>
                <a:ea typeface="Calibri"/>
                <a:cs typeface="Times New Roman"/>
              </a:rPr>
              <a:t>TIC, </a:t>
            </a:r>
            <a:r>
              <a:rPr lang="es-ES" sz="1600" b="0" dirty="0">
                <a:solidFill>
                  <a:srgbClr val="1F497D"/>
                </a:solidFill>
                <a:latin typeface="Calibri"/>
                <a:ea typeface="Calibri"/>
                <a:cs typeface="Times New Roman"/>
              </a:rPr>
              <a:t>desarrollando una plataforma basada en una </a:t>
            </a:r>
            <a:r>
              <a:rPr lang="es-ES" sz="1600" b="0" dirty="0" smtClean="0">
                <a:solidFill>
                  <a:srgbClr val="1F497D"/>
                </a:solidFill>
                <a:latin typeface="Calibri"/>
                <a:ea typeface="Calibri"/>
                <a:cs typeface="Times New Roman"/>
              </a:rPr>
              <a:t>red </a:t>
            </a:r>
            <a:r>
              <a:rPr lang="es-ES" sz="1600" b="0" dirty="0">
                <a:solidFill>
                  <a:srgbClr val="1F497D"/>
                </a:solidFill>
                <a:latin typeface="Calibri"/>
                <a:ea typeface="Calibri"/>
                <a:cs typeface="Times New Roman"/>
              </a:rPr>
              <a:t>de sensores inalámbrica capaz de </a:t>
            </a:r>
            <a:r>
              <a:rPr lang="es-ES" sz="1600" b="0" dirty="0" smtClean="0">
                <a:solidFill>
                  <a:srgbClr val="1F497D"/>
                </a:solidFill>
                <a:latin typeface="Calibri"/>
                <a:ea typeface="Calibri"/>
                <a:cs typeface="Times New Roman"/>
              </a:rPr>
              <a:t>realizar </a:t>
            </a:r>
            <a:r>
              <a:rPr lang="es-ES" sz="1600" b="0" dirty="0">
                <a:solidFill>
                  <a:srgbClr val="1F497D"/>
                </a:solidFill>
                <a:latin typeface="Calibri"/>
                <a:ea typeface="Calibri"/>
                <a:cs typeface="Times New Roman"/>
              </a:rPr>
              <a:t>tareas de detección de plazas de aparcamiento libre en exteriores y localización de vehículos.</a:t>
            </a:r>
            <a:endParaRPr lang="es-ES" sz="1600" b="0" dirty="0" smtClean="0">
              <a:solidFill>
                <a:srgbClr val="1F497D"/>
              </a:solidFill>
              <a:effectLst/>
              <a:latin typeface="Calibri"/>
              <a:ea typeface="Calibri"/>
              <a:cs typeface="Times New Roman"/>
            </a:endParaRPr>
          </a:p>
        </p:txBody>
      </p:sp>
      <p:sp>
        <p:nvSpPr>
          <p:cNvPr id="6" name="Text Box 326"/>
          <p:cNvSpPr txBox="1">
            <a:spLocks noChangeArrowheads="1"/>
          </p:cNvSpPr>
          <p:nvPr/>
        </p:nvSpPr>
        <p:spPr bwMode="auto">
          <a:xfrm>
            <a:off x="395536" y="2132856"/>
            <a:ext cx="82804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defTabSz="449263" eaLnBrk="0" hangingPunct="0">
              <a:tabLst>
                <a:tab pos="723900" algn="l"/>
                <a:tab pos="1447800" algn="l"/>
              </a:tabLst>
              <a:defRPr sz="1200" b="1">
                <a:solidFill>
                  <a:schemeClr val="tx1"/>
                </a:solidFill>
                <a:latin typeface="Arial" charset="0"/>
              </a:defRPr>
            </a:lvl1pPr>
            <a:lvl2pPr marL="742950" indent="-285750" defTabSz="449263" eaLnBrk="0" hangingPunct="0">
              <a:tabLst>
                <a:tab pos="723900" algn="l"/>
                <a:tab pos="1447800" algn="l"/>
              </a:tabLst>
              <a:defRPr sz="1200" b="1">
                <a:solidFill>
                  <a:schemeClr val="tx1"/>
                </a:solidFill>
                <a:latin typeface="Arial" charset="0"/>
              </a:defRPr>
            </a:lvl2pPr>
            <a:lvl3pPr marL="1143000" indent="-228600" defTabSz="449263" eaLnBrk="0" hangingPunct="0">
              <a:tabLst>
                <a:tab pos="723900" algn="l"/>
                <a:tab pos="1447800" algn="l"/>
              </a:tabLst>
              <a:defRPr sz="1200" b="1">
                <a:solidFill>
                  <a:schemeClr val="tx1"/>
                </a:solidFill>
                <a:latin typeface="Arial" charset="0"/>
              </a:defRPr>
            </a:lvl3pPr>
            <a:lvl4pPr marL="1600200" indent="-228600" defTabSz="449263" eaLnBrk="0" hangingPunct="0">
              <a:tabLst>
                <a:tab pos="723900" algn="l"/>
                <a:tab pos="1447800" algn="l"/>
              </a:tabLst>
              <a:defRPr sz="1200" b="1">
                <a:solidFill>
                  <a:schemeClr val="tx1"/>
                </a:solidFill>
                <a:latin typeface="Arial" charset="0"/>
              </a:defRPr>
            </a:lvl4pPr>
            <a:lvl5pPr marL="2057400" indent="-228600" defTabSz="449263" eaLnBrk="0" hangingPunct="0">
              <a:tabLst>
                <a:tab pos="723900" algn="l"/>
                <a:tab pos="1447800" algn="l"/>
              </a:tabLst>
              <a:defRPr sz="1200" b="1">
                <a:solidFill>
                  <a:schemeClr val="tx1"/>
                </a:solidFill>
                <a:latin typeface="Arial" charset="0"/>
              </a:defRPr>
            </a:lvl5pPr>
            <a:lvl6pPr marL="2514600" indent="-228600" algn="ctr" defTabSz="449263" eaLnBrk="0" fontAlgn="base" hangingPunct="0">
              <a:spcBef>
                <a:spcPct val="0"/>
              </a:spcBef>
              <a:spcAft>
                <a:spcPct val="0"/>
              </a:spcAft>
              <a:tabLst>
                <a:tab pos="723900" algn="l"/>
                <a:tab pos="1447800" algn="l"/>
              </a:tabLst>
              <a:defRPr sz="1200" b="1">
                <a:solidFill>
                  <a:schemeClr val="tx1"/>
                </a:solidFill>
                <a:latin typeface="Arial" charset="0"/>
              </a:defRPr>
            </a:lvl6pPr>
            <a:lvl7pPr marL="2971800" indent="-228600" algn="ctr" defTabSz="449263" eaLnBrk="0" fontAlgn="base" hangingPunct="0">
              <a:spcBef>
                <a:spcPct val="0"/>
              </a:spcBef>
              <a:spcAft>
                <a:spcPct val="0"/>
              </a:spcAft>
              <a:tabLst>
                <a:tab pos="723900" algn="l"/>
                <a:tab pos="1447800" algn="l"/>
              </a:tabLst>
              <a:defRPr sz="1200" b="1">
                <a:solidFill>
                  <a:schemeClr val="tx1"/>
                </a:solidFill>
                <a:latin typeface="Arial" charset="0"/>
              </a:defRPr>
            </a:lvl7pPr>
            <a:lvl8pPr marL="3429000" indent="-228600" algn="ctr" defTabSz="449263" eaLnBrk="0" fontAlgn="base" hangingPunct="0">
              <a:spcBef>
                <a:spcPct val="0"/>
              </a:spcBef>
              <a:spcAft>
                <a:spcPct val="0"/>
              </a:spcAft>
              <a:tabLst>
                <a:tab pos="723900" algn="l"/>
                <a:tab pos="1447800" algn="l"/>
              </a:tabLst>
              <a:defRPr sz="1200" b="1">
                <a:solidFill>
                  <a:schemeClr val="tx1"/>
                </a:solidFill>
                <a:latin typeface="Arial" charset="0"/>
              </a:defRPr>
            </a:lvl8pPr>
            <a:lvl9pPr marL="3886200" indent="-228600" algn="ctr" defTabSz="449263" eaLnBrk="0" fontAlgn="base" hangingPunct="0">
              <a:spcBef>
                <a:spcPct val="0"/>
              </a:spcBef>
              <a:spcAft>
                <a:spcPct val="0"/>
              </a:spcAft>
              <a:tabLst>
                <a:tab pos="723900" algn="l"/>
                <a:tab pos="1447800" algn="l"/>
              </a:tabLst>
              <a:defRPr sz="1200" b="1">
                <a:solidFill>
                  <a:schemeClr val="tx1"/>
                </a:solidFill>
                <a:latin typeface="Arial" charset="0"/>
              </a:defRPr>
            </a:lvl9pPr>
          </a:lstStyle>
          <a:p>
            <a:pPr algn="just">
              <a:spcAft>
                <a:spcPts val="0"/>
              </a:spcAft>
            </a:pPr>
            <a:r>
              <a:rPr lang="es-ES" sz="1600" b="0" dirty="0" smtClean="0">
                <a:solidFill>
                  <a:srgbClr val="1F497D"/>
                </a:solidFill>
                <a:latin typeface="Calibri"/>
                <a:ea typeface="Calibri"/>
                <a:cs typeface="Times New Roman"/>
              </a:rPr>
              <a:t>Este proyecto fue seleccionado y ha sido cofinanciado por el FEDER en el marco de convocatoria </a:t>
            </a:r>
            <a:r>
              <a:rPr lang="es-ES" sz="1600" b="0" dirty="0" err="1" smtClean="0">
                <a:solidFill>
                  <a:srgbClr val="1F497D"/>
                </a:solidFill>
                <a:latin typeface="Calibri"/>
                <a:ea typeface="Calibri"/>
                <a:cs typeface="Times New Roman"/>
              </a:rPr>
              <a:t>Inforegió</a:t>
            </a:r>
            <a:r>
              <a:rPr lang="es-ES" sz="1600" b="0" dirty="0" smtClean="0">
                <a:solidFill>
                  <a:srgbClr val="1F497D"/>
                </a:solidFill>
                <a:latin typeface="Calibri"/>
                <a:ea typeface="Calibri"/>
                <a:cs typeface="Times New Roman"/>
              </a:rPr>
              <a:t> 2009, línea de ayuda e-Infraestructuras.</a:t>
            </a:r>
            <a:endParaRPr lang="es-ES" sz="1600" b="0" dirty="0" smtClean="0">
              <a:solidFill>
                <a:srgbClr val="1F497D"/>
              </a:solidFill>
              <a:effectLst/>
              <a:latin typeface="Calibri"/>
              <a:ea typeface="Calibri"/>
              <a:cs typeface="Times New Roman"/>
            </a:endParaRPr>
          </a:p>
        </p:txBody>
      </p:sp>
      <p:sp>
        <p:nvSpPr>
          <p:cNvPr id="7" name="Text Box 326"/>
          <p:cNvSpPr txBox="1">
            <a:spLocks noChangeArrowheads="1"/>
          </p:cNvSpPr>
          <p:nvPr/>
        </p:nvSpPr>
        <p:spPr bwMode="auto">
          <a:xfrm>
            <a:off x="395536" y="2867452"/>
            <a:ext cx="8280400"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defTabSz="449263" eaLnBrk="0" hangingPunct="0">
              <a:tabLst>
                <a:tab pos="723900" algn="l"/>
                <a:tab pos="1447800" algn="l"/>
              </a:tabLst>
              <a:defRPr sz="1200" b="1">
                <a:solidFill>
                  <a:schemeClr val="tx1"/>
                </a:solidFill>
                <a:latin typeface="Arial" charset="0"/>
              </a:defRPr>
            </a:lvl1pPr>
            <a:lvl2pPr marL="742950" indent="-285750" defTabSz="449263" eaLnBrk="0" hangingPunct="0">
              <a:tabLst>
                <a:tab pos="723900" algn="l"/>
                <a:tab pos="1447800" algn="l"/>
              </a:tabLst>
              <a:defRPr sz="1200" b="1">
                <a:solidFill>
                  <a:schemeClr val="tx1"/>
                </a:solidFill>
                <a:latin typeface="Arial" charset="0"/>
              </a:defRPr>
            </a:lvl2pPr>
            <a:lvl3pPr marL="1143000" indent="-228600" defTabSz="449263" eaLnBrk="0" hangingPunct="0">
              <a:tabLst>
                <a:tab pos="723900" algn="l"/>
                <a:tab pos="1447800" algn="l"/>
              </a:tabLst>
              <a:defRPr sz="1200" b="1">
                <a:solidFill>
                  <a:schemeClr val="tx1"/>
                </a:solidFill>
                <a:latin typeface="Arial" charset="0"/>
              </a:defRPr>
            </a:lvl3pPr>
            <a:lvl4pPr marL="1600200" indent="-228600" defTabSz="449263" eaLnBrk="0" hangingPunct="0">
              <a:tabLst>
                <a:tab pos="723900" algn="l"/>
                <a:tab pos="1447800" algn="l"/>
              </a:tabLst>
              <a:defRPr sz="1200" b="1">
                <a:solidFill>
                  <a:schemeClr val="tx1"/>
                </a:solidFill>
                <a:latin typeface="Arial" charset="0"/>
              </a:defRPr>
            </a:lvl4pPr>
            <a:lvl5pPr marL="2057400" indent="-228600" defTabSz="449263" eaLnBrk="0" hangingPunct="0">
              <a:tabLst>
                <a:tab pos="723900" algn="l"/>
                <a:tab pos="1447800" algn="l"/>
              </a:tabLst>
              <a:defRPr sz="1200" b="1">
                <a:solidFill>
                  <a:schemeClr val="tx1"/>
                </a:solidFill>
                <a:latin typeface="Arial" charset="0"/>
              </a:defRPr>
            </a:lvl5pPr>
            <a:lvl6pPr marL="2514600" indent="-228600" algn="ctr" defTabSz="449263" eaLnBrk="0" fontAlgn="base" hangingPunct="0">
              <a:spcBef>
                <a:spcPct val="0"/>
              </a:spcBef>
              <a:spcAft>
                <a:spcPct val="0"/>
              </a:spcAft>
              <a:tabLst>
                <a:tab pos="723900" algn="l"/>
                <a:tab pos="1447800" algn="l"/>
              </a:tabLst>
              <a:defRPr sz="1200" b="1">
                <a:solidFill>
                  <a:schemeClr val="tx1"/>
                </a:solidFill>
                <a:latin typeface="Arial" charset="0"/>
              </a:defRPr>
            </a:lvl6pPr>
            <a:lvl7pPr marL="2971800" indent="-228600" algn="ctr" defTabSz="449263" eaLnBrk="0" fontAlgn="base" hangingPunct="0">
              <a:spcBef>
                <a:spcPct val="0"/>
              </a:spcBef>
              <a:spcAft>
                <a:spcPct val="0"/>
              </a:spcAft>
              <a:tabLst>
                <a:tab pos="723900" algn="l"/>
                <a:tab pos="1447800" algn="l"/>
              </a:tabLst>
              <a:defRPr sz="1200" b="1">
                <a:solidFill>
                  <a:schemeClr val="tx1"/>
                </a:solidFill>
                <a:latin typeface="Arial" charset="0"/>
              </a:defRPr>
            </a:lvl7pPr>
            <a:lvl8pPr marL="3429000" indent="-228600" algn="ctr" defTabSz="449263" eaLnBrk="0" fontAlgn="base" hangingPunct="0">
              <a:spcBef>
                <a:spcPct val="0"/>
              </a:spcBef>
              <a:spcAft>
                <a:spcPct val="0"/>
              </a:spcAft>
              <a:tabLst>
                <a:tab pos="723900" algn="l"/>
                <a:tab pos="1447800" algn="l"/>
              </a:tabLst>
              <a:defRPr sz="1200" b="1">
                <a:solidFill>
                  <a:schemeClr val="tx1"/>
                </a:solidFill>
                <a:latin typeface="Arial" charset="0"/>
              </a:defRPr>
            </a:lvl8pPr>
            <a:lvl9pPr marL="3886200" indent="-228600" algn="ctr" defTabSz="449263" eaLnBrk="0" fontAlgn="base" hangingPunct="0">
              <a:spcBef>
                <a:spcPct val="0"/>
              </a:spcBef>
              <a:spcAft>
                <a:spcPct val="0"/>
              </a:spcAft>
              <a:tabLst>
                <a:tab pos="723900" algn="l"/>
                <a:tab pos="1447800" algn="l"/>
              </a:tabLst>
              <a:defRPr sz="1200" b="1">
                <a:solidFill>
                  <a:schemeClr val="tx1"/>
                </a:solidFill>
                <a:latin typeface="Arial" charset="0"/>
              </a:defRPr>
            </a:lvl9pPr>
          </a:lstStyle>
          <a:p>
            <a:pPr algn="just">
              <a:spcAft>
                <a:spcPts val="0"/>
              </a:spcAft>
            </a:pPr>
            <a:r>
              <a:rPr lang="es-ES" sz="1600" b="0" dirty="0" smtClean="0">
                <a:solidFill>
                  <a:srgbClr val="1F497D"/>
                </a:solidFill>
                <a:latin typeface="Calibri"/>
                <a:ea typeface="Calibri"/>
                <a:cs typeface="Times New Roman"/>
              </a:rPr>
              <a:t>Este año 2014, </a:t>
            </a:r>
            <a:r>
              <a:rPr lang="es-ES" sz="1600" b="0" dirty="0">
                <a:solidFill>
                  <a:srgbClr val="1F497D"/>
                </a:solidFill>
                <a:latin typeface="Calibri"/>
                <a:ea typeface="Calibri"/>
                <a:cs typeface="Times New Roman"/>
              </a:rPr>
              <a:t>la Comisión Europea ha concedido el premio de Capital Europea de la Innovación 2014 </a:t>
            </a:r>
            <a:r>
              <a:rPr lang="es-ES" sz="1600" b="0" dirty="0" smtClean="0">
                <a:solidFill>
                  <a:srgbClr val="1F497D"/>
                </a:solidFill>
                <a:latin typeface="Calibri"/>
                <a:ea typeface="Calibri"/>
                <a:cs typeface="Times New Roman"/>
              </a:rPr>
              <a:t>a </a:t>
            </a:r>
            <a:r>
              <a:rPr lang="es-ES" sz="1600" b="0" dirty="0">
                <a:solidFill>
                  <a:srgbClr val="1F497D"/>
                </a:solidFill>
                <a:latin typeface="Calibri"/>
                <a:ea typeface="Calibri"/>
                <a:cs typeface="Times New Roman"/>
              </a:rPr>
              <a:t>Barcelona, por su capacidad para inspirar, impulsar y promover la innovación para el beneficio de la ciudadanía. En este contexto, los proyectos cofinanciados por el FEDER también han contribuido a impulsar el potencial innovador de </a:t>
            </a:r>
            <a:r>
              <a:rPr lang="es-ES" sz="1600" b="0" dirty="0" smtClean="0">
                <a:solidFill>
                  <a:srgbClr val="1F497D"/>
                </a:solidFill>
                <a:latin typeface="Calibri"/>
                <a:ea typeface="Calibri"/>
                <a:cs typeface="Times New Roman"/>
              </a:rPr>
              <a:t>Barcelona y de toda Cataluña. Y en este sentido, </a:t>
            </a:r>
            <a:r>
              <a:rPr lang="es-ES" sz="1600" b="0" dirty="0">
                <a:solidFill>
                  <a:srgbClr val="1F497D"/>
                </a:solidFill>
                <a:latin typeface="Calibri"/>
                <a:ea typeface="Calibri"/>
                <a:cs typeface="Times New Roman"/>
              </a:rPr>
              <a:t>la Comisión </a:t>
            </a:r>
            <a:r>
              <a:rPr lang="es-ES" sz="1600" b="0" dirty="0" smtClean="0">
                <a:solidFill>
                  <a:srgbClr val="1F497D"/>
                </a:solidFill>
                <a:latin typeface="Calibri"/>
                <a:ea typeface="Calibri"/>
                <a:cs typeface="Times New Roman"/>
              </a:rPr>
              <a:t>Europea, en </a:t>
            </a:r>
            <a:r>
              <a:rPr lang="es-ES" sz="1600" b="0" dirty="0">
                <a:solidFill>
                  <a:srgbClr val="1F497D"/>
                </a:solidFill>
                <a:latin typeface="Calibri"/>
                <a:ea typeface="Calibri"/>
                <a:cs typeface="Times New Roman"/>
              </a:rPr>
              <a:t>el marco del PO FEDER de Cataluña 2007-2013, </a:t>
            </a:r>
            <a:r>
              <a:rPr lang="es-ES" sz="1600" b="0" dirty="0" smtClean="0">
                <a:solidFill>
                  <a:srgbClr val="1F497D"/>
                </a:solidFill>
                <a:latin typeface="Calibri"/>
                <a:ea typeface="Calibri"/>
                <a:cs typeface="Times New Roman"/>
              </a:rPr>
              <a:t>ha </a:t>
            </a:r>
            <a:r>
              <a:rPr lang="es-ES" sz="1600" b="0" dirty="0">
                <a:solidFill>
                  <a:srgbClr val="1F497D"/>
                </a:solidFill>
                <a:latin typeface="Calibri"/>
                <a:ea typeface="Calibri"/>
                <a:cs typeface="Times New Roman"/>
              </a:rPr>
              <a:t>puesto como ejemplo el proyecto </a:t>
            </a:r>
            <a:r>
              <a:rPr lang="es-ES" sz="1600" b="0" dirty="0" smtClean="0">
                <a:solidFill>
                  <a:srgbClr val="1F497D"/>
                </a:solidFill>
                <a:latin typeface="Calibri"/>
                <a:ea typeface="Calibri"/>
                <a:cs typeface="Times New Roman"/>
              </a:rPr>
              <a:t>XALOC cofinanciado por la </a:t>
            </a:r>
            <a:r>
              <a:rPr lang="es-ES" sz="1600" b="0" dirty="0" err="1" smtClean="0">
                <a:solidFill>
                  <a:srgbClr val="1F497D"/>
                </a:solidFill>
                <a:latin typeface="Calibri"/>
                <a:ea typeface="Calibri"/>
                <a:cs typeface="Times New Roman"/>
              </a:rPr>
              <a:t>Inforegió</a:t>
            </a:r>
            <a:r>
              <a:rPr lang="es-ES" sz="1600" b="0" dirty="0" smtClean="0">
                <a:solidFill>
                  <a:srgbClr val="1F497D"/>
                </a:solidFill>
                <a:latin typeface="Calibri"/>
                <a:ea typeface="Calibri"/>
                <a:cs typeface="Times New Roman"/>
              </a:rPr>
              <a:t>.</a:t>
            </a:r>
            <a:endParaRPr lang="es-ES" sz="1600" b="0" dirty="0" smtClean="0">
              <a:solidFill>
                <a:srgbClr val="1F497D"/>
              </a:solidFill>
              <a:effectLst/>
              <a:latin typeface="Calibri"/>
              <a:ea typeface="Calibri"/>
              <a:cs typeface="Times New Roman"/>
            </a:endParaRPr>
          </a:p>
        </p:txBody>
      </p:sp>
      <p:sp>
        <p:nvSpPr>
          <p:cNvPr id="8" name="Text Box 326"/>
          <p:cNvSpPr txBox="1">
            <a:spLocks noChangeArrowheads="1"/>
          </p:cNvSpPr>
          <p:nvPr/>
        </p:nvSpPr>
        <p:spPr bwMode="auto">
          <a:xfrm>
            <a:off x="395536" y="4572417"/>
            <a:ext cx="828040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defTabSz="449263" eaLnBrk="0" hangingPunct="0">
              <a:tabLst>
                <a:tab pos="723900" algn="l"/>
                <a:tab pos="1447800" algn="l"/>
              </a:tabLst>
              <a:defRPr sz="1200" b="1">
                <a:solidFill>
                  <a:schemeClr val="tx1"/>
                </a:solidFill>
                <a:latin typeface="Arial" charset="0"/>
              </a:defRPr>
            </a:lvl1pPr>
            <a:lvl2pPr marL="742950" indent="-285750" defTabSz="449263" eaLnBrk="0" hangingPunct="0">
              <a:tabLst>
                <a:tab pos="723900" algn="l"/>
                <a:tab pos="1447800" algn="l"/>
              </a:tabLst>
              <a:defRPr sz="1200" b="1">
                <a:solidFill>
                  <a:schemeClr val="tx1"/>
                </a:solidFill>
                <a:latin typeface="Arial" charset="0"/>
              </a:defRPr>
            </a:lvl2pPr>
            <a:lvl3pPr marL="1143000" indent="-228600" defTabSz="449263" eaLnBrk="0" hangingPunct="0">
              <a:tabLst>
                <a:tab pos="723900" algn="l"/>
                <a:tab pos="1447800" algn="l"/>
              </a:tabLst>
              <a:defRPr sz="1200" b="1">
                <a:solidFill>
                  <a:schemeClr val="tx1"/>
                </a:solidFill>
                <a:latin typeface="Arial" charset="0"/>
              </a:defRPr>
            </a:lvl3pPr>
            <a:lvl4pPr marL="1600200" indent="-228600" defTabSz="449263" eaLnBrk="0" hangingPunct="0">
              <a:tabLst>
                <a:tab pos="723900" algn="l"/>
                <a:tab pos="1447800" algn="l"/>
              </a:tabLst>
              <a:defRPr sz="1200" b="1">
                <a:solidFill>
                  <a:schemeClr val="tx1"/>
                </a:solidFill>
                <a:latin typeface="Arial" charset="0"/>
              </a:defRPr>
            </a:lvl4pPr>
            <a:lvl5pPr marL="2057400" indent="-228600" defTabSz="449263" eaLnBrk="0" hangingPunct="0">
              <a:tabLst>
                <a:tab pos="723900" algn="l"/>
                <a:tab pos="1447800" algn="l"/>
              </a:tabLst>
              <a:defRPr sz="1200" b="1">
                <a:solidFill>
                  <a:schemeClr val="tx1"/>
                </a:solidFill>
                <a:latin typeface="Arial" charset="0"/>
              </a:defRPr>
            </a:lvl5pPr>
            <a:lvl6pPr marL="2514600" indent="-228600" algn="ctr" defTabSz="449263" eaLnBrk="0" fontAlgn="base" hangingPunct="0">
              <a:spcBef>
                <a:spcPct val="0"/>
              </a:spcBef>
              <a:spcAft>
                <a:spcPct val="0"/>
              </a:spcAft>
              <a:tabLst>
                <a:tab pos="723900" algn="l"/>
                <a:tab pos="1447800" algn="l"/>
              </a:tabLst>
              <a:defRPr sz="1200" b="1">
                <a:solidFill>
                  <a:schemeClr val="tx1"/>
                </a:solidFill>
                <a:latin typeface="Arial" charset="0"/>
              </a:defRPr>
            </a:lvl6pPr>
            <a:lvl7pPr marL="2971800" indent="-228600" algn="ctr" defTabSz="449263" eaLnBrk="0" fontAlgn="base" hangingPunct="0">
              <a:spcBef>
                <a:spcPct val="0"/>
              </a:spcBef>
              <a:spcAft>
                <a:spcPct val="0"/>
              </a:spcAft>
              <a:tabLst>
                <a:tab pos="723900" algn="l"/>
                <a:tab pos="1447800" algn="l"/>
              </a:tabLst>
              <a:defRPr sz="1200" b="1">
                <a:solidFill>
                  <a:schemeClr val="tx1"/>
                </a:solidFill>
                <a:latin typeface="Arial" charset="0"/>
              </a:defRPr>
            </a:lvl7pPr>
            <a:lvl8pPr marL="3429000" indent="-228600" algn="ctr" defTabSz="449263" eaLnBrk="0" fontAlgn="base" hangingPunct="0">
              <a:spcBef>
                <a:spcPct val="0"/>
              </a:spcBef>
              <a:spcAft>
                <a:spcPct val="0"/>
              </a:spcAft>
              <a:tabLst>
                <a:tab pos="723900" algn="l"/>
                <a:tab pos="1447800" algn="l"/>
              </a:tabLst>
              <a:defRPr sz="1200" b="1">
                <a:solidFill>
                  <a:schemeClr val="tx1"/>
                </a:solidFill>
                <a:latin typeface="Arial" charset="0"/>
              </a:defRPr>
            </a:lvl8pPr>
            <a:lvl9pPr marL="3886200" indent="-228600" algn="ctr" defTabSz="449263" eaLnBrk="0" fontAlgn="base" hangingPunct="0">
              <a:spcBef>
                <a:spcPct val="0"/>
              </a:spcBef>
              <a:spcAft>
                <a:spcPct val="0"/>
              </a:spcAft>
              <a:tabLst>
                <a:tab pos="723900" algn="l"/>
                <a:tab pos="1447800" algn="l"/>
              </a:tabLst>
              <a:defRPr sz="1200" b="1">
                <a:solidFill>
                  <a:schemeClr val="tx1"/>
                </a:solidFill>
                <a:latin typeface="Arial" charset="0"/>
              </a:defRPr>
            </a:lvl9pPr>
          </a:lstStyle>
          <a:p>
            <a:pPr algn="just">
              <a:spcAft>
                <a:spcPts val="0"/>
              </a:spcAft>
            </a:pPr>
            <a:r>
              <a:rPr lang="es-ES" sz="1600" b="0" dirty="0" smtClean="0">
                <a:solidFill>
                  <a:srgbClr val="1F497D"/>
                </a:solidFill>
                <a:latin typeface="Calibri"/>
                <a:ea typeface="Calibri"/>
                <a:cs typeface="Times New Roman"/>
              </a:rPr>
              <a:t>Aunque la ayuda del FEDER en este proyecto, en concreto, al final, haya sido muy pequeña, es importante destacar que la cofinanciación del FEDER en las líneas de ayuda de la </a:t>
            </a:r>
            <a:r>
              <a:rPr lang="es-ES" sz="1600" b="0" dirty="0" err="1" smtClean="0">
                <a:solidFill>
                  <a:srgbClr val="1F497D"/>
                </a:solidFill>
                <a:latin typeface="Calibri"/>
                <a:ea typeface="Calibri"/>
                <a:cs typeface="Times New Roman"/>
              </a:rPr>
              <a:t>Inforegió</a:t>
            </a:r>
            <a:r>
              <a:rPr lang="es-ES" sz="1600" b="0" dirty="0" smtClean="0">
                <a:solidFill>
                  <a:srgbClr val="1F497D"/>
                </a:solidFill>
                <a:latin typeface="Calibri"/>
                <a:ea typeface="Calibri"/>
                <a:cs typeface="Times New Roman"/>
              </a:rPr>
              <a:t> ha facilitado el </a:t>
            </a:r>
            <a:r>
              <a:rPr lang="es-ES" sz="1600" b="0" dirty="0">
                <a:solidFill>
                  <a:srgbClr val="1F497D"/>
                </a:solidFill>
                <a:latin typeface="Calibri"/>
                <a:ea typeface="Calibri"/>
                <a:cs typeface="Times New Roman"/>
              </a:rPr>
              <a:t>desarrollo de proyectos "tractores" de investigación e innovación en las </a:t>
            </a:r>
            <a:r>
              <a:rPr lang="es-ES" sz="1600" b="0" dirty="0" smtClean="0">
                <a:solidFill>
                  <a:srgbClr val="1F497D"/>
                </a:solidFill>
                <a:latin typeface="Calibri"/>
                <a:ea typeface="Calibri"/>
                <a:cs typeface="Times New Roman"/>
              </a:rPr>
              <a:t>TIC, con un importante impacto en la economía productiva y en el bienestar de la ciudadanía.</a:t>
            </a:r>
            <a:endParaRPr lang="es-ES" sz="1600" b="0" dirty="0" smtClean="0">
              <a:solidFill>
                <a:srgbClr val="FF0000"/>
              </a:solidFill>
              <a:effectLst/>
              <a:latin typeface="Calibri"/>
              <a:ea typeface="Calibri"/>
              <a:cs typeface="Times New Roman"/>
            </a:endParaRPr>
          </a:p>
        </p:txBody>
      </p:sp>
    </p:spTree>
    <p:extLst>
      <p:ext uri="{BB962C8B-B14F-4D97-AF65-F5344CB8AC3E}">
        <p14:creationId xmlns:p14="http://schemas.microsoft.com/office/powerpoint/2010/main" xmlns="" val="15194575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3 Marcador de número de diapositiva"/>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fld id="{EA8D3F31-2CE0-4A0D-A70E-3F9492ECAB58}" type="slidenum">
              <a:rPr lang="es-ES" sz="1400" b="0" smtClean="0"/>
              <a:pPr eaLnBrk="1" hangingPunct="1"/>
              <a:t>8</a:t>
            </a:fld>
            <a:endParaRPr lang="es-ES" sz="1400" b="0" smtClean="0"/>
          </a:p>
        </p:txBody>
      </p:sp>
      <p:sp>
        <p:nvSpPr>
          <p:cNvPr id="5123" name="Text Box 2"/>
          <p:cNvSpPr txBox="1">
            <a:spLocks noChangeArrowheads="1"/>
          </p:cNvSpPr>
          <p:nvPr/>
        </p:nvSpPr>
        <p:spPr bwMode="auto">
          <a:xfrm>
            <a:off x="395536" y="223838"/>
            <a:ext cx="3374642"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eaLnBrk="1" hangingPunct="1"/>
            <a:r>
              <a:rPr lang="es-ES" sz="2000" dirty="0" smtClean="0">
                <a:solidFill>
                  <a:srgbClr val="990033"/>
                </a:solidFill>
              </a:rPr>
              <a:t>Proyecto </a:t>
            </a:r>
            <a:r>
              <a:rPr lang="es-ES" sz="2000" dirty="0" err="1" smtClean="0">
                <a:solidFill>
                  <a:srgbClr val="990033"/>
                </a:solidFill>
              </a:rPr>
              <a:t>Xaloc</a:t>
            </a:r>
            <a:r>
              <a:rPr lang="es-ES" sz="2000" dirty="0" smtClean="0">
                <a:solidFill>
                  <a:srgbClr val="990033"/>
                </a:solidFill>
              </a:rPr>
              <a:t> (</a:t>
            </a:r>
            <a:r>
              <a:rPr lang="es-ES" sz="2000" dirty="0" err="1" smtClean="0">
                <a:solidFill>
                  <a:srgbClr val="990033"/>
                </a:solidFill>
              </a:rPr>
              <a:t>Inforegió</a:t>
            </a:r>
            <a:r>
              <a:rPr lang="es-ES" sz="2000" dirty="0" smtClean="0">
                <a:solidFill>
                  <a:srgbClr val="990033"/>
                </a:solidFill>
              </a:rPr>
              <a:t>)</a:t>
            </a:r>
            <a:endParaRPr lang="es-ES" sz="2000" dirty="0">
              <a:solidFill>
                <a:srgbClr val="990033"/>
              </a:solidFill>
            </a:endParaRPr>
          </a:p>
        </p:txBody>
      </p:sp>
      <p:pic>
        <p:nvPicPr>
          <p:cNvPr id="1029" name="Picture 5"/>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3561" t="13664" r="2558" b="15643"/>
          <a:stretch/>
        </p:blipFill>
        <p:spPr bwMode="auto">
          <a:xfrm>
            <a:off x="104304" y="841543"/>
            <a:ext cx="9004200" cy="51797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886728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19250" y="829717"/>
            <a:ext cx="6478588" cy="727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QuadreDeText 1"/>
          <p:cNvSpPr txBox="1"/>
          <p:nvPr/>
        </p:nvSpPr>
        <p:spPr>
          <a:xfrm>
            <a:off x="611560" y="2276872"/>
            <a:ext cx="7992888" cy="3231654"/>
          </a:xfrm>
          <a:prstGeom prst="rect">
            <a:avLst/>
          </a:prstGeom>
          <a:noFill/>
        </p:spPr>
        <p:txBody>
          <a:bodyPr wrap="square" rtlCol="0">
            <a:spAutoFit/>
          </a:bodyPr>
          <a:lstStyle/>
          <a:p>
            <a:r>
              <a:rPr lang="es-ES" sz="2600" dirty="0" smtClean="0">
                <a:solidFill>
                  <a:srgbClr val="C00000"/>
                </a:solidFill>
              </a:rPr>
              <a:t>¡Gracias por vuestra atención!</a:t>
            </a:r>
          </a:p>
          <a:p>
            <a:endParaRPr lang="es-ES" sz="2400" dirty="0" smtClean="0"/>
          </a:p>
          <a:p>
            <a:endParaRPr lang="es-ES" sz="2400" dirty="0" smtClean="0"/>
          </a:p>
          <a:p>
            <a:r>
              <a:rPr lang="es-ES" sz="2400" b="0" dirty="0" smtClean="0"/>
              <a:t>Carles </a:t>
            </a:r>
            <a:r>
              <a:rPr lang="es-ES" sz="2400" b="0" dirty="0" err="1" smtClean="0"/>
              <a:t>Salvadó</a:t>
            </a:r>
            <a:r>
              <a:rPr lang="es-ES" sz="2400" b="0" dirty="0" smtClean="0"/>
              <a:t> </a:t>
            </a:r>
            <a:r>
              <a:rPr lang="es-ES" sz="2400" b="0" dirty="0" err="1" smtClean="0"/>
              <a:t>Usach</a:t>
            </a:r>
            <a:r>
              <a:rPr lang="es-ES" sz="2400" b="0" dirty="0" smtClean="0"/>
              <a:t>,</a:t>
            </a:r>
          </a:p>
          <a:p>
            <a:r>
              <a:rPr lang="es-ES" sz="2400" b="0" dirty="0" smtClean="0"/>
              <a:t>J</a:t>
            </a:r>
            <a:r>
              <a:rPr lang="es-ES" sz="2400" b="0" smtClean="0"/>
              <a:t>efe </a:t>
            </a:r>
            <a:r>
              <a:rPr lang="es-ES" sz="2400" b="0" dirty="0" smtClean="0"/>
              <a:t>de Servicio de Telecomunicaciones</a:t>
            </a:r>
          </a:p>
          <a:p>
            <a:endParaRPr lang="es-ES" sz="2400" b="0" dirty="0" smtClean="0">
              <a:solidFill>
                <a:srgbClr val="0070C0"/>
              </a:solidFill>
            </a:endParaRPr>
          </a:p>
          <a:p>
            <a:r>
              <a:rPr lang="es-ES" sz="2000" b="0" dirty="0" smtClean="0">
                <a:solidFill>
                  <a:srgbClr val="0070C0"/>
                </a:solidFill>
              </a:rPr>
              <a:t>carles_salvado@gencat.cat</a:t>
            </a:r>
          </a:p>
          <a:p>
            <a:endParaRPr lang="ca-ES" sz="2000" b="0" dirty="0" smtClean="0">
              <a:solidFill>
                <a:srgbClr val="0070C0"/>
              </a:solidFill>
            </a:endParaRPr>
          </a:p>
          <a:p>
            <a:r>
              <a:rPr lang="ca-ES" sz="2000" b="0" dirty="0" smtClean="0">
                <a:solidFill>
                  <a:srgbClr val="0070C0"/>
                </a:solidFill>
              </a:rPr>
              <a:t>http://www.gencat.cat/telecomunicacions </a:t>
            </a:r>
            <a:endParaRPr lang="ca-ES" sz="2000" b="0" dirty="0">
              <a:solidFill>
                <a:srgbClr val="0070C0"/>
              </a:solidFill>
            </a:endParaRPr>
          </a:p>
        </p:txBody>
      </p:sp>
      <p:pic>
        <p:nvPicPr>
          <p:cNvPr id="5" name="Imatg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563888" y="6101084"/>
            <a:ext cx="2002500" cy="533572"/>
          </a:xfrm>
          <a:prstGeom prst="rect">
            <a:avLst/>
          </a:prstGeom>
        </p:spPr>
      </p:pic>
    </p:spTree>
    <p:extLst>
      <p:ext uri="{BB962C8B-B14F-4D97-AF65-F5344CB8AC3E}">
        <p14:creationId xmlns:p14="http://schemas.microsoft.com/office/powerpoint/2010/main" xmlns="" val="348265216"/>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CIO-GAP">
  <a:themeElements>
    <a:clrScheme name="PRESENTACIO-GA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CIO-GA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9900"/>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Tx/>
          <a:buSzTx/>
          <a:buFontTx/>
          <a:buNone/>
          <a:tabLst>
            <a:tab pos="723900" algn="l"/>
            <a:tab pos="1447800" algn="l"/>
          </a:tabLst>
          <a:defRPr kumimoji="0" lang="es-ES" sz="12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9900"/>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Tx/>
          <a:buSzTx/>
          <a:buFontTx/>
          <a:buNone/>
          <a:tabLst>
            <a:tab pos="723900" algn="l"/>
            <a:tab pos="1447800" algn="l"/>
          </a:tabLst>
          <a:defRPr kumimoji="0" lang="es-ES" sz="1200" b="1" i="0" u="none" strike="noStrike" cap="none" normalizeH="0" baseline="0" smtClean="0">
            <a:ln>
              <a:noFill/>
            </a:ln>
            <a:solidFill>
              <a:schemeClr val="tx1"/>
            </a:solidFill>
            <a:effectLst/>
            <a:latin typeface="Arial" charset="0"/>
          </a:defRPr>
        </a:defPPr>
      </a:lstStyle>
    </a:lnDef>
  </a:objectDefaults>
  <a:extraClrSchemeLst>
    <a:extraClrScheme>
      <a:clrScheme name="PRESENTACIO-GA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CIO-GA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CIO-GA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CIO-GA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CIO-GA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CIO-GA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CIO-GA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CIO-GA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CIO-GA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CIO-GA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CIO-GA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CIO-GA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isseny per defecte">
  <a:themeElements>
    <a:clrScheme name="Disseny per defec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seny per defecte">
      <a:majorFont>
        <a:latin typeface="Arial"/>
        <a:ea typeface=""/>
        <a:cs typeface=""/>
      </a:majorFont>
      <a:minorFont>
        <a:latin typeface="Arial"/>
        <a:ea typeface=""/>
        <a:cs typeface=""/>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seny per defec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seny per defec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seny per defec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seny per defec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seny per defec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seny per defec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seny per defec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seny per defec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seny per defec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seny per defec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seny per defec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seny per defec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5F08274C8D45EF47BEF16D2755F58AE4" ma:contentTypeVersion="1" ma:contentTypeDescription="Crear nuevo documento." ma:contentTypeScope="" ma:versionID="0551156b07ca620995130238c42e9103">
  <xsd:schema xmlns:xsd="http://www.w3.org/2001/XMLSchema" xmlns:xs="http://www.w3.org/2001/XMLSchema" xmlns:p="http://schemas.microsoft.com/office/2006/metadata/properties" xmlns:ns1="http://schemas.microsoft.com/sharepoint/v3" targetNamespace="http://schemas.microsoft.com/office/2006/metadata/properties" ma:root="true" ma:fieldsID="0b5f0d48ff83a005300e43886532853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Fecha de inicio programada" ma:description="Fecha de inicio programada es una columna del sitio que crea la característica Publicación. Se usa para especificar la fecha y la hora a la que esta página se presentará por primera vez a los visitantes del sitio." ma:hidden="true" ma:internalName="PublishingStartDate">
      <xsd:simpleType>
        <xsd:restriction base="dms:Unknown"/>
      </xsd:simpleType>
    </xsd:element>
    <xsd:element name="PublishingExpirationDate" ma:index="9" nillable="true" ma:displayName="Fecha de finalización programada" ma:description="Fecha de finalización programada es una columna del sitio que crea la característica Publicación. Se usa para especificar la fecha y la hora a la que esta página dejará de presentarse a los visitantes del sitio."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8E9DB6C-D878-4C98-8212-03D70109307A}"/>
</file>

<file path=customXml/itemProps2.xml><?xml version="1.0" encoding="utf-8"?>
<ds:datastoreItem xmlns:ds="http://schemas.openxmlformats.org/officeDocument/2006/customXml" ds:itemID="{4291C021-3B90-4371-A177-DA7BDDB9EEF6}"/>
</file>

<file path=customXml/itemProps3.xml><?xml version="1.0" encoding="utf-8"?>
<ds:datastoreItem xmlns:ds="http://schemas.openxmlformats.org/officeDocument/2006/customXml" ds:itemID="{5E5E9BAF-BF9E-407C-8FAD-AD8218DFB175}"/>
</file>

<file path=docProps/app.xml><?xml version="1.0" encoding="utf-8"?>
<Properties xmlns="http://schemas.openxmlformats.org/officeDocument/2006/extended-properties" xmlns:vt="http://schemas.openxmlformats.org/officeDocument/2006/docPropsVTypes">
  <Template/>
  <TotalTime>13121</TotalTime>
  <Words>844</Words>
  <Application>Microsoft Office PowerPoint</Application>
  <PresentationFormat>Presentació en pantalla (4:3)</PresentationFormat>
  <Paragraphs>118</Paragraphs>
  <Slides>9</Slides>
  <Notes>8</Notes>
  <HiddenSlides>0</HiddenSlides>
  <MMClips>0</MMClips>
  <ScaleCrop>false</ScaleCrop>
  <HeadingPairs>
    <vt:vector size="4" baseType="variant">
      <vt:variant>
        <vt:lpstr>Tema</vt:lpstr>
      </vt:variant>
      <vt:variant>
        <vt:i4>2</vt:i4>
      </vt:variant>
      <vt:variant>
        <vt:lpstr>Títols de les diapositives</vt:lpstr>
      </vt:variant>
      <vt:variant>
        <vt:i4>9</vt:i4>
      </vt:variant>
    </vt:vector>
  </HeadingPairs>
  <TitlesOfParts>
    <vt:vector size="11" baseType="lpstr">
      <vt:lpstr>PRESENTACIO-GAP</vt:lpstr>
      <vt:lpstr>Disseny per defecte</vt:lpstr>
      <vt:lpstr>Impacto del FEDER en proyectos tractores Sector TIC: Proyecto Xaloc (Inforegió)  PO FEDER Cataluña 2007-2013</vt:lpstr>
      <vt:lpstr>Diapositiva 2</vt:lpstr>
      <vt:lpstr>Diapositiva 3</vt:lpstr>
      <vt:lpstr>Diapositiva 4</vt:lpstr>
      <vt:lpstr>Diapositiva 5</vt:lpstr>
      <vt:lpstr>Diapositiva 6</vt:lpstr>
      <vt:lpstr>Diapositiva 7</vt:lpstr>
      <vt:lpstr>Diapositiva 8</vt:lpstr>
      <vt:lpstr>Diapositiva 9</vt:lpstr>
    </vt:vector>
  </TitlesOfParts>
  <Company>Generalitat de Catalunya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nlora</dc:creator>
  <cp:lastModifiedBy>carles_salvado</cp:lastModifiedBy>
  <cp:revision>625</cp:revision>
  <cp:lastPrinted>2014-11-12T16:29:59Z</cp:lastPrinted>
  <dcterms:created xsi:type="dcterms:W3CDTF">2007-03-01T09:56:08Z</dcterms:created>
  <dcterms:modified xsi:type="dcterms:W3CDTF">2014-11-13T23:04:23Z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0x0101005F08274C8D45EF47BEF16D2755F58AE4</vt:lpwstr>
  </property>
</Properties>
</file>