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8" r:id="rId7"/>
    <p:sldId id="276" r:id="rId8"/>
    <p:sldId id="334" r:id="rId9"/>
    <p:sldId id="333" r:id="rId10"/>
    <p:sldId id="335" r:id="rId11"/>
    <p:sldId id="338" r:id="rId12"/>
    <p:sldId id="336" r:id="rId13"/>
    <p:sldId id="340" r:id="rId14"/>
    <p:sldId id="267" r:id="rId15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3" autoAdjust="0"/>
    <p:restoredTop sz="92619" autoAdjust="0"/>
  </p:normalViewPr>
  <p:slideViewPr>
    <p:cSldViewPr>
      <p:cViewPr>
        <p:scale>
          <a:sx n="100" d="100"/>
          <a:sy n="100" d="100"/>
        </p:scale>
        <p:origin x="-144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50AD8-D5C8-4486-BAB2-496068EAD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D41060-B455-445D-BD12-7196CCE5594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Tema 2.09. Otras acciones que se destinan al estímulo de la innovación y el espíritu de empresa en las pequeñas empresas</a:t>
          </a:r>
          <a:endParaRPr lang="es-ES" b="0" i="0" baseline="0" dirty="0">
            <a:solidFill>
              <a:schemeClr val="bg1"/>
            </a:solidFill>
          </a:endParaRPr>
        </a:p>
      </dgm:t>
    </dgm:pt>
    <dgm:pt modelId="{6E1B7779-1F8B-4A0A-ABA8-63A0E7710700}" type="parTrans" cxnId="{B41AA80B-1252-45E9-9C65-C2B14DDA39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2BDA89B-1383-4F6C-A2B7-A9C39063C6BC}" type="sibTrans" cxnId="{B41AA80B-1252-45E9-9C65-C2B14DDA39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E93B2BB-32FF-4F48-857D-6CCB891C359E}" type="pres">
      <dgm:prSet presAssocID="{76950AD8-D5C8-4486-BAB2-496068EAD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160FA2-8D34-4F1F-ADAD-1BACA7474FF7}" type="pres">
      <dgm:prSet presAssocID="{0FD41060-B455-445D-BD12-7196CCE5594B}" presName="parentText" presStyleLbl="node1" presStyleIdx="0" presStyleCnt="1" custLinFactNeighborX="2078" custLinFactNeighborY="-84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F4E7E2-C996-4853-BE73-42904B31541A}" type="presOf" srcId="{0FD41060-B455-445D-BD12-7196CCE5594B}" destId="{3A160FA2-8D34-4F1F-ADAD-1BACA7474FF7}" srcOrd="0" destOrd="0" presId="urn:microsoft.com/office/officeart/2005/8/layout/vList2"/>
    <dgm:cxn modelId="{585F84C5-44A2-40ED-871A-582675838042}" type="presOf" srcId="{76950AD8-D5C8-4486-BAB2-496068EADE9D}" destId="{BE93B2BB-32FF-4F48-857D-6CCB891C359E}" srcOrd="0" destOrd="0" presId="urn:microsoft.com/office/officeart/2005/8/layout/vList2"/>
    <dgm:cxn modelId="{B41AA80B-1252-45E9-9C65-C2B14DDA393B}" srcId="{76950AD8-D5C8-4486-BAB2-496068EADE9D}" destId="{0FD41060-B455-445D-BD12-7196CCE5594B}" srcOrd="0" destOrd="0" parTransId="{6E1B7779-1F8B-4A0A-ABA8-63A0E7710700}" sibTransId="{E2BDA89B-1383-4F6C-A2B7-A9C39063C6BC}"/>
    <dgm:cxn modelId="{C3FB8E47-A520-4665-ABBF-F7BDE50D2BF1}" type="presParOf" srcId="{BE93B2BB-32FF-4F48-857D-6CCB891C359E}" destId="{3A160FA2-8D34-4F1F-ADAD-1BACA7474F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50AD8-D5C8-4486-BAB2-496068EADE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D41060-B455-445D-BD12-7196CCE5594B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Eje 2. Desarrollo e innovación empresarial</a:t>
          </a:r>
        </a:p>
      </dgm:t>
    </dgm:pt>
    <dgm:pt modelId="{6E1B7779-1F8B-4A0A-ABA8-63A0E7710700}" type="parTrans" cxnId="{B41AA80B-1252-45E9-9C65-C2B14DDA39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E2BDA89B-1383-4F6C-A2B7-A9C39063C6BC}" type="sibTrans" cxnId="{B41AA80B-1252-45E9-9C65-C2B14DDA393B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E93B2BB-32FF-4F48-857D-6CCB891C359E}" type="pres">
      <dgm:prSet presAssocID="{76950AD8-D5C8-4486-BAB2-496068EADE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160FA2-8D34-4F1F-ADAD-1BACA7474FF7}" type="pres">
      <dgm:prSet presAssocID="{0FD41060-B455-445D-BD12-7196CCE5594B}" presName="parentText" presStyleLbl="node1" presStyleIdx="0" presStyleCnt="1" custLinFactNeighborY="199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14FDDB-1D54-425E-B733-3A456179F7B6}" type="presOf" srcId="{76950AD8-D5C8-4486-BAB2-496068EADE9D}" destId="{BE93B2BB-32FF-4F48-857D-6CCB891C359E}" srcOrd="0" destOrd="0" presId="urn:microsoft.com/office/officeart/2005/8/layout/vList2"/>
    <dgm:cxn modelId="{B41AA80B-1252-45E9-9C65-C2B14DDA393B}" srcId="{76950AD8-D5C8-4486-BAB2-496068EADE9D}" destId="{0FD41060-B455-445D-BD12-7196CCE5594B}" srcOrd="0" destOrd="0" parTransId="{6E1B7779-1F8B-4A0A-ABA8-63A0E7710700}" sibTransId="{E2BDA89B-1383-4F6C-A2B7-A9C39063C6BC}"/>
    <dgm:cxn modelId="{0D10FD99-55C6-4D34-9F53-E156CA9C536B}" type="presOf" srcId="{0FD41060-B455-445D-BD12-7196CCE5594B}" destId="{3A160FA2-8D34-4F1F-ADAD-1BACA7474FF7}" srcOrd="0" destOrd="0" presId="urn:microsoft.com/office/officeart/2005/8/layout/vList2"/>
    <dgm:cxn modelId="{0C545550-CAB5-41A2-8E0C-9F076D75BA9A}" type="presParOf" srcId="{BE93B2BB-32FF-4F48-857D-6CCB891C359E}" destId="{3A160FA2-8D34-4F1F-ADAD-1BACA7474F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D96EE-01D2-4A17-B1DE-68F9C93A8C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26C03D-CF75-4333-8A7C-917550B93044}">
      <dgm:prSet/>
      <dgm:spPr/>
      <dgm:t>
        <a:bodyPr/>
        <a:lstStyle/>
        <a:p>
          <a:r>
            <a:rPr lang="es-ES" dirty="0"/>
            <a:t>Optimización financiera</a:t>
          </a:r>
        </a:p>
      </dgm:t>
    </dgm:pt>
    <dgm:pt modelId="{0BE9C24E-BC9D-412D-A22B-56B1E9412378}" type="parTrans" cxnId="{0FDB1D19-47C9-4585-8E00-A94536EE77E8}">
      <dgm:prSet/>
      <dgm:spPr/>
      <dgm:t>
        <a:bodyPr/>
        <a:lstStyle/>
        <a:p>
          <a:endParaRPr lang="es-ES"/>
        </a:p>
      </dgm:t>
    </dgm:pt>
    <dgm:pt modelId="{FD058C42-0935-45E0-92EC-54A89126C736}" type="sibTrans" cxnId="{0FDB1D19-47C9-4585-8E00-A94536EE77E8}">
      <dgm:prSet/>
      <dgm:spPr/>
      <dgm:t>
        <a:bodyPr/>
        <a:lstStyle/>
        <a:p>
          <a:endParaRPr lang="es-ES"/>
        </a:p>
      </dgm:t>
    </dgm:pt>
    <dgm:pt modelId="{6A61B7CF-8725-4ACC-AF85-3BBBA6A96EDB}">
      <dgm:prSet/>
      <dgm:spPr/>
      <dgm:t>
        <a:bodyPr/>
        <a:lstStyle/>
        <a:p>
          <a:r>
            <a:rPr lang="es-ES" dirty="0"/>
            <a:t>Optimización de la </a:t>
          </a:r>
          <a:r>
            <a:rPr lang="es-ES" dirty="0" smtClean="0"/>
            <a:t>producción </a:t>
          </a:r>
          <a:r>
            <a:rPr lang="es-ES" dirty="0"/>
            <a:t>y almacenaje</a:t>
          </a:r>
        </a:p>
      </dgm:t>
    </dgm:pt>
    <dgm:pt modelId="{00523BE1-0BE8-4624-97D6-E606007B03AF}" type="parTrans" cxnId="{38F3FD5D-5A41-4602-AE80-8891CD80DD88}">
      <dgm:prSet/>
      <dgm:spPr/>
      <dgm:t>
        <a:bodyPr/>
        <a:lstStyle/>
        <a:p>
          <a:endParaRPr lang="es-ES"/>
        </a:p>
      </dgm:t>
    </dgm:pt>
    <dgm:pt modelId="{7412A0A8-C622-45AD-A136-06DFEF748EB4}" type="sibTrans" cxnId="{38F3FD5D-5A41-4602-AE80-8891CD80DD88}">
      <dgm:prSet/>
      <dgm:spPr/>
      <dgm:t>
        <a:bodyPr/>
        <a:lstStyle/>
        <a:p>
          <a:endParaRPr lang="es-ES"/>
        </a:p>
      </dgm:t>
    </dgm:pt>
    <dgm:pt modelId="{5A96BED8-A599-4E20-A047-1EB5DF2AFFDF}">
      <dgm:prSet/>
      <dgm:spPr/>
      <dgm:t>
        <a:bodyPr/>
        <a:lstStyle/>
        <a:p>
          <a:r>
            <a:rPr lang="es-ES" dirty="0"/>
            <a:t>Relanzamiento </a:t>
          </a:r>
          <a:r>
            <a:rPr lang="es-ES" dirty="0" smtClean="0"/>
            <a:t>comercial</a:t>
          </a:r>
          <a:endParaRPr lang="es-ES" dirty="0"/>
        </a:p>
      </dgm:t>
    </dgm:pt>
    <dgm:pt modelId="{CBCECC8E-91DA-4A9A-8DBF-826EAF1CF43D}" type="parTrans" cxnId="{A9453B8C-850B-4779-9703-8D3AF109DD0E}">
      <dgm:prSet/>
      <dgm:spPr/>
      <dgm:t>
        <a:bodyPr/>
        <a:lstStyle/>
        <a:p>
          <a:endParaRPr lang="es-ES"/>
        </a:p>
      </dgm:t>
    </dgm:pt>
    <dgm:pt modelId="{0CAE597F-F86E-4838-ABF7-1FDAB4D513B8}" type="sibTrans" cxnId="{A9453B8C-850B-4779-9703-8D3AF109DD0E}">
      <dgm:prSet/>
      <dgm:spPr/>
      <dgm:t>
        <a:bodyPr/>
        <a:lstStyle/>
        <a:p>
          <a:endParaRPr lang="es-ES"/>
        </a:p>
      </dgm:t>
    </dgm:pt>
    <dgm:pt modelId="{70BEA646-E190-432A-9860-C136323D4B59}">
      <dgm:prSet/>
      <dgm:spPr/>
      <dgm:t>
        <a:bodyPr/>
        <a:lstStyle/>
        <a:p>
          <a:r>
            <a:rPr lang="es-ES" dirty="0" smtClean="0"/>
            <a:t>Gestión de procesos</a:t>
          </a:r>
          <a:endParaRPr lang="es-ES" dirty="0"/>
        </a:p>
      </dgm:t>
    </dgm:pt>
    <dgm:pt modelId="{CC516E19-C1CB-4E7E-9F8D-D591D4641C7E}" type="parTrans" cxnId="{39582707-7CFC-481A-8D89-13F79798BBA5}">
      <dgm:prSet/>
      <dgm:spPr/>
      <dgm:t>
        <a:bodyPr/>
        <a:lstStyle/>
        <a:p>
          <a:endParaRPr lang="es-ES"/>
        </a:p>
      </dgm:t>
    </dgm:pt>
    <dgm:pt modelId="{A095D4B4-D6E6-4994-87AD-0E0998CF135C}" type="sibTrans" cxnId="{39582707-7CFC-481A-8D89-13F79798BBA5}">
      <dgm:prSet/>
      <dgm:spPr/>
      <dgm:t>
        <a:bodyPr/>
        <a:lstStyle/>
        <a:p>
          <a:endParaRPr lang="es-ES"/>
        </a:p>
      </dgm:t>
    </dgm:pt>
    <dgm:pt modelId="{52BF3039-A1EC-4024-B2BC-D270DBDE8823}">
      <dgm:prSet/>
      <dgm:spPr/>
      <dgm:t>
        <a:bodyPr/>
        <a:lstStyle/>
        <a:p>
          <a:r>
            <a:rPr lang="es-ES" dirty="0" smtClean="0"/>
            <a:t>Imagen y comunicación</a:t>
          </a:r>
          <a:endParaRPr lang="es-ES" dirty="0"/>
        </a:p>
      </dgm:t>
    </dgm:pt>
    <dgm:pt modelId="{3914FF15-330D-4E8D-B1C2-32CE8E5C71B4}" type="parTrans" cxnId="{4A269C35-B5B7-42B5-84FF-19C4DC894782}">
      <dgm:prSet/>
      <dgm:spPr/>
      <dgm:t>
        <a:bodyPr/>
        <a:lstStyle/>
        <a:p>
          <a:endParaRPr lang="es-ES"/>
        </a:p>
      </dgm:t>
    </dgm:pt>
    <dgm:pt modelId="{C46A10E0-B442-4A4F-9F2D-4AB680269F80}" type="sibTrans" cxnId="{4A269C35-B5B7-42B5-84FF-19C4DC894782}">
      <dgm:prSet/>
      <dgm:spPr/>
      <dgm:t>
        <a:bodyPr/>
        <a:lstStyle/>
        <a:p>
          <a:endParaRPr lang="es-ES"/>
        </a:p>
      </dgm:t>
    </dgm:pt>
    <dgm:pt modelId="{5CE72936-5DC5-4365-B77C-5A196700F621}">
      <dgm:prSet/>
      <dgm:spPr/>
      <dgm:t>
        <a:bodyPr/>
        <a:lstStyle/>
        <a:p>
          <a:r>
            <a:rPr lang="es-ES" dirty="0" smtClean="0"/>
            <a:t>Diagnóstico integral de </a:t>
          </a:r>
          <a:r>
            <a:rPr lang="es-ES" b="1" dirty="0" smtClean="0"/>
            <a:t>competitividad</a:t>
          </a:r>
          <a:endParaRPr lang="es-ES" b="1" dirty="0"/>
        </a:p>
      </dgm:t>
    </dgm:pt>
    <dgm:pt modelId="{C1710EF0-7549-4342-9B2E-3ADE33D83F8E}" type="parTrans" cxnId="{D7DCADE1-60AF-4768-81C6-B53A7E61AE0F}">
      <dgm:prSet/>
      <dgm:spPr/>
      <dgm:t>
        <a:bodyPr/>
        <a:lstStyle/>
        <a:p>
          <a:endParaRPr lang="es-ES"/>
        </a:p>
      </dgm:t>
    </dgm:pt>
    <dgm:pt modelId="{FCD48E8C-A2F1-4F37-8C77-32EF84A22BEF}" type="sibTrans" cxnId="{D7DCADE1-60AF-4768-81C6-B53A7E61AE0F}">
      <dgm:prSet/>
      <dgm:spPr/>
      <dgm:t>
        <a:bodyPr/>
        <a:lstStyle/>
        <a:p>
          <a:endParaRPr lang="es-ES"/>
        </a:p>
      </dgm:t>
    </dgm:pt>
    <dgm:pt modelId="{5FA83997-DBD8-43E5-A469-115386755F0E}">
      <dgm:prSet/>
      <dgm:spPr/>
      <dgm:t>
        <a:bodyPr/>
        <a:lstStyle/>
        <a:p>
          <a:r>
            <a:rPr lang="es-ES" b="1" dirty="0" smtClean="0"/>
            <a:t>Profesionalización:</a:t>
          </a:r>
          <a:endParaRPr lang="es-ES" b="1" dirty="0"/>
        </a:p>
      </dgm:t>
    </dgm:pt>
    <dgm:pt modelId="{B586C0CA-F6FE-4AED-A6B0-3F1701BA9109}" type="parTrans" cxnId="{0B02504A-E2B1-47D5-AB16-D2DC92AFBF5B}">
      <dgm:prSet/>
      <dgm:spPr/>
      <dgm:t>
        <a:bodyPr/>
        <a:lstStyle/>
        <a:p>
          <a:endParaRPr lang="es-ES"/>
        </a:p>
      </dgm:t>
    </dgm:pt>
    <dgm:pt modelId="{A3F61D4F-892E-4132-A850-1FA304B55CD3}" type="sibTrans" cxnId="{0B02504A-E2B1-47D5-AB16-D2DC92AFBF5B}">
      <dgm:prSet/>
      <dgm:spPr/>
      <dgm:t>
        <a:bodyPr/>
        <a:lstStyle/>
        <a:p>
          <a:endParaRPr lang="es-ES"/>
        </a:p>
      </dgm:t>
    </dgm:pt>
    <dgm:pt modelId="{AC651B80-58EC-4A95-A64D-415E2CF8540A}">
      <dgm:prSet/>
      <dgm:spPr/>
      <dgm:t>
        <a:bodyPr/>
        <a:lstStyle/>
        <a:p>
          <a:r>
            <a:rPr lang="es-ES" b="1" dirty="0" smtClean="0"/>
            <a:t>Desarrollo estratégico:</a:t>
          </a:r>
          <a:endParaRPr lang="es-ES" b="1" dirty="0"/>
        </a:p>
      </dgm:t>
    </dgm:pt>
    <dgm:pt modelId="{A330909F-6442-4E50-AF01-1DD21BEC651F}" type="parTrans" cxnId="{5C011F14-665F-4D0B-B731-947BD047A9BB}">
      <dgm:prSet/>
      <dgm:spPr/>
      <dgm:t>
        <a:bodyPr/>
        <a:lstStyle/>
        <a:p>
          <a:endParaRPr lang="es-ES"/>
        </a:p>
      </dgm:t>
    </dgm:pt>
    <dgm:pt modelId="{A714B530-B5B0-44F3-BFC4-C74982358512}" type="sibTrans" cxnId="{5C011F14-665F-4D0B-B731-947BD047A9BB}">
      <dgm:prSet/>
      <dgm:spPr/>
      <dgm:t>
        <a:bodyPr/>
        <a:lstStyle/>
        <a:p>
          <a:endParaRPr lang="es-ES"/>
        </a:p>
      </dgm:t>
    </dgm:pt>
    <dgm:pt modelId="{BC9F4F7A-B32F-462A-AF3D-E0933C52EC9D}">
      <dgm:prSet/>
      <dgm:spPr/>
      <dgm:t>
        <a:bodyPr/>
        <a:lstStyle/>
        <a:p>
          <a:r>
            <a:rPr lang="es-ES" dirty="0" smtClean="0"/>
            <a:t>Plan de futuro empresarial</a:t>
          </a:r>
          <a:endParaRPr lang="es-ES" dirty="0"/>
        </a:p>
      </dgm:t>
    </dgm:pt>
    <dgm:pt modelId="{DC42B6D8-1FA1-40CE-AABF-1017F5052312}" type="parTrans" cxnId="{D79E80BC-998D-4933-BF8F-62E01D3C6EBC}">
      <dgm:prSet/>
      <dgm:spPr/>
      <dgm:t>
        <a:bodyPr/>
        <a:lstStyle/>
        <a:p>
          <a:endParaRPr lang="es-ES"/>
        </a:p>
      </dgm:t>
    </dgm:pt>
    <dgm:pt modelId="{4375FA54-E9C6-4E3C-A0E7-5D1B3D592385}" type="sibTrans" cxnId="{D79E80BC-998D-4933-BF8F-62E01D3C6EBC}">
      <dgm:prSet/>
      <dgm:spPr/>
      <dgm:t>
        <a:bodyPr/>
        <a:lstStyle/>
        <a:p>
          <a:endParaRPr lang="es-ES"/>
        </a:p>
      </dgm:t>
    </dgm:pt>
    <dgm:pt modelId="{3043662A-0C08-47F2-81DE-215340883B82}">
      <dgm:prSet/>
      <dgm:spPr/>
      <dgm:t>
        <a:bodyPr/>
        <a:lstStyle/>
        <a:p>
          <a:r>
            <a:rPr lang="es-ES" dirty="0"/>
            <a:t>Desarrollo de planes de acción</a:t>
          </a:r>
        </a:p>
      </dgm:t>
    </dgm:pt>
    <dgm:pt modelId="{F4FAFB03-2709-464A-8EFB-DF4FCD8F8236}" type="parTrans" cxnId="{B05ECE18-E359-44C0-99C0-46D5FDC64DF2}">
      <dgm:prSet/>
      <dgm:spPr/>
      <dgm:t>
        <a:bodyPr/>
        <a:lstStyle/>
        <a:p>
          <a:endParaRPr lang="es-ES"/>
        </a:p>
      </dgm:t>
    </dgm:pt>
    <dgm:pt modelId="{21846E7D-5086-4D0E-A9A4-28BE4B37A00D}" type="sibTrans" cxnId="{B05ECE18-E359-44C0-99C0-46D5FDC64DF2}">
      <dgm:prSet/>
      <dgm:spPr/>
      <dgm:t>
        <a:bodyPr/>
        <a:lstStyle/>
        <a:p>
          <a:endParaRPr lang="es-ES"/>
        </a:p>
      </dgm:t>
    </dgm:pt>
    <dgm:pt modelId="{53DEEC81-3EDF-4F01-8BD0-5089E56B816E}">
      <dgm:prSet/>
      <dgm:spPr/>
      <dgm:t>
        <a:bodyPr/>
        <a:lstStyle/>
        <a:p>
          <a:r>
            <a:rPr lang="es-ES" dirty="0"/>
            <a:t>Empresa </a:t>
          </a:r>
          <a:r>
            <a:rPr lang="es-ES" dirty="0" smtClean="0"/>
            <a:t>familiar</a:t>
          </a:r>
          <a:endParaRPr lang="es-ES" dirty="0"/>
        </a:p>
      </dgm:t>
    </dgm:pt>
    <dgm:pt modelId="{F655142E-2472-4080-8B33-FEF98B852E25}" type="parTrans" cxnId="{FE2FF697-46E2-4CB7-BE82-04891B7A31DE}">
      <dgm:prSet/>
      <dgm:spPr/>
      <dgm:t>
        <a:bodyPr/>
        <a:lstStyle/>
        <a:p>
          <a:endParaRPr lang="es-ES"/>
        </a:p>
      </dgm:t>
    </dgm:pt>
    <dgm:pt modelId="{49BFA72C-0C0F-456E-9389-72B97301D7AF}" type="sibTrans" cxnId="{FE2FF697-46E2-4CB7-BE82-04891B7A31DE}">
      <dgm:prSet/>
      <dgm:spPr/>
      <dgm:t>
        <a:bodyPr/>
        <a:lstStyle/>
        <a:p>
          <a:endParaRPr lang="es-ES"/>
        </a:p>
      </dgm:t>
    </dgm:pt>
    <dgm:pt modelId="{614306CA-21C6-40BC-8E6F-551C890D5875}">
      <dgm:prSet/>
      <dgm:spPr/>
      <dgm:t>
        <a:bodyPr/>
        <a:lstStyle/>
        <a:p>
          <a:r>
            <a:rPr lang="es-ES" dirty="0" smtClean="0"/>
            <a:t>Redes de cooperación</a:t>
          </a:r>
          <a:endParaRPr lang="es-ES" dirty="0"/>
        </a:p>
      </dgm:t>
    </dgm:pt>
    <dgm:pt modelId="{D72E549E-86D7-4D1F-B2AF-D8C3DFD2E9AE}" type="parTrans" cxnId="{DC44A430-9F77-4875-A659-97D9FB557BDC}">
      <dgm:prSet/>
      <dgm:spPr/>
      <dgm:t>
        <a:bodyPr/>
        <a:lstStyle/>
        <a:p>
          <a:endParaRPr lang="es-ES"/>
        </a:p>
      </dgm:t>
    </dgm:pt>
    <dgm:pt modelId="{2666DEE1-3531-48D5-B061-F28C723083FC}" type="sibTrans" cxnId="{DC44A430-9F77-4875-A659-97D9FB557BDC}">
      <dgm:prSet/>
      <dgm:spPr/>
      <dgm:t>
        <a:bodyPr/>
        <a:lstStyle/>
        <a:p>
          <a:endParaRPr lang="es-ES"/>
        </a:p>
      </dgm:t>
    </dgm:pt>
    <dgm:pt modelId="{A649A16B-9BB0-4D6C-8123-0B55EB2E83BC}">
      <dgm:prSet/>
      <dgm:spPr/>
      <dgm:t>
        <a:bodyPr/>
        <a:lstStyle/>
        <a:p>
          <a:endParaRPr lang="es-ES" dirty="0"/>
        </a:p>
      </dgm:t>
    </dgm:pt>
    <dgm:pt modelId="{01496775-D50B-444F-8F9D-A8A05CC664B0}" type="parTrans" cxnId="{AFE8134C-65C0-49E4-BFF4-E19C2A0BE04C}">
      <dgm:prSet/>
      <dgm:spPr/>
      <dgm:t>
        <a:bodyPr/>
        <a:lstStyle/>
        <a:p>
          <a:endParaRPr lang="es-ES"/>
        </a:p>
      </dgm:t>
    </dgm:pt>
    <dgm:pt modelId="{E3722A85-7243-4206-BCC2-E9EE7C1614B5}" type="sibTrans" cxnId="{AFE8134C-65C0-49E4-BFF4-E19C2A0BE04C}">
      <dgm:prSet/>
      <dgm:spPr/>
      <dgm:t>
        <a:bodyPr/>
        <a:lstStyle/>
        <a:p>
          <a:endParaRPr lang="es-ES"/>
        </a:p>
      </dgm:t>
    </dgm:pt>
    <dgm:pt modelId="{1C93A995-5C43-4BFF-AF7A-5CA2CFAB7F6A}">
      <dgm:prSet/>
      <dgm:spPr/>
      <dgm:t>
        <a:bodyPr/>
        <a:lstStyle/>
        <a:p>
          <a:r>
            <a:rPr lang="es-ES" smtClean="0"/>
            <a:t>Transformación de negocio</a:t>
          </a:r>
          <a:endParaRPr lang="es-ES" dirty="0"/>
        </a:p>
      </dgm:t>
    </dgm:pt>
    <dgm:pt modelId="{365E6A54-B83E-4B42-AECB-B13BC68F5C27}" type="parTrans" cxnId="{AF966440-06D7-4817-9C60-46AEAFDCCCC7}">
      <dgm:prSet/>
      <dgm:spPr/>
      <dgm:t>
        <a:bodyPr/>
        <a:lstStyle/>
        <a:p>
          <a:endParaRPr lang="es-ES"/>
        </a:p>
      </dgm:t>
    </dgm:pt>
    <dgm:pt modelId="{EEECD1B6-821D-4256-8141-8491A74E9FB0}" type="sibTrans" cxnId="{AF966440-06D7-4817-9C60-46AEAFDCCCC7}">
      <dgm:prSet/>
      <dgm:spPr/>
      <dgm:t>
        <a:bodyPr/>
        <a:lstStyle/>
        <a:p>
          <a:endParaRPr lang="es-ES"/>
        </a:p>
      </dgm:t>
    </dgm:pt>
    <dgm:pt modelId="{598CF940-45FE-40B2-A728-A372D3FC4855}">
      <dgm:prSet/>
      <dgm:spPr/>
      <dgm:t>
        <a:bodyPr/>
        <a:lstStyle/>
        <a:p>
          <a:endParaRPr lang="es-ES" dirty="0"/>
        </a:p>
      </dgm:t>
    </dgm:pt>
    <dgm:pt modelId="{2957A11D-6DF6-470D-BE65-E9F484F39817}" type="parTrans" cxnId="{50357C02-85C9-429A-9C8B-DD733E23323B}">
      <dgm:prSet/>
      <dgm:spPr/>
      <dgm:t>
        <a:bodyPr/>
        <a:lstStyle/>
        <a:p>
          <a:endParaRPr lang="es-ES"/>
        </a:p>
      </dgm:t>
    </dgm:pt>
    <dgm:pt modelId="{1A5B0B4C-7C68-4568-94A9-255F582B0C4E}" type="sibTrans" cxnId="{50357C02-85C9-429A-9C8B-DD733E23323B}">
      <dgm:prSet/>
      <dgm:spPr/>
      <dgm:t>
        <a:bodyPr/>
        <a:lstStyle/>
        <a:p>
          <a:endParaRPr lang="es-ES"/>
        </a:p>
      </dgm:t>
    </dgm:pt>
    <dgm:pt modelId="{AF4FEA4C-22DF-4440-934A-EA6BD9279802}" type="pres">
      <dgm:prSet presAssocID="{A54D96EE-01D2-4A17-B1DE-68F9C93A8C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9C2EB1-3481-4A8B-BD3D-A7F24E6445D6}" type="pres">
      <dgm:prSet presAssocID="{5CE72936-5DC5-4365-B77C-5A196700F6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3ED0FA-22AB-4B3D-9CD6-6FD3CC008CC0}" type="pres">
      <dgm:prSet presAssocID="{5CE72936-5DC5-4365-B77C-5A196700F621}" presName="spNode" presStyleCnt="0"/>
      <dgm:spPr/>
    </dgm:pt>
    <dgm:pt modelId="{201F8531-0AD2-469D-B052-CBCCCE0C95D3}" type="pres">
      <dgm:prSet presAssocID="{FCD48E8C-A2F1-4F37-8C77-32EF84A22BEF}" presName="sibTrans" presStyleLbl="sibTrans1D1" presStyleIdx="0" presStyleCnt="3"/>
      <dgm:spPr/>
      <dgm:t>
        <a:bodyPr/>
        <a:lstStyle/>
        <a:p>
          <a:endParaRPr lang="es-ES"/>
        </a:p>
      </dgm:t>
    </dgm:pt>
    <dgm:pt modelId="{A48F80AD-BCB1-414C-9082-7B7A96CD5661}" type="pres">
      <dgm:prSet presAssocID="{AC651B80-58EC-4A95-A64D-415E2CF8540A}" presName="node" presStyleLbl="node1" presStyleIdx="1" presStyleCnt="3" custScaleX="124670" custScaleY="1779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BAD1B-C37F-4E7C-897A-70FB1C2B9A92}" type="pres">
      <dgm:prSet presAssocID="{AC651B80-58EC-4A95-A64D-415E2CF8540A}" presName="spNode" presStyleCnt="0"/>
      <dgm:spPr/>
    </dgm:pt>
    <dgm:pt modelId="{6FB95570-B35B-467D-A522-3C73346EA18B}" type="pres">
      <dgm:prSet presAssocID="{A714B530-B5B0-44F3-BFC4-C74982358512}" presName="sibTrans" presStyleLbl="sibTrans1D1" presStyleIdx="1" presStyleCnt="3"/>
      <dgm:spPr/>
      <dgm:t>
        <a:bodyPr/>
        <a:lstStyle/>
        <a:p>
          <a:endParaRPr lang="es-ES"/>
        </a:p>
      </dgm:t>
    </dgm:pt>
    <dgm:pt modelId="{19155EA6-5B67-42E2-8F3E-079044A1D900}" type="pres">
      <dgm:prSet presAssocID="{5FA83997-DBD8-43E5-A469-115386755F0E}" presName="node" presStyleLbl="node1" presStyleIdx="2" presStyleCnt="3" custScaleX="123488" custScaleY="181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D8FCA7-A010-423A-9395-BE63B9A28D6F}" type="pres">
      <dgm:prSet presAssocID="{5FA83997-DBD8-43E5-A469-115386755F0E}" presName="spNode" presStyleCnt="0"/>
      <dgm:spPr/>
    </dgm:pt>
    <dgm:pt modelId="{BD1DF7FC-61EE-4C26-926F-D04ECAF3E67E}" type="pres">
      <dgm:prSet presAssocID="{A3F61D4F-892E-4132-A850-1FA304B55CD3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1FCAF2AD-5077-4488-813F-7471E8B82010}" type="presOf" srcId="{53DEEC81-3EDF-4F01-8BD0-5089E56B816E}" destId="{A48F80AD-BCB1-414C-9082-7B7A96CD5661}" srcOrd="0" destOrd="3" presId="urn:microsoft.com/office/officeart/2005/8/layout/cycle6"/>
    <dgm:cxn modelId="{C9C7D10A-AF97-429C-99A4-644B2432F8C3}" type="presOf" srcId="{AC651B80-58EC-4A95-A64D-415E2CF8540A}" destId="{A48F80AD-BCB1-414C-9082-7B7A96CD5661}" srcOrd="0" destOrd="0" presId="urn:microsoft.com/office/officeart/2005/8/layout/cycle6"/>
    <dgm:cxn modelId="{A9453B8C-850B-4779-9703-8D3AF109DD0E}" srcId="{5FA83997-DBD8-43E5-A469-115386755F0E}" destId="{5A96BED8-A599-4E20-A047-1EB5DF2AFFDF}" srcOrd="2" destOrd="0" parTransId="{CBCECC8E-91DA-4A9A-8DBF-826EAF1CF43D}" sibTransId="{0CAE597F-F86E-4838-ABF7-1FDAB4D513B8}"/>
    <dgm:cxn modelId="{D79E80BC-998D-4933-BF8F-62E01D3C6EBC}" srcId="{AC651B80-58EC-4A95-A64D-415E2CF8540A}" destId="{BC9F4F7A-B32F-462A-AF3D-E0933C52EC9D}" srcOrd="0" destOrd="0" parTransId="{DC42B6D8-1FA1-40CE-AABF-1017F5052312}" sibTransId="{4375FA54-E9C6-4E3C-A0E7-5D1B3D592385}"/>
    <dgm:cxn modelId="{AF966440-06D7-4817-9C60-46AEAFDCCCC7}" srcId="{AC651B80-58EC-4A95-A64D-415E2CF8540A}" destId="{1C93A995-5C43-4BFF-AF7A-5CA2CFAB7F6A}" srcOrd="5" destOrd="0" parTransId="{365E6A54-B83E-4B42-AECB-B13BC68F5C27}" sibTransId="{EEECD1B6-821D-4256-8141-8491A74E9FB0}"/>
    <dgm:cxn modelId="{5BC43730-C6C0-4433-86B3-8DA6AE62A1FF}" type="presOf" srcId="{A649A16B-9BB0-4D6C-8123-0B55EB2E83BC}" destId="{19155EA6-5B67-42E2-8F3E-079044A1D900}" srcOrd="0" destOrd="4" presId="urn:microsoft.com/office/officeart/2005/8/layout/cycle6"/>
    <dgm:cxn modelId="{D7DCADE1-60AF-4768-81C6-B53A7E61AE0F}" srcId="{A54D96EE-01D2-4A17-B1DE-68F9C93A8C09}" destId="{5CE72936-5DC5-4365-B77C-5A196700F621}" srcOrd="0" destOrd="0" parTransId="{C1710EF0-7549-4342-9B2E-3ADE33D83F8E}" sibTransId="{FCD48E8C-A2F1-4F37-8C77-32EF84A22BEF}"/>
    <dgm:cxn modelId="{0E12F5FD-D7B3-4DB3-B215-2059630C0A32}" type="presOf" srcId="{70BEA646-E190-432A-9860-C136323D4B59}" destId="{19155EA6-5B67-42E2-8F3E-079044A1D900}" srcOrd="0" destOrd="5" presId="urn:microsoft.com/office/officeart/2005/8/layout/cycle6"/>
    <dgm:cxn modelId="{7A0B837A-3F2C-46A3-8481-67CE8B577DF9}" type="presOf" srcId="{598CF940-45FE-40B2-A728-A372D3FC4855}" destId="{A48F80AD-BCB1-414C-9082-7B7A96CD5661}" srcOrd="0" destOrd="4" presId="urn:microsoft.com/office/officeart/2005/8/layout/cycle6"/>
    <dgm:cxn modelId="{5C011F14-665F-4D0B-B731-947BD047A9BB}" srcId="{A54D96EE-01D2-4A17-B1DE-68F9C93A8C09}" destId="{AC651B80-58EC-4A95-A64D-415E2CF8540A}" srcOrd="1" destOrd="0" parTransId="{A330909F-6442-4E50-AF01-1DD21BEC651F}" sibTransId="{A714B530-B5B0-44F3-BFC4-C74982358512}"/>
    <dgm:cxn modelId="{69F60A52-1696-41AD-AD13-5E6A77F073A3}" type="presOf" srcId="{A54D96EE-01D2-4A17-B1DE-68F9C93A8C09}" destId="{AF4FEA4C-22DF-4440-934A-EA6BD9279802}" srcOrd="0" destOrd="0" presId="urn:microsoft.com/office/officeart/2005/8/layout/cycle6"/>
    <dgm:cxn modelId="{E394F861-5731-4EBE-92A3-45D6C507E768}" type="presOf" srcId="{614306CA-21C6-40BC-8E6F-551C890D5875}" destId="{A48F80AD-BCB1-414C-9082-7B7A96CD5661}" srcOrd="0" destOrd="5" presId="urn:microsoft.com/office/officeart/2005/8/layout/cycle6"/>
    <dgm:cxn modelId="{FE2FF697-46E2-4CB7-BE82-04891B7A31DE}" srcId="{AC651B80-58EC-4A95-A64D-415E2CF8540A}" destId="{53DEEC81-3EDF-4F01-8BD0-5089E56B816E}" srcOrd="2" destOrd="0" parTransId="{F655142E-2472-4080-8B33-FEF98B852E25}" sibTransId="{49BFA72C-0C0F-456E-9389-72B97301D7AF}"/>
    <dgm:cxn modelId="{0B02504A-E2B1-47D5-AB16-D2DC92AFBF5B}" srcId="{A54D96EE-01D2-4A17-B1DE-68F9C93A8C09}" destId="{5FA83997-DBD8-43E5-A469-115386755F0E}" srcOrd="2" destOrd="0" parTransId="{B586C0CA-F6FE-4AED-A6B0-3F1701BA9109}" sibTransId="{A3F61D4F-892E-4132-A850-1FA304B55CD3}"/>
    <dgm:cxn modelId="{6A331423-AEAF-4F86-B343-78A3C1A665F3}" type="presOf" srcId="{5CE72936-5DC5-4365-B77C-5A196700F621}" destId="{B29C2EB1-3481-4A8B-BD3D-A7F24E6445D6}" srcOrd="0" destOrd="0" presId="urn:microsoft.com/office/officeart/2005/8/layout/cycle6"/>
    <dgm:cxn modelId="{38F3FD5D-5A41-4602-AE80-8891CD80DD88}" srcId="{5FA83997-DBD8-43E5-A469-115386755F0E}" destId="{6A61B7CF-8725-4ACC-AF85-3BBBA6A96EDB}" srcOrd="1" destOrd="0" parTransId="{00523BE1-0BE8-4624-97D6-E606007B03AF}" sibTransId="{7412A0A8-C622-45AD-A136-06DFEF748EB4}"/>
    <dgm:cxn modelId="{A1440D6E-6E32-44A9-B778-8446E02F5C2B}" type="presOf" srcId="{2126C03D-CF75-4333-8A7C-917550B93044}" destId="{19155EA6-5B67-42E2-8F3E-079044A1D900}" srcOrd="0" destOrd="1" presId="urn:microsoft.com/office/officeart/2005/8/layout/cycle6"/>
    <dgm:cxn modelId="{D4F83FBB-1E47-4C85-B131-E7736E0E5EB0}" type="presOf" srcId="{1C93A995-5C43-4BFF-AF7A-5CA2CFAB7F6A}" destId="{A48F80AD-BCB1-414C-9082-7B7A96CD5661}" srcOrd="0" destOrd="6" presId="urn:microsoft.com/office/officeart/2005/8/layout/cycle6"/>
    <dgm:cxn modelId="{6A1A3A95-D7D5-4747-B1A0-A0F23630F5F8}" type="presOf" srcId="{5A96BED8-A599-4E20-A047-1EB5DF2AFFDF}" destId="{19155EA6-5B67-42E2-8F3E-079044A1D900}" srcOrd="0" destOrd="3" presId="urn:microsoft.com/office/officeart/2005/8/layout/cycle6"/>
    <dgm:cxn modelId="{39582707-7CFC-481A-8D89-13F79798BBA5}" srcId="{5FA83997-DBD8-43E5-A469-115386755F0E}" destId="{70BEA646-E190-432A-9860-C136323D4B59}" srcOrd="4" destOrd="0" parTransId="{CC516E19-C1CB-4E7E-9F8D-D591D4641C7E}" sibTransId="{A095D4B4-D6E6-4994-87AD-0E0998CF135C}"/>
    <dgm:cxn modelId="{AFE8134C-65C0-49E4-BFF4-E19C2A0BE04C}" srcId="{5FA83997-DBD8-43E5-A469-115386755F0E}" destId="{A649A16B-9BB0-4D6C-8123-0B55EB2E83BC}" srcOrd="3" destOrd="0" parTransId="{01496775-D50B-444F-8F9D-A8A05CC664B0}" sibTransId="{E3722A85-7243-4206-BCC2-E9EE7C1614B5}"/>
    <dgm:cxn modelId="{0FDB1D19-47C9-4585-8E00-A94536EE77E8}" srcId="{5FA83997-DBD8-43E5-A469-115386755F0E}" destId="{2126C03D-CF75-4333-8A7C-917550B93044}" srcOrd="0" destOrd="0" parTransId="{0BE9C24E-BC9D-412D-A22B-56B1E9412378}" sibTransId="{FD058C42-0935-45E0-92EC-54A89126C736}"/>
    <dgm:cxn modelId="{01C5B359-DB27-4B5E-AFFB-85E868F57479}" type="presOf" srcId="{BC9F4F7A-B32F-462A-AF3D-E0933C52EC9D}" destId="{A48F80AD-BCB1-414C-9082-7B7A96CD5661}" srcOrd="0" destOrd="1" presId="urn:microsoft.com/office/officeart/2005/8/layout/cycle6"/>
    <dgm:cxn modelId="{8361AA92-D8C7-415D-A70D-0327988D0988}" type="presOf" srcId="{52BF3039-A1EC-4024-B2BC-D270DBDE8823}" destId="{19155EA6-5B67-42E2-8F3E-079044A1D900}" srcOrd="0" destOrd="6" presId="urn:microsoft.com/office/officeart/2005/8/layout/cycle6"/>
    <dgm:cxn modelId="{B05ECE18-E359-44C0-99C0-46D5FDC64DF2}" srcId="{AC651B80-58EC-4A95-A64D-415E2CF8540A}" destId="{3043662A-0C08-47F2-81DE-215340883B82}" srcOrd="1" destOrd="0" parTransId="{F4FAFB03-2709-464A-8EFB-DF4FCD8F8236}" sibTransId="{21846E7D-5086-4D0E-A9A4-28BE4B37A00D}"/>
    <dgm:cxn modelId="{50357C02-85C9-429A-9C8B-DD733E23323B}" srcId="{AC651B80-58EC-4A95-A64D-415E2CF8540A}" destId="{598CF940-45FE-40B2-A728-A372D3FC4855}" srcOrd="3" destOrd="0" parTransId="{2957A11D-6DF6-470D-BE65-E9F484F39817}" sibTransId="{1A5B0B4C-7C68-4568-94A9-255F582B0C4E}"/>
    <dgm:cxn modelId="{77361991-8291-4252-9A4E-8BDA4C4B95C8}" type="presOf" srcId="{A714B530-B5B0-44F3-BFC4-C74982358512}" destId="{6FB95570-B35B-467D-A522-3C73346EA18B}" srcOrd="0" destOrd="0" presId="urn:microsoft.com/office/officeart/2005/8/layout/cycle6"/>
    <dgm:cxn modelId="{7B3D7FA8-3E72-423C-BAE2-09AF732EF9E8}" type="presOf" srcId="{A3F61D4F-892E-4132-A850-1FA304B55CD3}" destId="{BD1DF7FC-61EE-4C26-926F-D04ECAF3E67E}" srcOrd="0" destOrd="0" presId="urn:microsoft.com/office/officeart/2005/8/layout/cycle6"/>
    <dgm:cxn modelId="{24D8CE1F-6C51-4F3B-88B3-FD1C3EEDDC7D}" type="presOf" srcId="{3043662A-0C08-47F2-81DE-215340883B82}" destId="{A48F80AD-BCB1-414C-9082-7B7A96CD5661}" srcOrd="0" destOrd="2" presId="urn:microsoft.com/office/officeart/2005/8/layout/cycle6"/>
    <dgm:cxn modelId="{DC44A430-9F77-4875-A659-97D9FB557BDC}" srcId="{AC651B80-58EC-4A95-A64D-415E2CF8540A}" destId="{614306CA-21C6-40BC-8E6F-551C890D5875}" srcOrd="4" destOrd="0" parTransId="{D72E549E-86D7-4D1F-B2AF-D8C3DFD2E9AE}" sibTransId="{2666DEE1-3531-48D5-B061-F28C723083FC}"/>
    <dgm:cxn modelId="{4D01360A-3AD1-4225-996C-6C0C2D4D3A6E}" type="presOf" srcId="{FCD48E8C-A2F1-4F37-8C77-32EF84A22BEF}" destId="{201F8531-0AD2-469D-B052-CBCCCE0C95D3}" srcOrd="0" destOrd="0" presId="urn:microsoft.com/office/officeart/2005/8/layout/cycle6"/>
    <dgm:cxn modelId="{4A269C35-B5B7-42B5-84FF-19C4DC894782}" srcId="{5FA83997-DBD8-43E5-A469-115386755F0E}" destId="{52BF3039-A1EC-4024-B2BC-D270DBDE8823}" srcOrd="5" destOrd="0" parTransId="{3914FF15-330D-4E8D-B1C2-32CE8E5C71B4}" sibTransId="{C46A10E0-B442-4A4F-9F2D-4AB680269F80}"/>
    <dgm:cxn modelId="{3E3CA6F1-7692-456F-9575-FD005B7DFF0E}" type="presOf" srcId="{5FA83997-DBD8-43E5-A469-115386755F0E}" destId="{19155EA6-5B67-42E2-8F3E-079044A1D900}" srcOrd="0" destOrd="0" presId="urn:microsoft.com/office/officeart/2005/8/layout/cycle6"/>
    <dgm:cxn modelId="{415C0527-DF58-4E4C-B4EB-B7722C7F1E80}" type="presOf" srcId="{6A61B7CF-8725-4ACC-AF85-3BBBA6A96EDB}" destId="{19155EA6-5B67-42E2-8F3E-079044A1D900}" srcOrd="0" destOrd="2" presId="urn:microsoft.com/office/officeart/2005/8/layout/cycle6"/>
    <dgm:cxn modelId="{438EECBF-D8A6-4332-BB0A-54F87DA9AA48}" type="presParOf" srcId="{AF4FEA4C-22DF-4440-934A-EA6BD9279802}" destId="{B29C2EB1-3481-4A8B-BD3D-A7F24E6445D6}" srcOrd="0" destOrd="0" presId="urn:microsoft.com/office/officeart/2005/8/layout/cycle6"/>
    <dgm:cxn modelId="{D2FD1504-8554-4DD9-BF42-9D175B7F474A}" type="presParOf" srcId="{AF4FEA4C-22DF-4440-934A-EA6BD9279802}" destId="{D53ED0FA-22AB-4B3D-9CD6-6FD3CC008CC0}" srcOrd="1" destOrd="0" presId="urn:microsoft.com/office/officeart/2005/8/layout/cycle6"/>
    <dgm:cxn modelId="{7ACBAB49-7FD6-4993-87D9-109E1990959A}" type="presParOf" srcId="{AF4FEA4C-22DF-4440-934A-EA6BD9279802}" destId="{201F8531-0AD2-469D-B052-CBCCCE0C95D3}" srcOrd="2" destOrd="0" presId="urn:microsoft.com/office/officeart/2005/8/layout/cycle6"/>
    <dgm:cxn modelId="{EF6AA52C-D8F1-4D30-BD4E-28619A94C34F}" type="presParOf" srcId="{AF4FEA4C-22DF-4440-934A-EA6BD9279802}" destId="{A48F80AD-BCB1-414C-9082-7B7A96CD5661}" srcOrd="3" destOrd="0" presId="urn:microsoft.com/office/officeart/2005/8/layout/cycle6"/>
    <dgm:cxn modelId="{73A82F2F-50EE-4154-9784-05DA34777212}" type="presParOf" srcId="{AF4FEA4C-22DF-4440-934A-EA6BD9279802}" destId="{E95BAD1B-C37F-4E7C-897A-70FB1C2B9A92}" srcOrd="4" destOrd="0" presId="urn:microsoft.com/office/officeart/2005/8/layout/cycle6"/>
    <dgm:cxn modelId="{F46A1225-268D-48A6-8F9A-86D63C2A5E00}" type="presParOf" srcId="{AF4FEA4C-22DF-4440-934A-EA6BD9279802}" destId="{6FB95570-B35B-467D-A522-3C73346EA18B}" srcOrd="5" destOrd="0" presId="urn:microsoft.com/office/officeart/2005/8/layout/cycle6"/>
    <dgm:cxn modelId="{9E9240C1-243A-48AD-B31D-E85F4E297431}" type="presParOf" srcId="{AF4FEA4C-22DF-4440-934A-EA6BD9279802}" destId="{19155EA6-5B67-42E2-8F3E-079044A1D900}" srcOrd="6" destOrd="0" presId="urn:microsoft.com/office/officeart/2005/8/layout/cycle6"/>
    <dgm:cxn modelId="{3500EB4F-CFB4-424F-9BC2-0F4C85AFC6D7}" type="presParOf" srcId="{AF4FEA4C-22DF-4440-934A-EA6BD9279802}" destId="{40D8FCA7-A010-423A-9395-BE63B9A28D6F}" srcOrd="7" destOrd="0" presId="urn:microsoft.com/office/officeart/2005/8/layout/cycle6"/>
    <dgm:cxn modelId="{F7C1076C-E10D-45DD-8FBE-82E7EF3F1447}" type="presParOf" srcId="{AF4FEA4C-22DF-4440-934A-EA6BD9279802}" destId="{BD1DF7FC-61EE-4C26-926F-D04ECAF3E67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A3C94-8DFE-4157-A2C0-A5132F56EE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EF1365-35F1-4324-AB6A-5A25B4E610A2}">
      <dgm:prSet phldrT="[Texto]" custT="1"/>
      <dgm:spPr/>
      <dgm:t>
        <a:bodyPr/>
        <a:lstStyle/>
        <a:p>
          <a:r>
            <a:rPr lang="es-ES" sz="1100" dirty="0" smtClean="0"/>
            <a:t>Adecuación a los objetivos perseguidos</a:t>
          </a:r>
          <a:endParaRPr lang="es-ES" sz="1100" dirty="0"/>
        </a:p>
      </dgm:t>
    </dgm:pt>
    <dgm:pt modelId="{44D1537A-C306-4E57-A888-C7AD28C82496}" type="parTrans" cxnId="{61DA2850-DD2E-4180-A75E-D4B2E5BCF614}">
      <dgm:prSet/>
      <dgm:spPr/>
      <dgm:t>
        <a:bodyPr/>
        <a:lstStyle/>
        <a:p>
          <a:endParaRPr lang="es-ES" sz="1100"/>
        </a:p>
      </dgm:t>
    </dgm:pt>
    <dgm:pt modelId="{15434037-548F-4BEF-A11B-F16FB56972DF}" type="sibTrans" cxnId="{61DA2850-DD2E-4180-A75E-D4B2E5BCF614}">
      <dgm:prSet/>
      <dgm:spPr/>
      <dgm:t>
        <a:bodyPr/>
        <a:lstStyle/>
        <a:p>
          <a:endParaRPr lang="es-ES" sz="1100"/>
        </a:p>
      </dgm:t>
    </dgm:pt>
    <dgm:pt modelId="{D767B67C-9D12-4DA8-8E32-F9101BA34F8F}">
      <dgm:prSet phldrT="[Texto]" custT="1"/>
      <dgm:spPr/>
      <dgm:t>
        <a:bodyPr/>
        <a:lstStyle/>
        <a:p>
          <a:r>
            <a:rPr lang="es-ES" sz="1100" dirty="0" smtClean="0"/>
            <a:t>Cualquiera puede sentarse</a:t>
          </a:r>
          <a:endParaRPr lang="es-ES" sz="1100" dirty="0"/>
        </a:p>
      </dgm:t>
    </dgm:pt>
    <dgm:pt modelId="{5475B068-6C24-4CEE-B0B3-5C5FB5C358EC}" type="parTrans" cxnId="{494EFC8E-5B02-40E4-99D7-B7078D88CCC4}">
      <dgm:prSet/>
      <dgm:spPr/>
      <dgm:t>
        <a:bodyPr/>
        <a:lstStyle/>
        <a:p>
          <a:endParaRPr lang="es-ES" sz="1100"/>
        </a:p>
      </dgm:t>
    </dgm:pt>
    <dgm:pt modelId="{1B8F4BCD-4B68-4D1E-BF9D-899116229627}" type="sibTrans" cxnId="{494EFC8E-5B02-40E4-99D7-B7078D88CCC4}">
      <dgm:prSet/>
      <dgm:spPr/>
      <dgm:t>
        <a:bodyPr/>
        <a:lstStyle/>
        <a:p>
          <a:endParaRPr lang="es-ES" sz="1100"/>
        </a:p>
      </dgm:t>
    </dgm:pt>
    <dgm:pt modelId="{54AAE2BF-B7FF-4F3C-92C3-D3DD92DC41A1}">
      <dgm:prSet phldrT="[Texto]" custT="1"/>
      <dgm:spPr/>
      <dgm:t>
        <a:bodyPr/>
        <a:lstStyle/>
        <a:p>
          <a:r>
            <a:rPr lang="es-ES" sz="1100" dirty="0" smtClean="0"/>
            <a:t>Empresarios experimentados como motivación</a:t>
          </a:r>
          <a:endParaRPr lang="es-ES" sz="1100" dirty="0"/>
        </a:p>
      </dgm:t>
    </dgm:pt>
    <dgm:pt modelId="{652D2D6D-BBE3-4A83-A0B2-B7D75D92D0F9}" type="parTrans" cxnId="{F0E08BD6-2D64-4332-AAA8-8C8F9F444354}">
      <dgm:prSet/>
      <dgm:spPr/>
      <dgm:t>
        <a:bodyPr/>
        <a:lstStyle/>
        <a:p>
          <a:endParaRPr lang="es-ES" sz="1100"/>
        </a:p>
      </dgm:t>
    </dgm:pt>
    <dgm:pt modelId="{B91D5450-0EBD-47A7-BEFB-B56F546E3BE2}" type="sibTrans" cxnId="{F0E08BD6-2D64-4332-AAA8-8C8F9F444354}">
      <dgm:prSet/>
      <dgm:spPr/>
      <dgm:t>
        <a:bodyPr/>
        <a:lstStyle/>
        <a:p>
          <a:endParaRPr lang="es-ES" sz="1100"/>
        </a:p>
      </dgm:t>
    </dgm:pt>
    <dgm:pt modelId="{C9B756BD-6D48-4192-A695-3938E184EE3C}">
      <dgm:prSet phldrT="[Texto]" custT="1"/>
      <dgm:spPr/>
      <dgm:t>
        <a:bodyPr/>
        <a:lstStyle/>
        <a:p>
          <a:r>
            <a:rPr lang="es-ES" sz="1100" dirty="0" smtClean="0"/>
            <a:t>Adecuación el objetivo de difusión</a:t>
          </a:r>
          <a:endParaRPr lang="es-ES" sz="1100" dirty="0"/>
        </a:p>
      </dgm:t>
    </dgm:pt>
    <dgm:pt modelId="{6D8F3A91-770E-4DA6-9FD5-49637ED9B371}" type="parTrans" cxnId="{2238F6C5-46F3-4A6C-B5E6-99A576C09FEB}">
      <dgm:prSet/>
      <dgm:spPr/>
      <dgm:t>
        <a:bodyPr/>
        <a:lstStyle/>
        <a:p>
          <a:endParaRPr lang="es-ES" sz="1100"/>
        </a:p>
      </dgm:t>
    </dgm:pt>
    <dgm:pt modelId="{C9ABAF4C-8D68-4B5E-AA7B-91A3D16BDB6E}" type="sibTrans" cxnId="{2238F6C5-46F3-4A6C-B5E6-99A576C09FEB}">
      <dgm:prSet/>
      <dgm:spPr/>
      <dgm:t>
        <a:bodyPr/>
        <a:lstStyle/>
        <a:p>
          <a:endParaRPr lang="es-ES" sz="1100"/>
        </a:p>
      </dgm:t>
    </dgm:pt>
    <dgm:pt modelId="{66A6BE5E-C385-4798-9ED2-BF76A6F7FC80}">
      <dgm:prSet phldrT="[Texto]" custT="1"/>
      <dgm:spPr/>
      <dgm:t>
        <a:bodyPr/>
        <a:lstStyle/>
        <a:p>
          <a:r>
            <a:rPr lang="es-ES" sz="1100" dirty="0" smtClean="0"/>
            <a:t>Todo los materiales cuentan con variada publicidad adecuada a la normativa</a:t>
          </a:r>
          <a:endParaRPr lang="es-ES" sz="1100" dirty="0"/>
        </a:p>
      </dgm:t>
    </dgm:pt>
    <dgm:pt modelId="{3613C56B-CFD6-454F-AB8D-D64A4C644385}" type="parTrans" cxnId="{57DCA260-8EEB-4944-97F1-73464B2F741E}">
      <dgm:prSet/>
      <dgm:spPr/>
      <dgm:t>
        <a:bodyPr/>
        <a:lstStyle/>
        <a:p>
          <a:endParaRPr lang="es-ES" sz="1100"/>
        </a:p>
      </dgm:t>
    </dgm:pt>
    <dgm:pt modelId="{78B8F128-EC81-4A51-9504-52CC5C33AF3A}" type="sibTrans" cxnId="{57DCA260-8EEB-4944-97F1-73464B2F741E}">
      <dgm:prSet/>
      <dgm:spPr/>
      <dgm:t>
        <a:bodyPr/>
        <a:lstStyle/>
        <a:p>
          <a:endParaRPr lang="es-ES" sz="1100"/>
        </a:p>
      </dgm:t>
    </dgm:pt>
    <dgm:pt modelId="{6F8EBD43-3609-404D-B1F9-B690AEF773C5}">
      <dgm:prSet phldrT="[Texto]" custT="1"/>
      <dgm:spPr/>
      <dgm:t>
        <a:bodyPr/>
        <a:lstStyle/>
        <a:p>
          <a:r>
            <a:rPr lang="es-ES" sz="1100" dirty="0" smtClean="0"/>
            <a:t>Elevada difusión</a:t>
          </a:r>
          <a:endParaRPr lang="es-ES" sz="1100" dirty="0"/>
        </a:p>
      </dgm:t>
    </dgm:pt>
    <dgm:pt modelId="{BADB58FA-32F7-4889-B792-C05DEA495D0C}" type="parTrans" cxnId="{00BB7432-F986-499D-A321-DB3ACE9EBA9E}">
      <dgm:prSet/>
      <dgm:spPr/>
      <dgm:t>
        <a:bodyPr/>
        <a:lstStyle/>
        <a:p>
          <a:endParaRPr lang="es-ES" sz="1100"/>
        </a:p>
      </dgm:t>
    </dgm:pt>
    <dgm:pt modelId="{43C45E04-5B30-4402-9271-183F9F509A46}" type="sibTrans" cxnId="{00BB7432-F986-499D-A321-DB3ACE9EBA9E}">
      <dgm:prSet/>
      <dgm:spPr/>
      <dgm:t>
        <a:bodyPr/>
        <a:lstStyle/>
        <a:p>
          <a:endParaRPr lang="es-ES" sz="1100"/>
        </a:p>
      </dgm:t>
    </dgm:pt>
    <dgm:pt modelId="{06BBECD8-0B64-499A-A9DF-3811B4D0A19E}">
      <dgm:prSet phldrT="[Texto]" custT="1"/>
      <dgm:spPr/>
      <dgm:t>
        <a:bodyPr/>
        <a:lstStyle/>
        <a:p>
          <a:r>
            <a:rPr lang="es-ES" sz="1100" dirty="0" smtClean="0"/>
            <a:t>Numerosos actos de presentación</a:t>
          </a:r>
          <a:endParaRPr lang="es-ES" sz="1100" dirty="0"/>
        </a:p>
      </dgm:t>
    </dgm:pt>
    <dgm:pt modelId="{26D0F898-CB0C-45EE-AF8F-8A1D81C4AAF3}" type="parTrans" cxnId="{9BCC0EB8-09EA-46A2-92DD-7A3E90436545}">
      <dgm:prSet/>
      <dgm:spPr/>
      <dgm:t>
        <a:bodyPr/>
        <a:lstStyle/>
        <a:p>
          <a:endParaRPr lang="es-ES" sz="1100"/>
        </a:p>
      </dgm:t>
    </dgm:pt>
    <dgm:pt modelId="{60F7C0E7-2EFE-46AA-B942-64492C7D748F}" type="sibTrans" cxnId="{9BCC0EB8-09EA-46A2-92DD-7A3E90436545}">
      <dgm:prSet/>
      <dgm:spPr/>
      <dgm:t>
        <a:bodyPr/>
        <a:lstStyle/>
        <a:p>
          <a:endParaRPr lang="es-ES" sz="1100"/>
        </a:p>
      </dgm:t>
    </dgm:pt>
    <dgm:pt modelId="{87AA1B56-5D07-43C5-9830-02A5AD520A68}">
      <dgm:prSet phldrT="[Texto]" custT="1"/>
      <dgm:spPr/>
      <dgm:t>
        <a:bodyPr/>
        <a:lstStyle/>
        <a:p>
          <a:r>
            <a:rPr lang="es-ES" sz="1100" dirty="0" smtClean="0"/>
            <a:t>Resultados obtenidos</a:t>
          </a:r>
          <a:endParaRPr lang="es-ES" sz="1100" dirty="0"/>
        </a:p>
      </dgm:t>
    </dgm:pt>
    <dgm:pt modelId="{1327F244-EFCA-4338-A9A1-E2DEDC0A891D}" type="parTrans" cxnId="{7F6483DC-5D4D-4174-B72F-202E78669513}">
      <dgm:prSet/>
      <dgm:spPr/>
      <dgm:t>
        <a:bodyPr/>
        <a:lstStyle/>
        <a:p>
          <a:endParaRPr lang="es-ES" sz="1100"/>
        </a:p>
      </dgm:t>
    </dgm:pt>
    <dgm:pt modelId="{7F642618-7738-49FC-B6C4-E8510FD2FBDD}" type="sibTrans" cxnId="{7F6483DC-5D4D-4174-B72F-202E78669513}">
      <dgm:prSet/>
      <dgm:spPr/>
      <dgm:t>
        <a:bodyPr/>
        <a:lstStyle/>
        <a:p>
          <a:endParaRPr lang="es-ES" sz="1100"/>
        </a:p>
      </dgm:t>
    </dgm:pt>
    <dgm:pt modelId="{78A45E4C-60EA-473D-AC4A-AEB05C8F4214}">
      <dgm:prSet phldrT="[Texto]" custT="1"/>
      <dgm:spPr/>
      <dgm:t>
        <a:bodyPr/>
        <a:lstStyle/>
        <a:p>
          <a:r>
            <a:rPr lang="es-ES" sz="1100" dirty="0" smtClean="0"/>
            <a:t>Alto grado de cobertura</a:t>
          </a:r>
          <a:endParaRPr lang="es-ES" sz="1100" dirty="0"/>
        </a:p>
      </dgm:t>
    </dgm:pt>
    <dgm:pt modelId="{1598930A-FD21-48C5-BA27-E0261B8E79DD}" type="parTrans" cxnId="{ABA61556-4753-4B8E-A29A-6B27F0AE8B0E}">
      <dgm:prSet/>
      <dgm:spPr/>
      <dgm:t>
        <a:bodyPr/>
        <a:lstStyle/>
        <a:p>
          <a:endParaRPr lang="es-ES" sz="1100"/>
        </a:p>
      </dgm:t>
    </dgm:pt>
    <dgm:pt modelId="{DDA4FBC5-0487-40FA-820E-FD16B53FF84D}" type="sibTrans" cxnId="{ABA61556-4753-4B8E-A29A-6B27F0AE8B0E}">
      <dgm:prSet/>
      <dgm:spPr/>
      <dgm:t>
        <a:bodyPr/>
        <a:lstStyle/>
        <a:p>
          <a:endParaRPr lang="es-ES" sz="1100"/>
        </a:p>
      </dgm:t>
    </dgm:pt>
    <dgm:pt modelId="{C5171D7F-402E-4201-B048-D6573E24A7CA}">
      <dgm:prSet phldrT="[Texto]" custT="1"/>
      <dgm:spPr/>
      <dgm:t>
        <a:bodyPr/>
        <a:lstStyle/>
        <a:p>
          <a:r>
            <a:rPr lang="es-ES" sz="1100" dirty="0" smtClean="0"/>
            <a:t>Listas de distribución (14.000)</a:t>
          </a:r>
          <a:endParaRPr lang="es-ES" sz="1100" dirty="0"/>
        </a:p>
      </dgm:t>
    </dgm:pt>
    <dgm:pt modelId="{90E98EA9-2192-4477-A2DA-CEC664D210B2}" type="parTrans" cxnId="{1974E2C6-963C-4947-846B-E8D62F12C347}">
      <dgm:prSet/>
      <dgm:spPr/>
      <dgm:t>
        <a:bodyPr/>
        <a:lstStyle/>
        <a:p>
          <a:endParaRPr lang="es-ES" sz="1100"/>
        </a:p>
      </dgm:t>
    </dgm:pt>
    <dgm:pt modelId="{F3C46606-3EE1-48BA-850F-2F1232CFA8C2}" type="sibTrans" cxnId="{1974E2C6-963C-4947-846B-E8D62F12C347}">
      <dgm:prSet/>
      <dgm:spPr/>
      <dgm:t>
        <a:bodyPr/>
        <a:lstStyle/>
        <a:p>
          <a:endParaRPr lang="es-ES" sz="1100"/>
        </a:p>
      </dgm:t>
    </dgm:pt>
    <dgm:pt modelId="{99B95367-E702-418D-9B2A-84002438F384}">
      <dgm:prSet phldrT="[Texto]" custT="1"/>
      <dgm:spPr/>
      <dgm:t>
        <a:bodyPr/>
        <a:lstStyle/>
        <a:p>
          <a:r>
            <a:rPr lang="es-ES" sz="1100" dirty="0" smtClean="0"/>
            <a:t>Específicas (+5.000)</a:t>
          </a:r>
          <a:endParaRPr lang="es-ES" sz="1100" dirty="0"/>
        </a:p>
      </dgm:t>
    </dgm:pt>
    <dgm:pt modelId="{5A4425CD-10D9-400A-B429-8F3D7394478B}" type="parTrans" cxnId="{241BF733-0902-4BA1-B48F-6877A2F0F77D}">
      <dgm:prSet/>
      <dgm:spPr/>
      <dgm:t>
        <a:bodyPr/>
        <a:lstStyle/>
        <a:p>
          <a:endParaRPr lang="es-ES" sz="1100"/>
        </a:p>
      </dgm:t>
    </dgm:pt>
    <dgm:pt modelId="{9CFB7685-46FE-4AB9-BD3D-8D4F39C04D89}" type="sibTrans" cxnId="{241BF733-0902-4BA1-B48F-6877A2F0F77D}">
      <dgm:prSet/>
      <dgm:spPr/>
      <dgm:t>
        <a:bodyPr/>
        <a:lstStyle/>
        <a:p>
          <a:endParaRPr lang="es-ES" sz="1100"/>
        </a:p>
      </dgm:t>
    </dgm:pt>
    <dgm:pt modelId="{A1195D03-94C6-4064-94A8-D60E4976AF1D}">
      <dgm:prSet phldrT="[Texto]" custT="1"/>
      <dgm:spPr/>
      <dgm:t>
        <a:bodyPr/>
        <a:lstStyle/>
        <a:p>
          <a:r>
            <a:rPr lang="es-ES" sz="1100" dirty="0" smtClean="0"/>
            <a:t>Asociación Progreso Dirección (10.000)</a:t>
          </a:r>
          <a:endParaRPr lang="es-ES" sz="1100" dirty="0"/>
        </a:p>
      </dgm:t>
    </dgm:pt>
    <dgm:pt modelId="{2B1E3D34-BE95-4351-8F81-D1067BBB6F2C}" type="parTrans" cxnId="{BF9F7742-51AE-4562-BACA-70830FFD21BC}">
      <dgm:prSet/>
      <dgm:spPr/>
      <dgm:t>
        <a:bodyPr/>
        <a:lstStyle/>
        <a:p>
          <a:endParaRPr lang="es-ES" sz="1100"/>
        </a:p>
      </dgm:t>
    </dgm:pt>
    <dgm:pt modelId="{CDCFA388-1CB6-423A-9D94-A81C56B82562}" type="sibTrans" cxnId="{BF9F7742-51AE-4562-BACA-70830FFD21BC}">
      <dgm:prSet/>
      <dgm:spPr/>
      <dgm:t>
        <a:bodyPr/>
        <a:lstStyle/>
        <a:p>
          <a:endParaRPr lang="es-ES" sz="1100"/>
        </a:p>
      </dgm:t>
    </dgm:pt>
    <dgm:pt modelId="{B2D2898A-EBD0-489A-973F-76F5955795B6}">
      <dgm:prSet phldrT="[Texto]" custT="1"/>
      <dgm:spPr/>
      <dgm:t>
        <a:bodyPr/>
        <a:lstStyle/>
        <a:p>
          <a:r>
            <a:rPr lang="es-ES" sz="1100" dirty="0" smtClean="0"/>
            <a:t>Elementos innovadores</a:t>
          </a:r>
          <a:endParaRPr lang="es-ES" sz="1100" dirty="0"/>
        </a:p>
      </dgm:t>
    </dgm:pt>
    <dgm:pt modelId="{CC59F6DA-6A54-48CA-9E7E-077926CECE57}" type="parTrans" cxnId="{FCDF9923-C56C-4951-A209-B5AD4B76F797}">
      <dgm:prSet/>
      <dgm:spPr/>
      <dgm:t>
        <a:bodyPr/>
        <a:lstStyle/>
        <a:p>
          <a:endParaRPr lang="es-ES" sz="1100"/>
        </a:p>
      </dgm:t>
    </dgm:pt>
    <dgm:pt modelId="{3DABD0CB-E308-46A8-8779-C08BCF4BF06D}" type="sibTrans" cxnId="{FCDF9923-C56C-4951-A209-B5AD4B76F797}">
      <dgm:prSet/>
      <dgm:spPr/>
      <dgm:t>
        <a:bodyPr/>
        <a:lstStyle/>
        <a:p>
          <a:endParaRPr lang="es-ES" sz="1100"/>
        </a:p>
      </dgm:t>
    </dgm:pt>
    <dgm:pt modelId="{5EBF7F5F-E7FC-40CC-81B1-495E0D9E9272}">
      <dgm:prSet phldrT="[Texto]" custT="1"/>
      <dgm:spPr/>
      <dgm:t>
        <a:bodyPr/>
        <a:lstStyle/>
        <a:p>
          <a:r>
            <a:rPr lang="es-ES" sz="1100" dirty="0" smtClean="0"/>
            <a:t>Transmitir emociones: esperanza, motivación, afán de mejora, re-acción frente a adversidades</a:t>
          </a:r>
          <a:endParaRPr lang="es-ES" sz="1100" dirty="0"/>
        </a:p>
      </dgm:t>
    </dgm:pt>
    <dgm:pt modelId="{821D21E3-89C7-4612-8CD2-D686CD63FCDA}" type="parTrans" cxnId="{528DF7BE-24BF-407A-BD47-B5C1D4035F68}">
      <dgm:prSet/>
      <dgm:spPr/>
      <dgm:t>
        <a:bodyPr/>
        <a:lstStyle/>
        <a:p>
          <a:endParaRPr lang="es-ES" sz="1100"/>
        </a:p>
      </dgm:t>
    </dgm:pt>
    <dgm:pt modelId="{85377883-A51C-480F-961F-7211B7E22A31}" type="sibTrans" cxnId="{528DF7BE-24BF-407A-BD47-B5C1D4035F68}">
      <dgm:prSet/>
      <dgm:spPr/>
      <dgm:t>
        <a:bodyPr/>
        <a:lstStyle/>
        <a:p>
          <a:endParaRPr lang="es-ES" sz="1100"/>
        </a:p>
      </dgm:t>
    </dgm:pt>
    <dgm:pt modelId="{1C8F247C-5806-40EF-843B-A23C7519CBE7}">
      <dgm:prSet phldrT="[Texto]" custT="1"/>
      <dgm:spPr/>
      <dgm:t>
        <a:bodyPr/>
        <a:lstStyle/>
        <a:p>
          <a:r>
            <a:rPr lang="es-ES" sz="1100" dirty="0" smtClean="0"/>
            <a:t>Criterios de igualdad de oportunidades</a:t>
          </a:r>
          <a:endParaRPr lang="es-ES" sz="1100" dirty="0"/>
        </a:p>
      </dgm:t>
    </dgm:pt>
    <dgm:pt modelId="{E8557564-D1F0-4ECA-B7DE-8859F25225AC}" type="parTrans" cxnId="{0BE2965B-C6CE-4DA9-8EA0-7ECADB2D50B0}">
      <dgm:prSet/>
      <dgm:spPr/>
      <dgm:t>
        <a:bodyPr/>
        <a:lstStyle/>
        <a:p>
          <a:endParaRPr lang="es-ES" sz="1100"/>
        </a:p>
      </dgm:t>
    </dgm:pt>
    <dgm:pt modelId="{9C321097-92FB-478F-8752-F35AB91D1D57}" type="sibTrans" cxnId="{0BE2965B-C6CE-4DA9-8EA0-7ECADB2D50B0}">
      <dgm:prSet/>
      <dgm:spPr/>
      <dgm:t>
        <a:bodyPr/>
        <a:lstStyle/>
        <a:p>
          <a:endParaRPr lang="es-ES" sz="1100"/>
        </a:p>
      </dgm:t>
    </dgm:pt>
    <dgm:pt modelId="{408407FB-8B6C-44E3-A15A-C2921771AB2F}">
      <dgm:prSet phldrT="[Texto]" custT="1"/>
      <dgm:spPr/>
      <dgm:t>
        <a:bodyPr/>
        <a:lstStyle/>
        <a:p>
          <a:r>
            <a:rPr lang="es-ES" sz="1100" dirty="0" smtClean="0"/>
            <a:t>Presencia importante de mujeres en casos de éxito</a:t>
          </a:r>
          <a:endParaRPr lang="es-ES" sz="1100" dirty="0"/>
        </a:p>
      </dgm:t>
    </dgm:pt>
    <dgm:pt modelId="{ADF5E2FB-9304-43D4-A4B5-A07E03FE57DC}" type="parTrans" cxnId="{724DE5C6-E8DF-427D-A95B-6839EE150E37}">
      <dgm:prSet/>
      <dgm:spPr/>
      <dgm:t>
        <a:bodyPr/>
        <a:lstStyle/>
        <a:p>
          <a:endParaRPr lang="es-ES" sz="1100"/>
        </a:p>
      </dgm:t>
    </dgm:pt>
    <dgm:pt modelId="{ADA90655-583D-4795-AE7C-320E1EA4F687}" type="sibTrans" cxnId="{724DE5C6-E8DF-427D-A95B-6839EE150E37}">
      <dgm:prSet/>
      <dgm:spPr/>
      <dgm:t>
        <a:bodyPr/>
        <a:lstStyle/>
        <a:p>
          <a:endParaRPr lang="es-ES" sz="1100"/>
        </a:p>
      </dgm:t>
    </dgm:pt>
    <dgm:pt modelId="{5DB7A37F-3C38-4403-A517-A3BD5EA74D14}">
      <dgm:prSet phldrT="[Texto]" custT="1"/>
      <dgm:spPr/>
      <dgm:t>
        <a:bodyPr/>
        <a:lstStyle/>
        <a:p>
          <a:r>
            <a:rPr lang="es-ES" sz="1100" dirty="0" smtClean="0"/>
            <a:t>Jornadas de presentación</a:t>
          </a:r>
          <a:endParaRPr lang="es-ES" sz="1100" dirty="0"/>
        </a:p>
      </dgm:t>
    </dgm:pt>
    <dgm:pt modelId="{904739DD-044B-4DBF-ABB5-45CB5D7DB84C}" type="parTrans" cxnId="{A3182B84-4F9C-420C-8D88-64A80D1E107E}">
      <dgm:prSet/>
      <dgm:spPr/>
      <dgm:t>
        <a:bodyPr/>
        <a:lstStyle/>
        <a:p>
          <a:endParaRPr lang="es-ES" sz="1100"/>
        </a:p>
      </dgm:t>
    </dgm:pt>
    <dgm:pt modelId="{390240C2-1978-46BB-B3F7-EE315ABD10B4}" type="sibTrans" cxnId="{A3182B84-4F9C-420C-8D88-64A80D1E107E}">
      <dgm:prSet/>
      <dgm:spPr/>
      <dgm:t>
        <a:bodyPr/>
        <a:lstStyle/>
        <a:p>
          <a:endParaRPr lang="es-ES" sz="1100"/>
        </a:p>
      </dgm:t>
    </dgm:pt>
    <dgm:pt modelId="{97262F88-6A07-464A-8ED8-D649B372F473}">
      <dgm:prSet phldrT="[Texto]" custT="1"/>
      <dgm:spPr/>
      <dgm:t>
        <a:bodyPr/>
        <a:lstStyle/>
        <a:p>
          <a:r>
            <a:rPr lang="es-ES" sz="1100" dirty="0" smtClean="0"/>
            <a:t>Mesas redondas</a:t>
          </a:r>
          <a:endParaRPr lang="es-ES" sz="1100" dirty="0"/>
        </a:p>
      </dgm:t>
    </dgm:pt>
    <dgm:pt modelId="{9732168E-653F-4870-951A-B2E3C04840A9}" type="parTrans" cxnId="{ACCFE7F1-825D-4528-8FC3-4C1BB27A67E5}">
      <dgm:prSet/>
      <dgm:spPr/>
      <dgm:t>
        <a:bodyPr/>
        <a:lstStyle/>
        <a:p>
          <a:endParaRPr lang="es-ES" sz="1100"/>
        </a:p>
      </dgm:t>
    </dgm:pt>
    <dgm:pt modelId="{0C9B4828-2988-483F-B4F6-056BC1C0EB39}" type="sibTrans" cxnId="{ACCFE7F1-825D-4528-8FC3-4C1BB27A67E5}">
      <dgm:prSet/>
      <dgm:spPr/>
      <dgm:t>
        <a:bodyPr/>
        <a:lstStyle/>
        <a:p>
          <a:endParaRPr lang="es-ES" sz="1100"/>
        </a:p>
      </dgm:t>
    </dgm:pt>
    <dgm:pt modelId="{1F260B93-75CD-4D74-883B-7129FA78A5F8}">
      <dgm:prSet phldrT="[Texto]" custT="1"/>
      <dgm:spPr/>
      <dgm:t>
        <a:bodyPr/>
        <a:lstStyle/>
        <a:p>
          <a:r>
            <a:rPr lang="es-ES" sz="1100" dirty="0" smtClean="0"/>
            <a:t>Alta calidad</a:t>
          </a:r>
          <a:endParaRPr lang="es-ES" sz="1100" dirty="0"/>
        </a:p>
      </dgm:t>
    </dgm:pt>
    <dgm:pt modelId="{109FD72A-3777-47F8-B54F-0DB4214DF3DC}" type="parTrans" cxnId="{2A11B6F1-CE50-4934-9A08-3B60727B43F1}">
      <dgm:prSet/>
      <dgm:spPr/>
      <dgm:t>
        <a:bodyPr/>
        <a:lstStyle/>
        <a:p>
          <a:endParaRPr lang="es-ES" sz="1100"/>
        </a:p>
      </dgm:t>
    </dgm:pt>
    <dgm:pt modelId="{B7B99B8A-D416-44CA-A652-0577C1F2137F}" type="sibTrans" cxnId="{2A11B6F1-CE50-4934-9A08-3B60727B43F1}">
      <dgm:prSet/>
      <dgm:spPr/>
      <dgm:t>
        <a:bodyPr/>
        <a:lstStyle/>
        <a:p>
          <a:endParaRPr lang="es-ES" sz="1100"/>
        </a:p>
      </dgm:t>
    </dgm:pt>
    <dgm:pt modelId="{D6FB8BA0-E88A-478A-9B70-8995CEA25AB9}">
      <dgm:prSet phldrT="[Texto]" custT="1"/>
      <dgm:spPr/>
      <dgm:t>
        <a:bodyPr/>
        <a:lstStyle/>
        <a:p>
          <a:r>
            <a:rPr lang="es-ES" sz="1100" dirty="0" smtClean="0"/>
            <a:t>Calidad visual muy cuidada</a:t>
          </a:r>
          <a:endParaRPr lang="es-ES" sz="1100" dirty="0"/>
        </a:p>
      </dgm:t>
    </dgm:pt>
    <dgm:pt modelId="{DEF630D5-5662-463A-81AB-5D6817AD2B22}" type="parTrans" cxnId="{ECCB799A-8972-4329-9753-3722DD3F3471}">
      <dgm:prSet/>
      <dgm:spPr/>
      <dgm:t>
        <a:bodyPr/>
        <a:lstStyle/>
        <a:p>
          <a:endParaRPr lang="es-ES" sz="1100"/>
        </a:p>
      </dgm:t>
    </dgm:pt>
    <dgm:pt modelId="{2F50D584-D2F2-4F0F-99E5-32AF46572E40}" type="sibTrans" cxnId="{ECCB799A-8972-4329-9753-3722DD3F3471}">
      <dgm:prSet/>
      <dgm:spPr/>
      <dgm:t>
        <a:bodyPr/>
        <a:lstStyle/>
        <a:p>
          <a:endParaRPr lang="es-ES" sz="1100"/>
        </a:p>
      </dgm:t>
    </dgm:pt>
    <dgm:pt modelId="{D008CAED-870B-4326-9657-4E9297EA404A}">
      <dgm:prSet phldrT="[Texto]" custT="1"/>
      <dgm:spPr/>
      <dgm:t>
        <a:bodyPr/>
        <a:lstStyle/>
        <a:p>
          <a:r>
            <a:rPr lang="es-ES" sz="1100" dirty="0" smtClean="0"/>
            <a:t>Transmitir confianza  y calidad</a:t>
          </a:r>
          <a:endParaRPr lang="es-ES" sz="1100" dirty="0"/>
        </a:p>
      </dgm:t>
    </dgm:pt>
    <dgm:pt modelId="{35291AD2-D645-41AD-83BA-D84B429E44F3}" type="parTrans" cxnId="{25BBF8AF-E082-45B4-99BF-235481B23513}">
      <dgm:prSet/>
      <dgm:spPr/>
      <dgm:t>
        <a:bodyPr/>
        <a:lstStyle/>
        <a:p>
          <a:endParaRPr lang="es-ES" sz="1100"/>
        </a:p>
      </dgm:t>
    </dgm:pt>
    <dgm:pt modelId="{C6B451B9-ADCF-41BC-BE4B-37D33B15E2E1}" type="sibTrans" cxnId="{25BBF8AF-E082-45B4-99BF-235481B23513}">
      <dgm:prSet/>
      <dgm:spPr/>
      <dgm:t>
        <a:bodyPr/>
        <a:lstStyle/>
        <a:p>
          <a:endParaRPr lang="es-ES" sz="1100"/>
        </a:p>
      </dgm:t>
    </dgm:pt>
    <dgm:pt modelId="{AF52146B-3415-473A-BE8E-35DAA8423842}">
      <dgm:prSet phldrT="[Texto]" custT="1"/>
      <dgm:spPr/>
      <dgm:t>
        <a:bodyPr/>
        <a:lstStyle/>
        <a:p>
          <a:r>
            <a:rPr lang="es-ES" sz="1100" dirty="0" smtClean="0"/>
            <a:t>Nuevas tecnologías</a:t>
          </a:r>
          <a:endParaRPr lang="es-ES" sz="1100" dirty="0"/>
        </a:p>
      </dgm:t>
    </dgm:pt>
    <dgm:pt modelId="{56FF670E-5879-4E54-8857-354647D941B4}" type="parTrans" cxnId="{77B29F70-0479-4100-A836-81EE67150242}">
      <dgm:prSet/>
      <dgm:spPr/>
      <dgm:t>
        <a:bodyPr/>
        <a:lstStyle/>
        <a:p>
          <a:endParaRPr lang="es-ES" sz="1100"/>
        </a:p>
      </dgm:t>
    </dgm:pt>
    <dgm:pt modelId="{16C61D41-BB12-4FD2-9CB5-BBC962F6C6A3}" type="sibTrans" cxnId="{77B29F70-0479-4100-A836-81EE67150242}">
      <dgm:prSet/>
      <dgm:spPr/>
      <dgm:t>
        <a:bodyPr/>
        <a:lstStyle/>
        <a:p>
          <a:endParaRPr lang="es-ES" sz="1100"/>
        </a:p>
      </dgm:t>
    </dgm:pt>
    <dgm:pt modelId="{4E545B0C-2548-4ACA-806A-794C84F364FD}">
      <dgm:prSet phldrT="[Texto]" custT="1"/>
      <dgm:spPr/>
      <dgm:t>
        <a:bodyPr/>
        <a:lstStyle/>
        <a:p>
          <a:r>
            <a:rPr lang="es-ES" sz="1100" dirty="0" smtClean="0"/>
            <a:t>Internet</a:t>
          </a:r>
          <a:endParaRPr lang="es-ES" sz="1100" dirty="0"/>
        </a:p>
      </dgm:t>
    </dgm:pt>
    <dgm:pt modelId="{5A30DD28-F506-41AD-B644-A607DDC3C5BD}" type="parTrans" cxnId="{AADD1446-AFB7-48B9-AC21-DC102B0C9D9A}">
      <dgm:prSet/>
      <dgm:spPr/>
      <dgm:t>
        <a:bodyPr/>
        <a:lstStyle/>
        <a:p>
          <a:endParaRPr lang="es-ES" sz="1100"/>
        </a:p>
      </dgm:t>
    </dgm:pt>
    <dgm:pt modelId="{B517506C-D04E-48DE-B4C0-F72F6B9BF441}" type="sibTrans" cxnId="{AADD1446-AFB7-48B9-AC21-DC102B0C9D9A}">
      <dgm:prSet/>
      <dgm:spPr/>
      <dgm:t>
        <a:bodyPr/>
        <a:lstStyle/>
        <a:p>
          <a:endParaRPr lang="es-ES" sz="1100"/>
        </a:p>
      </dgm:t>
    </dgm:pt>
    <dgm:pt modelId="{EAA0AB41-AB14-4320-B215-C6DDC8338913}">
      <dgm:prSet phldrT="[Texto]" custT="1"/>
      <dgm:spPr/>
      <dgm:t>
        <a:bodyPr/>
        <a:lstStyle/>
        <a:p>
          <a:r>
            <a:rPr lang="es-ES" sz="1100" dirty="0" smtClean="0"/>
            <a:t>Canal específico </a:t>
          </a:r>
          <a:r>
            <a:rPr lang="es-ES" sz="1100" dirty="0" err="1" smtClean="0"/>
            <a:t>youtube</a:t>
          </a:r>
          <a:endParaRPr lang="es-ES" sz="1100" dirty="0"/>
        </a:p>
      </dgm:t>
    </dgm:pt>
    <dgm:pt modelId="{2DCF2C7F-BF07-4B67-A83E-D8E8E0E22A39}" type="parTrans" cxnId="{3A01D304-6BBD-4631-8D6B-DBAC44C12183}">
      <dgm:prSet/>
      <dgm:spPr/>
      <dgm:t>
        <a:bodyPr/>
        <a:lstStyle/>
        <a:p>
          <a:endParaRPr lang="es-ES" sz="1100"/>
        </a:p>
      </dgm:t>
    </dgm:pt>
    <dgm:pt modelId="{8D1CB330-342E-49F1-B8C3-6D1B7DA593CC}" type="sibTrans" cxnId="{3A01D304-6BBD-4631-8D6B-DBAC44C12183}">
      <dgm:prSet/>
      <dgm:spPr/>
      <dgm:t>
        <a:bodyPr/>
        <a:lstStyle/>
        <a:p>
          <a:endParaRPr lang="es-ES" sz="1100"/>
        </a:p>
      </dgm:t>
    </dgm:pt>
    <dgm:pt modelId="{83985E9C-708F-499F-A977-5D7DB13661B6}">
      <dgm:prSet phldrT="[Texto]" custT="1"/>
      <dgm:spPr/>
      <dgm:t>
        <a:bodyPr/>
        <a:lstStyle/>
        <a:p>
          <a:r>
            <a:rPr lang="es-ES" sz="1100" dirty="0" err="1" smtClean="0"/>
            <a:t>Issuu</a:t>
          </a:r>
          <a:endParaRPr lang="es-ES" sz="1100" dirty="0"/>
        </a:p>
      </dgm:t>
    </dgm:pt>
    <dgm:pt modelId="{0EC67F2C-C944-4AFE-AE41-F2C392882721}" type="parTrans" cxnId="{49249230-F29D-4FD1-89D2-2F8D701462A0}">
      <dgm:prSet/>
      <dgm:spPr/>
      <dgm:t>
        <a:bodyPr/>
        <a:lstStyle/>
        <a:p>
          <a:endParaRPr lang="es-ES" sz="1100"/>
        </a:p>
      </dgm:t>
    </dgm:pt>
    <dgm:pt modelId="{C8C24E76-FCB3-439C-A26A-433EAA31B724}" type="sibTrans" cxnId="{49249230-F29D-4FD1-89D2-2F8D701462A0}">
      <dgm:prSet/>
      <dgm:spPr/>
      <dgm:t>
        <a:bodyPr/>
        <a:lstStyle/>
        <a:p>
          <a:endParaRPr lang="es-ES" sz="1100"/>
        </a:p>
      </dgm:t>
    </dgm:pt>
    <dgm:pt modelId="{6F218CAA-8EDD-49CD-9822-511D834E91BC}">
      <dgm:prSet phldrT="[Texto]" custT="1"/>
      <dgm:spPr/>
      <dgm:t>
        <a:bodyPr/>
        <a:lstStyle/>
        <a:p>
          <a:r>
            <a:rPr lang="es-ES" sz="1100" dirty="0" smtClean="0"/>
            <a:t>Centrada en las personas</a:t>
          </a:r>
          <a:endParaRPr lang="es-ES" sz="1100" dirty="0"/>
        </a:p>
      </dgm:t>
    </dgm:pt>
    <dgm:pt modelId="{D20066EE-C51C-41D2-8702-CF58812B8737}" type="parTrans" cxnId="{7CAF7F89-EDD1-4B2D-B9FC-C8D903139DFC}">
      <dgm:prSet/>
      <dgm:spPr/>
      <dgm:t>
        <a:bodyPr/>
        <a:lstStyle/>
        <a:p>
          <a:endParaRPr lang="es-ES"/>
        </a:p>
      </dgm:t>
    </dgm:pt>
    <dgm:pt modelId="{F8A96629-0089-45E1-8C31-042B3034C9A3}" type="sibTrans" cxnId="{7CAF7F89-EDD1-4B2D-B9FC-C8D903139DFC}">
      <dgm:prSet/>
      <dgm:spPr/>
      <dgm:t>
        <a:bodyPr/>
        <a:lstStyle/>
        <a:p>
          <a:endParaRPr lang="es-ES"/>
        </a:p>
      </dgm:t>
    </dgm:pt>
    <dgm:pt modelId="{EA75FF8B-5158-4399-BAF7-F05FF195F63F}" type="pres">
      <dgm:prSet presAssocID="{6E8A3C94-8DFE-4157-A2C0-A5132F56EE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284DED-3399-43F1-8A1D-A30B04EFC665}" type="pres">
      <dgm:prSet presAssocID="{11EF1365-35F1-4324-AB6A-5A25B4E610A2}" presName="linNode" presStyleCnt="0"/>
      <dgm:spPr/>
    </dgm:pt>
    <dgm:pt modelId="{44BD3465-0BB7-433D-AFD9-B32B72295A87}" type="pres">
      <dgm:prSet presAssocID="{11EF1365-35F1-4324-AB6A-5A25B4E610A2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2390F-8846-4420-9501-766F76AE96F4}" type="pres">
      <dgm:prSet presAssocID="{11EF1365-35F1-4324-AB6A-5A25B4E610A2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9BA12-081D-4E2D-AFBF-D5EFDADDB5D1}" type="pres">
      <dgm:prSet presAssocID="{15434037-548F-4BEF-A11B-F16FB56972DF}" presName="sp" presStyleCnt="0"/>
      <dgm:spPr/>
    </dgm:pt>
    <dgm:pt modelId="{040BA4CE-8D8C-4E78-820F-A99D858E2317}" type="pres">
      <dgm:prSet presAssocID="{C9B756BD-6D48-4192-A695-3938E184EE3C}" presName="linNode" presStyleCnt="0"/>
      <dgm:spPr/>
    </dgm:pt>
    <dgm:pt modelId="{BDC88455-1A7B-4099-BBC5-49B6CE739924}" type="pres">
      <dgm:prSet presAssocID="{C9B756BD-6D48-4192-A695-3938E184EE3C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3E7AC4-5DA1-4438-8A88-2A33ACE34736}" type="pres">
      <dgm:prSet presAssocID="{C9B756BD-6D48-4192-A695-3938E184EE3C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C56F8-555A-4875-A03F-3A60334CE821}" type="pres">
      <dgm:prSet presAssocID="{C9ABAF4C-8D68-4B5E-AA7B-91A3D16BDB6E}" presName="sp" presStyleCnt="0"/>
      <dgm:spPr/>
    </dgm:pt>
    <dgm:pt modelId="{EA6EED88-BC3F-4AA9-A75F-9517331D937C}" type="pres">
      <dgm:prSet presAssocID="{6F8EBD43-3609-404D-B1F9-B690AEF773C5}" presName="linNode" presStyleCnt="0"/>
      <dgm:spPr/>
    </dgm:pt>
    <dgm:pt modelId="{DC7CE7F9-58CA-4773-B993-DE9A97CDA894}" type="pres">
      <dgm:prSet presAssocID="{6F8EBD43-3609-404D-B1F9-B690AEF773C5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528F6-5D2C-40B3-A6B2-5D49BC03B666}" type="pres">
      <dgm:prSet presAssocID="{6F8EBD43-3609-404D-B1F9-B690AEF773C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436C2-D9A1-42AB-9174-25A2DD5BFFD1}" type="pres">
      <dgm:prSet presAssocID="{43C45E04-5B30-4402-9271-183F9F509A46}" presName="sp" presStyleCnt="0"/>
      <dgm:spPr/>
    </dgm:pt>
    <dgm:pt modelId="{BAC9990B-FFCE-47D0-97F5-2FD9EB29DD0A}" type="pres">
      <dgm:prSet presAssocID="{78A45E4C-60EA-473D-AC4A-AEB05C8F4214}" presName="linNode" presStyleCnt="0"/>
      <dgm:spPr/>
    </dgm:pt>
    <dgm:pt modelId="{02363A8F-9872-40FA-BE00-B37B14737152}" type="pres">
      <dgm:prSet presAssocID="{78A45E4C-60EA-473D-AC4A-AEB05C8F421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36B0A-96F3-42D8-B5A0-A4719EC038F0}" type="pres">
      <dgm:prSet presAssocID="{78A45E4C-60EA-473D-AC4A-AEB05C8F421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19B00-3261-4CF1-B688-952AC961DF20}" type="pres">
      <dgm:prSet presAssocID="{DDA4FBC5-0487-40FA-820E-FD16B53FF84D}" presName="sp" presStyleCnt="0"/>
      <dgm:spPr/>
    </dgm:pt>
    <dgm:pt modelId="{6C2D70E8-43FD-4841-B7DA-AB4FDAC021E7}" type="pres">
      <dgm:prSet presAssocID="{B2D2898A-EBD0-489A-973F-76F5955795B6}" presName="linNode" presStyleCnt="0"/>
      <dgm:spPr/>
    </dgm:pt>
    <dgm:pt modelId="{C271170F-D03F-41C9-BC54-A59B4D64AB52}" type="pres">
      <dgm:prSet presAssocID="{B2D2898A-EBD0-489A-973F-76F5955795B6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0C2C41-5E43-4421-BAEE-2A8EDB94E103}" type="pres">
      <dgm:prSet presAssocID="{B2D2898A-EBD0-489A-973F-76F5955795B6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EFBE7-2110-45E0-8CB9-A26BF213CA8E}" type="pres">
      <dgm:prSet presAssocID="{3DABD0CB-E308-46A8-8779-C08BCF4BF06D}" presName="sp" presStyleCnt="0"/>
      <dgm:spPr/>
    </dgm:pt>
    <dgm:pt modelId="{879164D2-1BC2-4399-837E-65D2E814C9F1}" type="pres">
      <dgm:prSet presAssocID="{1C8F247C-5806-40EF-843B-A23C7519CBE7}" presName="linNode" presStyleCnt="0"/>
      <dgm:spPr/>
    </dgm:pt>
    <dgm:pt modelId="{982D295D-CF5A-4E9C-BAD7-65F1E4B8AD7B}" type="pres">
      <dgm:prSet presAssocID="{1C8F247C-5806-40EF-843B-A23C7519CBE7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C062E8-6E1A-4FF8-8D45-1D0771B3730E}" type="pres">
      <dgm:prSet presAssocID="{1C8F247C-5806-40EF-843B-A23C7519CBE7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A19C6E-6A7A-48A2-9092-24541306524A}" type="pres">
      <dgm:prSet presAssocID="{9C321097-92FB-478F-8752-F35AB91D1D57}" presName="sp" presStyleCnt="0"/>
      <dgm:spPr/>
    </dgm:pt>
    <dgm:pt modelId="{B94D8405-6220-4BC0-B7A1-B9D14BFF3B93}" type="pres">
      <dgm:prSet presAssocID="{1F260B93-75CD-4D74-883B-7129FA78A5F8}" presName="linNode" presStyleCnt="0"/>
      <dgm:spPr/>
    </dgm:pt>
    <dgm:pt modelId="{65267626-40EC-4520-892B-38CF7906A0EE}" type="pres">
      <dgm:prSet presAssocID="{1F260B93-75CD-4D74-883B-7129FA78A5F8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3AA567-4930-4ECC-81F7-A8D87C63C451}" type="pres">
      <dgm:prSet presAssocID="{1F260B93-75CD-4D74-883B-7129FA78A5F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708895-4DA0-4554-A0C3-B7A2B1E5C692}" type="pres">
      <dgm:prSet presAssocID="{B7B99B8A-D416-44CA-A652-0577C1F2137F}" presName="sp" presStyleCnt="0"/>
      <dgm:spPr/>
    </dgm:pt>
    <dgm:pt modelId="{2E6EC81D-B7D1-4C3B-87A1-18F6AA1160AD}" type="pres">
      <dgm:prSet presAssocID="{AF52146B-3415-473A-BE8E-35DAA8423842}" presName="linNode" presStyleCnt="0"/>
      <dgm:spPr/>
    </dgm:pt>
    <dgm:pt modelId="{16A13E9F-D501-497B-AF3E-DAD54F3EA6B6}" type="pres">
      <dgm:prSet presAssocID="{AF52146B-3415-473A-BE8E-35DAA8423842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AF31D-1381-4498-ADD4-E08A6C18708E}" type="pres">
      <dgm:prSet presAssocID="{AF52146B-3415-473A-BE8E-35DAA8423842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E2965B-C6CE-4DA9-8EA0-7ECADB2D50B0}" srcId="{6E8A3C94-8DFE-4157-A2C0-A5132F56EECC}" destId="{1C8F247C-5806-40EF-843B-A23C7519CBE7}" srcOrd="5" destOrd="0" parTransId="{E8557564-D1F0-4ECA-B7DE-8859F25225AC}" sibTransId="{9C321097-92FB-478F-8752-F35AB91D1D57}"/>
    <dgm:cxn modelId="{D28C358A-CF42-474C-90D9-A3CFCF03CF4C}" type="presOf" srcId="{97262F88-6A07-464A-8ED8-D649B372F473}" destId="{2CC062E8-6E1A-4FF8-8D45-1D0771B3730E}" srcOrd="0" destOrd="2" presId="urn:microsoft.com/office/officeart/2005/8/layout/vList5"/>
    <dgm:cxn modelId="{87DCC6EE-1FD6-4AB3-80BC-FEB5C66FD432}" type="presOf" srcId="{6E8A3C94-8DFE-4157-A2C0-A5132F56EECC}" destId="{EA75FF8B-5158-4399-BAF7-F05FF195F63F}" srcOrd="0" destOrd="0" presId="urn:microsoft.com/office/officeart/2005/8/layout/vList5"/>
    <dgm:cxn modelId="{3E0BEDD9-FD43-4B03-8E67-E68F8AD63CF1}" type="presOf" srcId="{B2D2898A-EBD0-489A-973F-76F5955795B6}" destId="{C271170F-D03F-41C9-BC54-A59B4D64AB52}" srcOrd="0" destOrd="0" presId="urn:microsoft.com/office/officeart/2005/8/layout/vList5"/>
    <dgm:cxn modelId="{ACCFE7F1-825D-4528-8FC3-4C1BB27A67E5}" srcId="{1C8F247C-5806-40EF-843B-A23C7519CBE7}" destId="{97262F88-6A07-464A-8ED8-D649B372F473}" srcOrd="2" destOrd="0" parTransId="{9732168E-653F-4870-951A-B2E3C04840A9}" sibTransId="{0C9B4828-2988-483F-B4F6-056BC1C0EB39}"/>
    <dgm:cxn modelId="{241BF733-0902-4BA1-B48F-6877A2F0F77D}" srcId="{78A45E4C-60EA-473D-AC4A-AEB05C8F4214}" destId="{99B95367-E702-418D-9B2A-84002438F384}" srcOrd="1" destOrd="0" parTransId="{5A4425CD-10D9-400A-B429-8F3D7394478B}" sibTransId="{9CFB7685-46FE-4AB9-BD3D-8D4F39C04D89}"/>
    <dgm:cxn modelId="{00BB7432-F986-499D-A321-DB3ACE9EBA9E}" srcId="{6E8A3C94-8DFE-4157-A2C0-A5132F56EECC}" destId="{6F8EBD43-3609-404D-B1F9-B690AEF773C5}" srcOrd="2" destOrd="0" parTransId="{BADB58FA-32F7-4889-B792-C05DEA495D0C}" sibTransId="{43C45E04-5B30-4402-9271-183F9F509A46}"/>
    <dgm:cxn modelId="{2A11B6F1-CE50-4934-9A08-3B60727B43F1}" srcId="{6E8A3C94-8DFE-4157-A2C0-A5132F56EECC}" destId="{1F260B93-75CD-4D74-883B-7129FA78A5F8}" srcOrd="6" destOrd="0" parTransId="{109FD72A-3777-47F8-B54F-0DB4214DF3DC}" sibTransId="{B7B99B8A-D416-44CA-A652-0577C1F2137F}"/>
    <dgm:cxn modelId="{57DCA260-8EEB-4944-97F1-73464B2F741E}" srcId="{C9B756BD-6D48-4192-A695-3938E184EE3C}" destId="{66A6BE5E-C385-4798-9ED2-BF76A6F7FC80}" srcOrd="0" destOrd="0" parTransId="{3613C56B-CFD6-454F-AB8D-D64A4C644385}" sibTransId="{78B8F128-EC81-4A51-9504-52CC5C33AF3A}"/>
    <dgm:cxn modelId="{EE6969AE-0A16-42A4-A7A9-AD3B9DCDC781}" type="presOf" srcId="{D6FB8BA0-E88A-478A-9B70-8995CEA25AB9}" destId="{8E3AA567-4930-4ECC-81F7-A8D87C63C451}" srcOrd="0" destOrd="0" presId="urn:microsoft.com/office/officeart/2005/8/layout/vList5"/>
    <dgm:cxn modelId="{3A01D304-6BBD-4631-8D6B-DBAC44C12183}" srcId="{AF52146B-3415-473A-BE8E-35DAA8423842}" destId="{EAA0AB41-AB14-4320-B215-C6DDC8338913}" srcOrd="1" destOrd="0" parTransId="{2DCF2C7F-BF07-4B67-A83E-D8E8E0E22A39}" sibTransId="{8D1CB330-342E-49F1-B8C3-6D1B7DA593CC}"/>
    <dgm:cxn modelId="{92C1AF4B-2D07-4435-96AC-DF9842DF3FF7}" type="presOf" srcId="{4E545B0C-2548-4ACA-806A-794C84F364FD}" destId="{28AAF31D-1381-4498-ADD4-E08A6C18708E}" srcOrd="0" destOrd="0" presId="urn:microsoft.com/office/officeart/2005/8/layout/vList5"/>
    <dgm:cxn modelId="{A511748D-9325-4BBC-8727-4B702F5D7F22}" type="presOf" srcId="{6F8EBD43-3609-404D-B1F9-B690AEF773C5}" destId="{DC7CE7F9-58CA-4773-B993-DE9A97CDA894}" srcOrd="0" destOrd="0" presId="urn:microsoft.com/office/officeart/2005/8/layout/vList5"/>
    <dgm:cxn modelId="{18F052EC-CC58-434F-A25A-F332F9518E61}" type="presOf" srcId="{06BBECD8-0B64-499A-A9DF-3811B4D0A19E}" destId="{0DE528F6-5D2C-40B3-A6B2-5D49BC03B666}" srcOrd="0" destOrd="0" presId="urn:microsoft.com/office/officeart/2005/8/layout/vList5"/>
    <dgm:cxn modelId="{BF9F7742-51AE-4562-BACA-70830FFD21BC}" srcId="{78A45E4C-60EA-473D-AC4A-AEB05C8F4214}" destId="{A1195D03-94C6-4064-94A8-D60E4976AF1D}" srcOrd="2" destOrd="0" parTransId="{2B1E3D34-BE95-4351-8F81-D1067BBB6F2C}" sibTransId="{CDCFA388-1CB6-423A-9D94-A81C56B82562}"/>
    <dgm:cxn modelId="{B61841F8-2A23-4DFB-BEBC-D84B5EF6FA86}" type="presOf" srcId="{5DB7A37F-3C38-4403-A517-A3BD5EA74D14}" destId="{2CC062E8-6E1A-4FF8-8D45-1D0771B3730E}" srcOrd="0" destOrd="1" presId="urn:microsoft.com/office/officeart/2005/8/layout/vList5"/>
    <dgm:cxn modelId="{F0E08BD6-2D64-4332-AAA8-8C8F9F444354}" srcId="{11EF1365-35F1-4324-AB6A-5A25B4E610A2}" destId="{54AAE2BF-B7FF-4F3C-92C3-D3DD92DC41A1}" srcOrd="1" destOrd="0" parTransId="{652D2D6D-BBE3-4A83-A0B2-B7D75D92D0F9}" sibTransId="{B91D5450-0EBD-47A7-BEFB-B56F546E3BE2}"/>
    <dgm:cxn modelId="{4BAA8182-CE7A-460E-8213-0390BB6BA4EA}" type="presOf" srcId="{1C8F247C-5806-40EF-843B-A23C7519CBE7}" destId="{982D295D-CF5A-4E9C-BAD7-65F1E4B8AD7B}" srcOrd="0" destOrd="0" presId="urn:microsoft.com/office/officeart/2005/8/layout/vList5"/>
    <dgm:cxn modelId="{724DE5C6-E8DF-427D-A95B-6839EE150E37}" srcId="{1C8F247C-5806-40EF-843B-A23C7519CBE7}" destId="{408407FB-8B6C-44E3-A15A-C2921771AB2F}" srcOrd="0" destOrd="0" parTransId="{ADF5E2FB-9304-43D4-A4B5-A07E03FE57DC}" sibTransId="{ADA90655-583D-4795-AE7C-320E1EA4F687}"/>
    <dgm:cxn modelId="{B33C41AB-26AF-47B8-985A-9A8391B7E952}" type="presOf" srcId="{C9B756BD-6D48-4192-A695-3938E184EE3C}" destId="{BDC88455-1A7B-4099-BBC5-49B6CE739924}" srcOrd="0" destOrd="0" presId="urn:microsoft.com/office/officeart/2005/8/layout/vList5"/>
    <dgm:cxn modelId="{4A627C3B-E649-407F-87CA-B298B593A0E4}" type="presOf" srcId="{D767B67C-9D12-4DA8-8E32-F9101BA34F8F}" destId="{0B12390F-8846-4420-9501-766F76AE96F4}" srcOrd="0" destOrd="0" presId="urn:microsoft.com/office/officeart/2005/8/layout/vList5"/>
    <dgm:cxn modelId="{5E97661F-F8B7-44B6-898A-7092DBA07180}" type="presOf" srcId="{D008CAED-870B-4326-9657-4E9297EA404A}" destId="{8E3AA567-4930-4ECC-81F7-A8D87C63C451}" srcOrd="0" destOrd="1" presId="urn:microsoft.com/office/officeart/2005/8/layout/vList5"/>
    <dgm:cxn modelId="{49249230-F29D-4FD1-89D2-2F8D701462A0}" srcId="{AF52146B-3415-473A-BE8E-35DAA8423842}" destId="{83985E9C-708F-499F-A977-5D7DB13661B6}" srcOrd="2" destOrd="0" parTransId="{0EC67F2C-C944-4AFE-AE41-F2C392882721}" sibTransId="{C8C24E76-FCB3-439C-A26A-433EAA31B724}"/>
    <dgm:cxn modelId="{566C8015-90B9-4AB4-A325-B6F6CAC39514}" type="presOf" srcId="{EAA0AB41-AB14-4320-B215-C6DDC8338913}" destId="{28AAF31D-1381-4498-ADD4-E08A6C18708E}" srcOrd="0" destOrd="1" presId="urn:microsoft.com/office/officeart/2005/8/layout/vList5"/>
    <dgm:cxn modelId="{ABA61556-4753-4B8E-A29A-6B27F0AE8B0E}" srcId="{6E8A3C94-8DFE-4157-A2C0-A5132F56EECC}" destId="{78A45E4C-60EA-473D-AC4A-AEB05C8F4214}" srcOrd="3" destOrd="0" parTransId="{1598930A-FD21-48C5-BA27-E0261B8E79DD}" sibTransId="{DDA4FBC5-0487-40FA-820E-FD16B53FF84D}"/>
    <dgm:cxn modelId="{5D7C4C4C-1D6A-4AE9-8918-3BD0F0D7D38D}" type="presOf" srcId="{C5171D7F-402E-4201-B048-D6573E24A7CA}" destId="{68036B0A-96F3-42D8-B5A0-A4719EC038F0}" srcOrd="0" destOrd="0" presId="urn:microsoft.com/office/officeart/2005/8/layout/vList5"/>
    <dgm:cxn modelId="{76B55717-2535-4E5D-AD36-C47281D97561}" type="presOf" srcId="{83985E9C-708F-499F-A977-5D7DB13661B6}" destId="{28AAF31D-1381-4498-ADD4-E08A6C18708E}" srcOrd="0" destOrd="2" presId="urn:microsoft.com/office/officeart/2005/8/layout/vList5"/>
    <dgm:cxn modelId="{F96B0C37-009B-4D77-9568-E5B4DE725A5F}" type="presOf" srcId="{78A45E4C-60EA-473D-AC4A-AEB05C8F4214}" destId="{02363A8F-9872-40FA-BE00-B37B14737152}" srcOrd="0" destOrd="0" presId="urn:microsoft.com/office/officeart/2005/8/layout/vList5"/>
    <dgm:cxn modelId="{47226831-E162-4747-BCAD-1B5360F29198}" type="presOf" srcId="{87AA1B56-5D07-43C5-9830-02A5AD520A68}" destId="{0DE528F6-5D2C-40B3-A6B2-5D49BC03B666}" srcOrd="0" destOrd="1" presId="urn:microsoft.com/office/officeart/2005/8/layout/vList5"/>
    <dgm:cxn modelId="{9BCC0EB8-09EA-46A2-92DD-7A3E90436545}" srcId="{6F8EBD43-3609-404D-B1F9-B690AEF773C5}" destId="{06BBECD8-0B64-499A-A9DF-3811B4D0A19E}" srcOrd="0" destOrd="0" parTransId="{26D0F898-CB0C-45EE-AF8F-8A1D81C4AAF3}" sibTransId="{60F7C0E7-2EFE-46AA-B942-64492C7D748F}"/>
    <dgm:cxn modelId="{D10B75A3-67ED-49ED-BE97-3321767C6EC8}" type="presOf" srcId="{11EF1365-35F1-4324-AB6A-5A25B4E610A2}" destId="{44BD3465-0BB7-433D-AFD9-B32B72295A87}" srcOrd="0" destOrd="0" presId="urn:microsoft.com/office/officeart/2005/8/layout/vList5"/>
    <dgm:cxn modelId="{AADD1446-AFB7-48B9-AC21-DC102B0C9D9A}" srcId="{AF52146B-3415-473A-BE8E-35DAA8423842}" destId="{4E545B0C-2548-4ACA-806A-794C84F364FD}" srcOrd="0" destOrd="0" parTransId="{5A30DD28-F506-41AD-B644-A607DDC3C5BD}" sibTransId="{B517506C-D04E-48DE-B4C0-F72F6B9BF441}"/>
    <dgm:cxn modelId="{3A436D6B-392A-45CB-8F5D-8EC10BF0B376}" type="presOf" srcId="{6F218CAA-8EDD-49CD-9822-511D834E91BC}" destId="{9F0C2C41-5E43-4421-BAEE-2A8EDB94E103}" srcOrd="0" destOrd="0" presId="urn:microsoft.com/office/officeart/2005/8/layout/vList5"/>
    <dgm:cxn modelId="{1974E2C6-963C-4947-846B-E8D62F12C347}" srcId="{78A45E4C-60EA-473D-AC4A-AEB05C8F4214}" destId="{C5171D7F-402E-4201-B048-D6573E24A7CA}" srcOrd="0" destOrd="0" parTransId="{90E98EA9-2192-4477-A2DA-CEC664D210B2}" sibTransId="{F3C46606-3EE1-48BA-850F-2F1232CFA8C2}"/>
    <dgm:cxn modelId="{019AEB74-74B0-42FA-879B-9A61A675B3A3}" type="presOf" srcId="{A1195D03-94C6-4064-94A8-D60E4976AF1D}" destId="{68036B0A-96F3-42D8-B5A0-A4719EC038F0}" srcOrd="0" destOrd="2" presId="urn:microsoft.com/office/officeart/2005/8/layout/vList5"/>
    <dgm:cxn modelId="{2238F6C5-46F3-4A6C-B5E6-99A576C09FEB}" srcId="{6E8A3C94-8DFE-4157-A2C0-A5132F56EECC}" destId="{C9B756BD-6D48-4192-A695-3938E184EE3C}" srcOrd="1" destOrd="0" parTransId="{6D8F3A91-770E-4DA6-9FD5-49637ED9B371}" sibTransId="{C9ABAF4C-8D68-4B5E-AA7B-91A3D16BDB6E}"/>
    <dgm:cxn modelId="{7D3DE4A8-FE2D-4DBF-8BD5-DB10666EA83C}" type="presOf" srcId="{5EBF7F5F-E7FC-40CC-81B1-495E0D9E9272}" destId="{9F0C2C41-5E43-4421-BAEE-2A8EDB94E103}" srcOrd="0" destOrd="1" presId="urn:microsoft.com/office/officeart/2005/8/layout/vList5"/>
    <dgm:cxn modelId="{528DF7BE-24BF-407A-BD47-B5C1D4035F68}" srcId="{B2D2898A-EBD0-489A-973F-76F5955795B6}" destId="{5EBF7F5F-E7FC-40CC-81B1-495E0D9E9272}" srcOrd="1" destOrd="0" parTransId="{821D21E3-89C7-4612-8CD2-D686CD63FCDA}" sibTransId="{85377883-A51C-480F-961F-7211B7E22A31}"/>
    <dgm:cxn modelId="{A0791C67-488E-41CB-8FBF-2AD032460E99}" type="presOf" srcId="{66A6BE5E-C385-4798-9ED2-BF76A6F7FC80}" destId="{2A3E7AC4-5DA1-4438-8A88-2A33ACE34736}" srcOrd="0" destOrd="0" presId="urn:microsoft.com/office/officeart/2005/8/layout/vList5"/>
    <dgm:cxn modelId="{FCDF9923-C56C-4951-A209-B5AD4B76F797}" srcId="{6E8A3C94-8DFE-4157-A2C0-A5132F56EECC}" destId="{B2D2898A-EBD0-489A-973F-76F5955795B6}" srcOrd="4" destOrd="0" parTransId="{CC59F6DA-6A54-48CA-9E7E-077926CECE57}" sibTransId="{3DABD0CB-E308-46A8-8779-C08BCF4BF06D}"/>
    <dgm:cxn modelId="{61DA2850-DD2E-4180-A75E-D4B2E5BCF614}" srcId="{6E8A3C94-8DFE-4157-A2C0-A5132F56EECC}" destId="{11EF1365-35F1-4324-AB6A-5A25B4E610A2}" srcOrd="0" destOrd="0" parTransId="{44D1537A-C306-4E57-A888-C7AD28C82496}" sibTransId="{15434037-548F-4BEF-A11B-F16FB56972DF}"/>
    <dgm:cxn modelId="{B63FF1A3-791A-4DD0-A53F-4D7455A6A409}" type="presOf" srcId="{AF52146B-3415-473A-BE8E-35DAA8423842}" destId="{16A13E9F-D501-497B-AF3E-DAD54F3EA6B6}" srcOrd="0" destOrd="0" presId="urn:microsoft.com/office/officeart/2005/8/layout/vList5"/>
    <dgm:cxn modelId="{0C29EFEE-EAD2-42A0-9C2C-41E2E9F178A2}" type="presOf" srcId="{99B95367-E702-418D-9B2A-84002438F384}" destId="{68036B0A-96F3-42D8-B5A0-A4719EC038F0}" srcOrd="0" destOrd="1" presId="urn:microsoft.com/office/officeart/2005/8/layout/vList5"/>
    <dgm:cxn modelId="{38A92A16-C824-4FDE-824B-BCADDCC73EC2}" type="presOf" srcId="{408407FB-8B6C-44E3-A15A-C2921771AB2F}" destId="{2CC062E8-6E1A-4FF8-8D45-1D0771B3730E}" srcOrd="0" destOrd="0" presId="urn:microsoft.com/office/officeart/2005/8/layout/vList5"/>
    <dgm:cxn modelId="{7F6483DC-5D4D-4174-B72F-202E78669513}" srcId="{6F8EBD43-3609-404D-B1F9-B690AEF773C5}" destId="{87AA1B56-5D07-43C5-9830-02A5AD520A68}" srcOrd="1" destOrd="0" parTransId="{1327F244-EFCA-4338-A9A1-E2DEDC0A891D}" sibTransId="{7F642618-7738-49FC-B6C4-E8510FD2FBDD}"/>
    <dgm:cxn modelId="{EBCE7196-C75D-45A2-9E89-D347FCC07684}" type="presOf" srcId="{54AAE2BF-B7FF-4F3C-92C3-D3DD92DC41A1}" destId="{0B12390F-8846-4420-9501-766F76AE96F4}" srcOrd="0" destOrd="1" presId="urn:microsoft.com/office/officeart/2005/8/layout/vList5"/>
    <dgm:cxn modelId="{A3182B84-4F9C-420C-8D88-64A80D1E107E}" srcId="{1C8F247C-5806-40EF-843B-A23C7519CBE7}" destId="{5DB7A37F-3C38-4403-A517-A3BD5EA74D14}" srcOrd="1" destOrd="0" parTransId="{904739DD-044B-4DBF-ABB5-45CB5D7DB84C}" sibTransId="{390240C2-1978-46BB-B3F7-EE315ABD10B4}"/>
    <dgm:cxn modelId="{25BBF8AF-E082-45B4-99BF-235481B23513}" srcId="{1F260B93-75CD-4D74-883B-7129FA78A5F8}" destId="{D008CAED-870B-4326-9657-4E9297EA404A}" srcOrd="1" destOrd="0" parTransId="{35291AD2-D645-41AD-83BA-D84B429E44F3}" sibTransId="{C6B451B9-ADCF-41BC-BE4B-37D33B15E2E1}"/>
    <dgm:cxn modelId="{ECCB799A-8972-4329-9753-3722DD3F3471}" srcId="{1F260B93-75CD-4D74-883B-7129FA78A5F8}" destId="{D6FB8BA0-E88A-478A-9B70-8995CEA25AB9}" srcOrd="0" destOrd="0" parTransId="{DEF630D5-5662-463A-81AB-5D6817AD2B22}" sibTransId="{2F50D584-D2F2-4F0F-99E5-32AF46572E40}"/>
    <dgm:cxn modelId="{494EFC8E-5B02-40E4-99D7-B7078D88CCC4}" srcId="{11EF1365-35F1-4324-AB6A-5A25B4E610A2}" destId="{D767B67C-9D12-4DA8-8E32-F9101BA34F8F}" srcOrd="0" destOrd="0" parTransId="{5475B068-6C24-4CEE-B0B3-5C5FB5C358EC}" sibTransId="{1B8F4BCD-4B68-4D1E-BF9D-899116229627}"/>
    <dgm:cxn modelId="{749158DA-6950-417E-AD6E-13750EA3AF6C}" type="presOf" srcId="{1F260B93-75CD-4D74-883B-7129FA78A5F8}" destId="{65267626-40EC-4520-892B-38CF7906A0EE}" srcOrd="0" destOrd="0" presId="urn:microsoft.com/office/officeart/2005/8/layout/vList5"/>
    <dgm:cxn modelId="{77B29F70-0479-4100-A836-81EE67150242}" srcId="{6E8A3C94-8DFE-4157-A2C0-A5132F56EECC}" destId="{AF52146B-3415-473A-BE8E-35DAA8423842}" srcOrd="7" destOrd="0" parTransId="{56FF670E-5879-4E54-8857-354647D941B4}" sibTransId="{16C61D41-BB12-4FD2-9CB5-BBC962F6C6A3}"/>
    <dgm:cxn modelId="{7CAF7F89-EDD1-4B2D-B9FC-C8D903139DFC}" srcId="{B2D2898A-EBD0-489A-973F-76F5955795B6}" destId="{6F218CAA-8EDD-49CD-9822-511D834E91BC}" srcOrd="0" destOrd="0" parTransId="{D20066EE-C51C-41D2-8702-CF58812B8737}" sibTransId="{F8A96629-0089-45E1-8C31-042B3034C9A3}"/>
    <dgm:cxn modelId="{58745FE7-B489-40A5-83E9-7FB1DED8D9ED}" type="presParOf" srcId="{EA75FF8B-5158-4399-BAF7-F05FF195F63F}" destId="{DA284DED-3399-43F1-8A1D-A30B04EFC665}" srcOrd="0" destOrd="0" presId="urn:microsoft.com/office/officeart/2005/8/layout/vList5"/>
    <dgm:cxn modelId="{BB2CB97C-EDF7-4CE9-9E54-BFBAE989601B}" type="presParOf" srcId="{DA284DED-3399-43F1-8A1D-A30B04EFC665}" destId="{44BD3465-0BB7-433D-AFD9-B32B72295A87}" srcOrd="0" destOrd="0" presId="urn:microsoft.com/office/officeart/2005/8/layout/vList5"/>
    <dgm:cxn modelId="{F1647191-54F7-441B-A041-EF6735514569}" type="presParOf" srcId="{DA284DED-3399-43F1-8A1D-A30B04EFC665}" destId="{0B12390F-8846-4420-9501-766F76AE96F4}" srcOrd="1" destOrd="0" presId="urn:microsoft.com/office/officeart/2005/8/layout/vList5"/>
    <dgm:cxn modelId="{46526B14-78CD-436C-85F1-2C5AA054297A}" type="presParOf" srcId="{EA75FF8B-5158-4399-BAF7-F05FF195F63F}" destId="{B179BA12-081D-4E2D-AFBF-D5EFDADDB5D1}" srcOrd="1" destOrd="0" presId="urn:microsoft.com/office/officeart/2005/8/layout/vList5"/>
    <dgm:cxn modelId="{942A1747-1293-4D57-AEA5-6CE102514218}" type="presParOf" srcId="{EA75FF8B-5158-4399-BAF7-F05FF195F63F}" destId="{040BA4CE-8D8C-4E78-820F-A99D858E2317}" srcOrd="2" destOrd="0" presId="urn:microsoft.com/office/officeart/2005/8/layout/vList5"/>
    <dgm:cxn modelId="{E428485B-C10B-4921-A687-4F1DC2F578C5}" type="presParOf" srcId="{040BA4CE-8D8C-4E78-820F-A99D858E2317}" destId="{BDC88455-1A7B-4099-BBC5-49B6CE739924}" srcOrd="0" destOrd="0" presId="urn:microsoft.com/office/officeart/2005/8/layout/vList5"/>
    <dgm:cxn modelId="{BC70E769-F026-4E7D-AE06-A2FF45C2B262}" type="presParOf" srcId="{040BA4CE-8D8C-4E78-820F-A99D858E2317}" destId="{2A3E7AC4-5DA1-4438-8A88-2A33ACE34736}" srcOrd="1" destOrd="0" presId="urn:microsoft.com/office/officeart/2005/8/layout/vList5"/>
    <dgm:cxn modelId="{368678EE-B4A4-441D-B49C-94E881AF14AB}" type="presParOf" srcId="{EA75FF8B-5158-4399-BAF7-F05FF195F63F}" destId="{BBDC56F8-555A-4875-A03F-3A60334CE821}" srcOrd="3" destOrd="0" presId="urn:microsoft.com/office/officeart/2005/8/layout/vList5"/>
    <dgm:cxn modelId="{DB867CA7-F8BF-4A4A-B965-CB4714960629}" type="presParOf" srcId="{EA75FF8B-5158-4399-BAF7-F05FF195F63F}" destId="{EA6EED88-BC3F-4AA9-A75F-9517331D937C}" srcOrd="4" destOrd="0" presId="urn:microsoft.com/office/officeart/2005/8/layout/vList5"/>
    <dgm:cxn modelId="{68ED6FF2-4E31-4D52-8B9D-87F3DE4D3BFB}" type="presParOf" srcId="{EA6EED88-BC3F-4AA9-A75F-9517331D937C}" destId="{DC7CE7F9-58CA-4773-B993-DE9A97CDA894}" srcOrd="0" destOrd="0" presId="urn:microsoft.com/office/officeart/2005/8/layout/vList5"/>
    <dgm:cxn modelId="{CC1F25CA-E298-49DA-92CD-7FD43A0225A2}" type="presParOf" srcId="{EA6EED88-BC3F-4AA9-A75F-9517331D937C}" destId="{0DE528F6-5D2C-40B3-A6B2-5D49BC03B666}" srcOrd="1" destOrd="0" presId="urn:microsoft.com/office/officeart/2005/8/layout/vList5"/>
    <dgm:cxn modelId="{8DF064A5-C5F3-4180-AA54-5AB2FA2B265A}" type="presParOf" srcId="{EA75FF8B-5158-4399-BAF7-F05FF195F63F}" destId="{010436C2-D9A1-42AB-9174-25A2DD5BFFD1}" srcOrd="5" destOrd="0" presId="urn:microsoft.com/office/officeart/2005/8/layout/vList5"/>
    <dgm:cxn modelId="{F0122D7C-2DEB-443A-B323-17914C91E7AB}" type="presParOf" srcId="{EA75FF8B-5158-4399-BAF7-F05FF195F63F}" destId="{BAC9990B-FFCE-47D0-97F5-2FD9EB29DD0A}" srcOrd="6" destOrd="0" presId="urn:microsoft.com/office/officeart/2005/8/layout/vList5"/>
    <dgm:cxn modelId="{58614165-8DE7-4BF8-92F6-9478B58B2FF7}" type="presParOf" srcId="{BAC9990B-FFCE-47D0-97F5-2FD9EB29DD0A}" destId="{02363A8F-9872-40FA-BE00-B37B14737152}" srcOrd="0" destOrd="0" presId="urn:microsoft.com/office/officeart/2005/8/layout/vList5"/>
    <dgm:cxn modelId="{6C09B612-66EC-4FAF-8DC6-EB034F8E1AFF}" type="presParOf" srcId="{BAC9990B-FFCE-47D0-97F5-2FD9EB29DD0A}" destId="{68036B0A-96F3-42D8-B5A0-A4719EC038F0}" srcOrd="1" destOrd="0" presId="urn:microsoft.com/office/officeart/2005/8/layout/vList5"/>
    <dgm:cxn modelId="{6E8A0F86-1697-46F3-852F-12A3A1332993}" type="presParOf" srcId="{EA75FF8B-5158-4399-BAF7-F05FF195F63F}" destId="{A3A19B00-3261-4CF1-B688-952AC961DF20}" srcOrd="7" destOrd="0" presId="urn:microsoft.com/office/officeart/2005/8/layout/vList5"/>
    <dgm:cxn modelId="{8D0C2B1F-99E0-425F-8995-D8CB1BF21E1E}" type="presParOf" srcId="{EA75FF8B-5158-4399-BAF7-F05FF195F63F}" destId="{6C2D70E8-43FD-4841-B7DA-AB4FDAC021E7}" srcOrd="8" destOrd="0" presId="urn:microsoft.com/office/officeart/2005/8/layout/vList5"/>
    <dgm:cxn modelId="{255EE985-F7E1-48F5-A63C-AC0B2C6C27D0}" type="presParOf" srcId="{6C2D70E8-43FD-4841-B7DA-AB4FDAC021E7}" destId="{C271170F-D03F-41C9-BC54-A59B4D64AB52}" srcOrd="0" destOrd="0" presId="urn:microsoft.com/office/officeart/2005/8/layout/vList5"/>
    <dgm:cxn modelId="{D81CFCFB-6A33-449F-ABE6-9FC27FDA1275}" type="presParOf" srcId="{6C2D70E8-43FD-4841-B7DA-AB4FDAC021E7}" destId="{9F0C2C41-5E43-4421-BAEE-2A8EDB94E103}" srcOrd="1" destOrd="0" presId="urn:microsoft.com/office/officeart/2005/8/layout/vList5"/>
    <dgm:cxn modelId="{76592F7F-6019-4039-AB80-2FDBC897E725}" type="presParOf" srcId="{EA75FF8B-5158-4399-BAF7-F05FF195F63F}" destId="{FB9EFBE7-2110-45E0-8CB9-A26BF213CA8E}" srcOrd="9" destOrd="0" presId="urn:microsoft.com/office/officeart/2005/8/layout/vList5"/>
    <dgm:cxn modelId="{A0F0CABF-F214-4C1E-B99E-86B73CEC5F31}" type="presParOf" srcId="{EA75FF8B-5158-4399-BAF7-F05FF195F63F}" destId="{879164D2-1BC2-4399-837E-65D2E814C9F1}" srcOrd="10" destOrd="0" presId="urn:microsoft.com/office/officeart/2005/8/layout/vList5"/>
    <dgm:cxn modelId="{CE6124D9-C2B5-4AEF-B029-935449556AC4}" type="presParOf" srcId="{879164D2-1BC2-4399-837E-65D2E814C9F1}" destId="{982D295D-CF5A-4E9C-BAD7-65F1E4B8AD7B}" srcOrd="0" destOrd="0" presId="urn:microsoft.com/office/officeart/2005/8/layout/vList5"/>
    <dgm:cxn modelId="{A203F256-11E5-40A6-91EB-EC17BF6A53F8}" type="presParOf" srcId="{879164D2-1BC2-4399-837E-65D2E814C9F1}" destId="{2CC062E8-6E1A-4FF8-8D45-1D0771B3730E}" srcOrd="1" destOrd="0" presId="urn:microsoft.com/office/officeart/2005/8/layout/vList5"/>
    <dgm:cxn modelId="{32BF6576-4878-4D63-AC3F-7BBF60C6FD0E}" type="presParOf" srcId="{EA75FF8B-5158-4399-BAF7-F05FF195F63F}" destId="{B4A19C6E-6A7A-48A2-9092-24541306524A}" srcOrd="11" destOrd="0" presId="urn:microsoft.com/office/officeart/2005/8/layout/vList5"/>
    <dgm:cxn modelId="{26965FE1-3E4A-47D8-8199-6378F48B50A3}" type="presParOf" srcId="{EA75FF8B-5158-4399-BAF7-F05FF195F63F}" destId="{B94D8405-6220-4BC0-B7A1-B9D14BFF3B93}" srcOrd="12" destOrd="0" presId="urn:microsoft.com/office/officeart/2005/8/layout/vList5"/>
    <dgm:cxn modelId="{86E84539-7E47-4983-BEE3-4703331436DA}" type="presParOf" srcId="{B94D8405-6220-4BC0-B7A1-B9D14BFF3B93}" destId="{65267626-40EC-4520-892B-38CF7906A0EE}" srcOrd="0" destOrd="0" presId="urn:microsoft.com/office/officeart/2005/8/layout/vList5"/>
    <dgm:cxn modelId="{B5EB1899-5302-4F63-B4C0-0861BAE32DB8}" type="presParOf" srcId="{B94D8405-6220-4BC0-B7A1-B9D14BFF3B93}" destId="{8E3AA567-4930-4ECC-81F7-A8D87C63C451}" srcOrd="1" destOrd="0" presId="urn:microsoft.com/office/officeart/2005/8/layout/vList5"/>
    <dgm:cxn modelId="{621BD112-0BFD-4408-9C5F-D1D33E7E0E8B}" type="presParOf" srcId="{EA75FF8B-5158-4399-BAF7-F05FF195F63F}" destId="{EC708895-4DA0-4554-A0C3-B7A2B1E5C692}" srcOrd="13" destOrd="0" presId="urn:microsoft.com/office/officeart/2005/8/layout/vList5"/>
    <dgm:cxn modelId="{BEC3B2E1-B9F6-42AF-A6CA-390C444363A6}" type="presParOf" srcId="{EA75FF8B-5158-4399-BAF7-F05FF195F63F}" destId="{2E6EC81D-B7D1-4C3B-87A1-18F6AA1160AD}" srcOrd="14" destOrd="0" presId="urn:microsoft.com/office/officeart/2005/8/layout/vList5"/>
    <dgm:cxn modelId="{A8B5D7EE-EE7D-4275-A20F-093744E37CC2}" type="presParOf" srcId="{2E6EC81D-B7D1-4C3B-87A1-18F6AA1160AD}" destId="{16A13E9F-D501-497B-AF3E-DAD54F3EA6B6}" srcOrd="0" destOrd="0" presId="urn:microsoft.com/office/officeart/2005/8/layout/vList5"/>
    <dgm:cxn modelId="{050DED49-D6AE-49F4-9EDB-DA059299486D}" type="presParOf" srcId="{2E6EC81D-B7D1-4C3B-87A1-18F6AA1160AD}" destId="{28AAF31D-1381-4498-ADD4-E08A6C1870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60FA2-8D34-4F1F-ADAD-1BACA7474FF7}">
      <dsp:nvSpPr>
        <dsp:cNvPr id="0" name=""/>
        <dsp:cNvSpPr/>
      </dsp:nvSpPr>
      <dsp:spPr>
        <a:xfrm>
          <a:off x="0" y="0"/>
          <a:ext cx="5328591" cy="596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Tema 2.09. Otras acciones que se destinan al estímulo de la innovación y el espíritu de empresa en las pequeñas empresas</a:t>
          </a:r>
          <a:endParaRPr lang="es-ES" sz="1500" b="0" i="0" kern="1200" baseline="0" dirty="0">
            <a:solidFill>
              <a:schemeClr val="bg1"/>
            </a:solidFill>
          </a:endParaRPr>
        </a:p>
      </dsp:txBody>
      <dsp:txXfrm>
        <a:off x="0" y="0"/>
        <a:ext cx="5328591" cy="596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160FA2-8D34-4F1F-ADAD-1BACA7474FF7}">
      <dsp:nvSpPr>
        <dsp:cNvPr id="0" name=""/>
        <dsp:cNvSpPr/>
      </dsp:nvSpPr>
      <dsp:spPr>
        <a:xfrm>
          <a:off x="0" y="265"/>
          <a:ext cx="532859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</a:rPr>
            <a:t>Eje 2. Desarrollo e innovación empresarial</a:t>
          </a:r>
        </a:p>
      </dsp:txBody>
      <dsp:txXfrm>
        <a:off x="0" y="265"/>
        <a:ext cx="5328591" cy="359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9C2EB1-3481-4A8B-BD3D-A7F24E6445D6}">
      <dsp:nvSpPr>
        <dsp:cNvPr id="0" name=""/>
        <dsp:cNvSpPr/>
      </dsp:nvSpPr>
      <dsp:spPr>
        <a:xfrm>
          <a:off x="1378464" y="227651"/>
          <a:ext cx="1840704" cy="1196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Diagnóstico integral de </a:t>
          </a:r>
          <a:r>
            <a:rPr lang="es-ES" sz="1600" b="1" kern="1200" dirty="0" smtClean="0"/>
            <a:t>competitividad</a:t>
          </a:r>
          <a:endParaRPr lang="es-ES" sz="1600" b="1" kern="1200" dirty="0"/>
        </a:p>
      </dsp:txBody>
      <dsp:txXfrm>
        <a:off x="1378464" y="227651"/>
        <a:ext cx="1840704" cy="1196457"/>
      </dsp:txXfrm>
    </dsp:sp>
    <dsp:sp modelId="{201F8531-0AD2-469D-B052-CBCCCE0C95D3}">
      <dsp:nvSpPr>
        <dsp:cNvPr id="0" name=""/>
        <dsp:cNvSpPr/>
      </dsp:nvSpPr>
      <dsp:spPr>
        <a:xfrm>
          <a:off x="702112" y="825880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527057" y="299049"/>
              </a:moveTo>
              <a:arcTo wR="1596704" hR="1596704" stAng="18338318" swAng="26592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80AD-BCB1-414C-9082-7B7A96CD5661}">
      <dsp:nvSpPr>
        <dsp:cNvPr id="0" name=""/>
        <dsp:cNvSpPr/>
      </dsp:nvSpPr>
      <dsp:spPr>
        <a:xfrm>
          <a:off x="2534200" y="2156280"/>
          <a:ext cx="2294806" cy="2129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Desarrollo estratégico:</a:t>
          </a:r>
          <a:endParaRPr lang="es-E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Plan de futuro empresarial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Desarrollo de planes de acción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Empresa </a:t>
          </a:r>
          <a:r>
            <a:rPr lang="es-ES" sz="1200" kern="1200" dirty="0" smtClean="0"/>
            <a:t>familiar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Redes de cooperación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Transformación de negocio</a:t>
          </a:r>
          <a:endParaRPr lang="es-ES" sz="1200" kern="1200" dirty="0"/>
        </a:p>
      </dsp:txBody>
      <dsp:txXfrm>
        <a:off x="2534200" y="2156280"/>
        <a:ext cx="2294806" cy="2129312"/>
      </dsp:txXfrm>
    </dsp:sp>
    <dsp:sp modelId="{6FB95570-B35B-467D-A522-3C73346EA18B}">
      <dsp:nvSpPr>
        <dsp:cNvPr id="0" name=""/>
        <dsp:cNvSpPr/>
      </dsp:nvSpPr>
      <dsp:spPr>
        <a:xfrm>
          <a:off x="702112" y="825880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1827322" y="3176666"/>
              </a:moveTo>
              <a:arcTo wR="1596704" hR="1596704" stAng="4901730" swAng="102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55EA6-5B67-42E2-8F3E-079044A1D900}">
      <dsp:nvSpPr>
        <dsp:cNvPr id="0" name=""/>
        <dsp:cNvSpPr/>
      </dsp:nvSpPr>
      <dsp:spPr>
        <a:xfrm>
          <a:off x="-220494" y="2133021"/>
          <a:ext cx="2273049" cy="2175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Profesionalización:</a:t>
          </a:r>
          <a:endParaRPr lang="es-E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Optimización financiera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Optimización de la </a:t>
          </a:r>
          <a:r>
            <a:rPr lang="es-ES" sz="1100" kern="1200" dirty="0" smtClean="0"/>
            <a:t>producción </a:t>
          </a:r>
          <a:r>
            <a:rPr lang="es-ES" sz="1100" kern="1200" dirty="0"/>
            <a:t>y almacenaje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/>
            <a:t>Relanzamiento </a:t>
          </a:r>
          <a:r>
            <a:rPr lang="es-ES" sz="1100" kern="1200" dirty="0" smtClean="0"/>
            <a:t>comercial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Gestión de procesos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Imagen y comunicación</a:t>
          </a:r>
          <a:endParaRPr lang="es-ES" sz="1100" kern="1200" dirty="0"/>
        </a:p>
      </dsp:txBody>
      <dsp:txXfrm>
        <a:off x="-220494" y="2133021"/>
        <a:ext cx="2273049" cy="2175830"/>
      </dsp:txXfrm>
    </dsp:sp>
    <dsp:sp modelId="{BD1DF7FC-61EE-4C26-926F-D04ECAF3E67E}">
      <dsp:nvSpPr>
        <dsp:cNvPr id="0" name=""/>
        <dsp:cNvSpPr/>
      </dsp:nvSpPr>
      <dsp:spPr>
        <a:xfrm>
          <a:off x="702112" y="825880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8706" y="1295295"/>
              </a:moveTo>
              <a:arcTo wR="1596704" hR="1596704" stAng="11452858" swAng="26092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2390F-8846-4420-9501-766F76AE96F4}">
      <dsp:nvSpPr>
        <dsp:cNvPr id="0" name=""/>
        <dsp:cNvSpPr/>
      </dsp:nvSpPr>
      <dsp:spPr>
        <a:xfrm rot="5400000">
          <a:off x="3767286" y="-1592529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Cualquiera puede sentarse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Empresarios experimentados como motivación</a:t>
          </a:r>
          <a:endParaRPr lang="es-ES" sz="1100" kern="1200" dirty="0"/>
        </a:p>
      </dsp:txBody>
      <dsp:txXfrm rot="5400000">
        <a:off x="3767286" y="-1592529"/>
        <a:ext cx="462194" cy="3763184"/>
      </dsp:txXfrm>
    </dsp:sp>
    <dsp:sp modelId="{44BD3465-0BB7-433D-AFD9-B32B72295A87}">
      <dsp:nvSpPr>
        <dsp:cNvPr id="0" name=""/>
        <dsp:cNvSpPr/>
      </dsp:nvSpPr>
      <dsp:spPr>
        <a:xfrm>
          <a:off x="0" y="19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Adecuación a los objetivos perseguidos</a:t>
          </a:r>
          <a:endParaRPr lang="es-ES" sz="1100" kern="1200" dirty="0"/>
        </a:p>
      </dsp:txBody>
      <dsp:txXfrm>
        <a:off x="0" y="191"/>
        <a:ext cx="2116791" cy="577742"/>
      </dsp:txXfrm>
    </dsp:sp>
    <dsp:sp modelId="{2A3E7AC4-5DA1-4438-8A88-2A33ACE34736}">
      <dsp:nvSpPr>
        <dsp:cNvPr id="0" name=""/>
        <dsp:cNvSpPr/>
      </dsp:nvSpPr>
      <dsp:spPr>
        <a:xfrm rot="5400000">
          <a:off x="3767286" y="-985899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Todo los materiales cuentan con variada publicidad adecuada a la normativa</a:t>
          </a:r>
          <a:endParaRPr lang="es-ES" sz="1100" kern="1200" dirty="0"/>
        </a:p>
      </dsp:txBody>
      <dsp:txXfrm rot="5400000">
        <a:off x="3767286" y="-985899"/>
        <a:ext cx="462194" cy="3763184"/>
      </dsp:txXfrm>
    </dsp:sp>
    <dsp:sp modelId="{BDC88455-1A7B-4099-BBC5-49B6CE739924}">
      <dsp:nvSpPr>
        <dsp:cNvPr id="0" name=""/>
        <dsp:cNvSpPr/>
      </dsp:nvSpPr>
      <dsp:spPr>
        <a:xfrm>
          <a:off x="0" y="60682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Adecuación el objetivo de difusión</a:t>
          </a:r>
          <a:endParaRPr lang="es-ES" sz="1100" kern="1200" dirty="0"/>
        </a:p>
      </dsp:txBody>
      <dsp:txXfrm>
        <a:off x="0" y="606821"/>
        <a:ext cx="2116791" cy="577742"/>
      </dsp:txXfrm>
    </dsp:sp>
    <dsp:sp modelId="{0DE528F6-5D2C-40B3-A6B2-5D49BC03B666}">
      <dsp:nvSpPr>
        <dsp:cNvPr id="0" name=""/>
        <dsp:cNvSpPr/>
      </dsp:nvSpPr>
      <dsp:spPr>
        <a:xfrm rot="5400000">
          <a:off x="3767286" y="-379269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Numerosos actos de presentación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Resultados obtenidos</a:t>
          </a:r>
          <a:endParaRPr lang="es-ES" sz="1100" kern="1200" dirty="0"/>
        </a:p>
      </dsp:txBody>
      <dsp:txXfrm rot="5400000">
        <a:off x="3767286" y="-379269"/>
        <a:ext cx="462194" cy="3763184"/>
      </dsp:txXfrm>
    </dsp:sp>
    <dsp:sp modelId="{DC7CE7F9-58CA-4773-B993-DE9A97CDA894}">
      <dsp:nvSpPr>
        <dsp:cNvPr id="0" name=""/>
        <dsp:cNvSpPr/>
      </dsp:nvSpPr>
      <dsp:spPr>
        <a:xfrm>
          <a:off x="0" y="121345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Elevada difusión</a:t>
          </a:r>
          <a:endParaRPr lang="es-ES" sz="1100" kern="1200" dirty="0"/>
        </a:p>
      </dsp:txBody>
      <dsp:txXfrm>
        <a:off x="0" y="1213451"/>
        <a:ext cx="2116791" cy="577742"/>
      </dsp:txXfrm>
    </dsp:sp>
    <dsp:sp modelId="{68036B0A-96F3-42D8-B5A0-A4719EC038F0}">
      <dsp:nvSpPr>
        <dsp:cNvPr id="0" name=""/>
        <dsp:cNvSpPr/>
      </dsp:nvSpPr>
      <dsp:spPr>
        <a:xfrm rot="5400000">
          <a:off x="3767286" y="227360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Listas de distribución (14.000)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Específicas (+5.000)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Asociación Progreso Dirección (10.000)</a:t>
          </a:r>
          <a:endParaRPr lang="es-ES" sz="1100" kern="1200" dirty="0"/>
        </a:p>
      </dsp:txBody>
      <dsp:txXfrm rot="5400000">
        <a:off x="3767286" y="227360"/>
        <a:ext cx="462194" cy="3763184"/>
      </dsp:txXfrm>
    </dsp:sp>
    <dsp:sp modelId="{02363A8F-9872-40FA-BE00-B37B14737152}">
      <dsp:nvSpPr>
        <dsp:cNvPr id="0" name=""/>
        <dsp:cNvSpPr/>
      </dsp:nvSpPr>
      <dsp:spPr>
        <a:xfrm>
          <a:off x="0" y="182008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Alto grado de cobertura</a:t>
          </a:r>
          <a:endParaRPr lang="es-ES" sz="1100" kern="1200" dirty="0"/>
        </a:p>
      </dsp:txBody>
      <dsp:txXfrm>
        <a:off x="0" y="1820081"/>
        <a:ext cx="2116791" cy="577742"/>
      </dsp:txXfrm>
    </dsp:sp>
    <dsp:sp modelId="{9F0C2C41-5E43-4421-BAEE-2A8EDB94E103}">
      <dsp:nvSpPr>
        <dsp:cNvPr id="0" name=""/>
        <dsp:cNvSpPr/>
      </dsp:nvSpPr>
      <dsp:spPr>
        <a:xfrm rot="5400000">
          <a:off x="3767286" y="833990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Centrada en las personas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Transmitir emociones: esperanza, motivación, afán de mejora, re-acción frente a adversidades</a:t>
          </a:r>
          <a:endParaRPr lang="es-ES" sz="1100" kern="1200" dirty="0"/>
        </a:p>
      </dsp:txBody>
      <dsp:txXfrm rot="5400000">
        <a:off x="3767286" y="833990"/>
        <a:ext cx="462194" cy="3763184"/>
      </dsp:txXfrm>
    </dsp:sp>
    <dsp:sp modelId="{C271170F-D03F-41C9-BC54-A59B4D64AB52}">
      <dsp:nvSpPr>
        <dsp:cNvPr id="0" name=""/>
        <dsp:cNvSpPr/>
      </dsp:nvSpPr>
      <dsp:spPr>
        <a:xfrm>
          <a:off x="0" y="242671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Elementos innovadores</a:t>
          </a:r>
          <a:endParaRPr lang="es-ES" sz="1100" kern="1200" dirty="0"/>
        </a:p>
      </dsp:txBody>
      <dsp:txXfrm>
        <a:off x="0" y="2426711"/>
        <a:ext cx="2116791" cy="577742"/>
      </dsp:txXfrm>
    </dsp:sp>
    <dsp:sp modelId="{2CC062E8-6E1A-4FF8-8D45-1D0771B3730E}">
      <dsp:nvSpPr>
        <dsp:cNvPr id="0" name=""/>
        <dsp:cNvSpPr/>
      </dsp:nvSpPr>
      <dsp:spPr>
        <a:xfrm rot="5400000">
          <a:off x="3767286" y="1440620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Presencia importante de mujeres en casos de éxito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Jornadas de presentación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Mesas redondas</a:t>
          </a:r>
          <a:endParaRPr lang="es-ES" sz="1100" kern="1200" dirty="0"/>
        </a:p>
      </dsp:txBody>
      <dsp:txXfrm rot="5400000">
        <a:off x="3767286" y="1440620"/>
        <a:ext cx="462194" cy="3763184"/>
      </dsp:txXfrm>
    </dsp:sp>
    <dsp:sp modelId="{982D295D-CF5A-4E9C-BAD7-65F1E4B8AD7B}">
      <dsp:nvSpPr>
        <dsp:cNvPr id="0" name=""/>
        <dsp:cNvSpPr/>
      </dsp:nvSpPr>
      <dsp:spPr>
        <a:xfrm>
          <a:off x="0" y="303334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Criterios de igualdad de oportunidades</a:t>
          </a:r>
          <a:endParaRPr lang="es-ES" sz="1100" kern="1200" dirty="0"/>
        </a:p>
      </dsp:txBody>
      <dsp:txXfrm>
        <a:off x="0" y="3033341"/>
        <a:ext cx="2116791" cy="577742"/>
      </dsp:txXfrm>
    </dsp:sp>
    <dsp:sp modelId="{8E3AA567-4930-4ECC-81F7-A8D87C63C451}">
      <dsp:nvSpPr>
        <dsp:cNvPr id="0" name=""/>
        <dsp:cNvSpPr/>
      </dsp:nvSpPr>
      <dsp:spPr>
        <a:xfrm rot="5400000">
          <a:off x="3767286" y="2047250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Calidad visual muy cuidada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Transmitir confianza  y calidad</a:t>
          </a:r>
          <a:endParaRPr lang="es-ES" sz="1100" kern="1200" dirty="0"/>
        </a:p>
      </dsp:txBody>
      <dsp:txXfrm rot="5400000">
        <a:off x="3767286" y="2047250"/>
        <a:ext cx="462194" cy="3763184"/>
      </dsp:txXfrm>
    </dsp:sp>
    <dsp:sp modelId="{65267626-40EC-4520-892B-38CF7906A0EE}">
      <dsp:nvSpPr>
        <dsp:cNvPr id="0" name=""/>
        <dsp:cNvSpPr/>
      </dsp:nvSpPr>
      <dsp:spPr>
        <a:xfrm>
          <a:off x="0" y="363997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Alta calidad</a:t>
          </a:r>
          <a:endParaRPr lang="es-ES" sz="1100" kern="1200" dirty="0"/>
        </a:p>
      </dsp:txBody>
      <dsp:txXfrm>
        <a:off x="0" y="3639971"/>
        <a:ext cx="2116791" cy="577742"/>
      </dsp:txXfrm>
    </dsp:sp>
    <dsp:sp modelId="{28AAF31D-1381-4498-ADD4-E08A6C18708E}">
      <dsp:nvSpPr>
        <dsp:cNvPr id="0" name=""/>
        <dsp:cNvSpPr/>
      </dsp:nvSpPr>
      <dsp:spPr>
        <a:xfrm rot="5400000">
          <a:off x="3767286" y="2653880"/>
          <a:ext cx="462194" cy="3763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Internet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Canal específico </a:t>
          </a:r>
          <a:r>
            <a:rPr lang="es-ES" sz="1100" kern="1200" dirty="0" err="1" smtClean="0"/>
            <a:t>youtube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Issuu</a:t>
          </a:r>
          <a:endParaRPr lang="es-ES" sz="1100" kern="1200" dirty="0"/>
        </a:p>
      </dsp:txBody>
      <dsp:txXfrm rot="5400000">
        <a:off x="3767286" y="2653880"/>
        <a:ext cx="462194" cy="3763184"/>
      </dsp:txXfrm>
    </dsp:sp>
    <dsp:sp modelId="{16A13E9F-D501-497B-AF3E-DAD54F3EA6B6}">
      <dsp:nvSpPr>
        <dsp:cNvPr id="0" name=""/>
        <dsp:cNvSpPr/>
      </dsp:nvSpPr>
      <dsp:spPr>
        <a:xfrm>
          <a:off x="0" y="4246601"/>
          <a:ext cx="2116791" cy="57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Nuevas tecnologías</a:t>
          </a:r>
          <a:endParaRPr lang="es-ES" sz="1100" kern="1200" dirty="0"/>
        </a:p>
      </dsp:txBody>
      <dsp:txXfrm>
        <a:off x="0" y="4246601"/>
        <a:ext cx="2116791" cy="57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60161C16-32D0-44A7-BA03-E12F797D5945}" type="datetimeFigureOut">
              <a:rPr lang="es-ES"/>
              <a:pPr>
                <a:defRPr/>
              </a:pPr>
              <a:t>07/11/2014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5486C1C-5A55-4A87-822B-BD458BE3AB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30901E3-2BCA-4EA0-9CAE-9F3E11BCD87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569A2-7771-4034-9DFA-8D4B7EE8CB27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36637-6FC6-4F56-8E3A-0F7FC8465208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8DA97-0368-4186-AD35-81AB903F95B9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8DA97-0368-4186-AD35-81AB903F95B9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2DC3-78BB-4E9D-ABA4-24E0745CF489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5860919A-0275-4426-94E1-32D180F99D46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3D5-196F-44B6-AE5A-949F15773F49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72BC0E8E-490F-4BBA-8D73-FBE4479BC155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5A61-8F6B-4EA7-AD20-A801416FF5A5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C7E717A0-4BF9-44A0-BC18-79F339422EF5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8642350" cy="1470025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gl-E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0940F08F-3EEC-4A5D-903A-ACAFED5F58BF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1F5B-6956-4709-B973-DB0CDED18DE1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CEEBB186-2B94-493A-B812-BFB8F6098379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F5E5-1D1C-4AB4-81E4-7B8225C2FFB1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4E057B25-B086-43C3-9CD3-4E1901A4B775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4B4F-5CBF-43CA-B1FF-9C80E462699A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5AFB898E-AF61-4F1A-B293-C538538FDAA3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51D9-4EE5-49AA-A6D0-7BB332C20C4A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7F840CFB-7CC0-4229-B4AE-98B1D6966145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5BFA-1896-43E5-BFF0-7586C7C0BAB0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B25AC58A-74E2-4C58-BCCD-9580E6DC9C1D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0DEA-E721-4F88-B0A0-56AD4532E249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A38DAB0F-4529-460C-8E1A-ED49DA723D07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10DF-3134-4BA0-9DE8-CC5693358604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C78F9843-1E16-49E1-9222-F2143422FC09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BF25-A373-4711-B526-54BFFFA352F5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gl-ES"/>
              <a:t>páxina </a:t>
            </a:r>
            <a:fld id="{6C16FF3F-91B3-478B-A1AD-CA7FBD04F145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DDB3915-44A6-49FB-B2CB-FCE84FAF43F9}" type="datetimeFigureOut">
              <a:rPr lang="es-ES"/>
              <a:pPr>
                <a:defRPr/>
              </a:pPr>
              <a:t>07/11/2014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gl-ES"/>
              <a:t>páxina </a:t>
            </a:r>
            <a:fld id="{F2754983-4746-4BAA-B2DF-629D0EADAA61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3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oo.gl/WoqvR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goo.gl/FEbvzW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gape.es/reacciona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file:///C:\Users\AGutierrez\Desktop\Chinchon\01_ReAcciona_RelanzamientoComercial.mp4" TargetMode="External"/><Relationship Id="rId1" Type="http://schemas.openxmlformats.org/officeDocument/2006/relationships/video" Target="file:///C:\Users\AGutierrez\Desktop\Chinchon\01_Presentacion.mp4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hyperlink" Target="http://www.youtube.com/user/igapecompetitividad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ssuu.com/igape/docs/reacciona1p" TargetMode="External"/><Relationship Id="rId13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12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24.jpeg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igapecompetitividade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file:///C:\Users\AGutierrez\Desktop\Chinchon\03_ReAcciona_Digipress%20(In&#233;s%20de%20Sa&#225;).mp4" TargetMode="External"/><Relationship Id="rId1" Type="http://schemas.openxmlformats.org/officeDocument/2006/relationships/video" Target="file:///C:\Users\AGutierrez\Desktop\Chinchon\02_ReAcciona_Reaccionar.mp4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179388" y="2708275"/>
            <a:ext cx="871537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 Programa Re-Acciona Galicia 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000" b="1" dirty="0" smtClean="0">
                <a:solidFill>
                  <a:schemeClr val="accent1"/>
                </a:solidFill>
              </a:rPr>
              <a:t>Acto Anual sobre Política Regional y Fondos Europeos en España</a:t>
            </a:r>
          </a:p>
        </p:txBody>
      </p:sp>
      <p:pic>
        <p:nvPicPr>
          <p:cNvPr id="307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5 Imagen" descr="LOGO_marca_galicia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6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380288" y="6021388"/>
            <a:ext cx="12239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Chinchón</a:t>
            </a:r>
            <a:endParaRPr lang="es-ES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  <a:latin typeface="+mn-lt"/>
              </a:rPr>
              <a:t>13/11/2014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2699792" y="1628800"/>
          <a:ext cx="5879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Principales características de la campaña de difusión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5536" y="1844824"/>
            <a:ext cx="2232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accent1"/>
                </a:solidFill>
                <a:latin typeface="+mn-lt"/>
              </a:rPr>
              <a:t>Actuación considerada una </a:t>
            </a:r>
            <a:r>
              <a:rPr lang="es-ES" sz="1600" b="1" dirty="0" smtClean="0">
                <a:solidFill>
                  <a:schemeClr val="accent1"/>
                </a:solidFill>
                <a:latin typeface="+mn-lt"/>
              </a:rPr>
              <a:t>buena práctica </a:t>
            </a:r>
            <a:r>
              <a:rPr lang="es-ES" sz="1600" dirty="0" smtClean="0">
                <a:solidFill>
                  <a:schemeClr val="accent1"/>
                </a:solidFill>
                <a:latin typeface="+mn-lt"/>
              </a:rPr>
              <a:t>tanto de actuación cofinanciada como de acciones de comunicación en base a los siguientes criterios:</a:t>
            </a:r>
            <a:endParaRPr lang="es-ES" sz="1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9937C9D4-547C-4654-8D21-6D470F66DED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84213" y="38608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ctr" eaLnBrk="0" hangingPunct="0">
              <a:defRPr/>
            </a:pPr>
            <a:r>
              <a:rPr lang="es-ES" kern="0">
                <a:solidFill>
                  <a:schemeClr val="accent1"/>
                </a:solidFill>
                <a:latin typeface="Helvetica" pitchFamily="34" charset="0"/>
                <a:cs typeface="+mn-cs"/>
              </a:rPr>
              <a:t>CONSELLERÍA DE FACENDA</a:t>
            </a:r>
          </a:p>
          <a:p>
            <a:pPr algn="ctr" eaLnBrk="0" hangingPunct="0">
              <a:defRPr/>
            </a:pPr>
            <a:r>
              <a:rPr lang="es-ES" kern="0">
                <a:solidFill>
                  <a:schemeClr val="accent1"/>
                </a:solidFill>
                <a:latin typeface="Helvetica" pitchFamily="34" charset="0"/>
                <a:cs typeface="+mn-cs"/>
              </a:rPr>
              <a:t>Dirección Xeral de Proxectos e Fondos Europeos</a:t>
            </a:r>
          </a:p>
        </p:txBody>
      </p:sp>
      <p:pic>
        <p:nvPicPr>
          <p:cNvPr id="33796" name="4 Imagen" descr="marca_cen-c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2703513"/>
            <a:ext cx="25209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7 Imagen" descr="LOGO_marca_galicia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125788" y="4292600"/>
            <a:ext cx="2981325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indent="12700" algn="just">
              <a:lnSpc>
                <a:spcPct val="140000"/>
              </a:lnSpc>
              <a:buFont typeface="Arial" charset="0"/>
              <a:buNone/>
              <a:defRPr/>
            </a:pPr>
            <a:r>
              <a:rPr lang="es-ES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Servizo de metodoloxía e seguimento</a:t>
            </a:r>
          </a:p>
        </p:txBody>
      </p:sp>
      <p:pic>
        <p:nvPicPr>
          <p:cNvPr id="9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212976"/>
            <a:ext cx="8147050" cy="3456384"/>
          </a:xfrm>
        </p:spPr>
        <p:txBody>
          <a:bodyPr/>
          <a:lstStyle/>
          <a:p>
            <a:pPr marL="1588" indent="12700" algn="just" eaLnBrk="1" hangingPunct="1">
              <a:spcBef>
                <a:spcPts val="600"/>
              </a:spcBef>
              <a:buNone/>
              <a:defRPr/>
            </a:pPr>
            <a:r>
              <a:rPr lang="es-ES" sz="1600" b="1" dirty="0" smtClean="0">
                <a:solidFill>
                  <a:schemeClr val="accent1"/>
                </a:solidFill>
              </a:rPr>
              <a:t>Programa Re-Acciona: cuando las personas quieren, las empresas pueden</a:t>
            </a:r>
          </a:p>
          <a:p>
            <a:pPr marL="1588" indent="12700" algn="just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600" dirty="0" smtClean="0"/>
              <a:t>Mejora integral de la competitividad de las PYMES</a:t>
            </a:r>
          </a:p>
          <a:p>
            <a:pPr marL="1588" indent="12700" algn="just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600" dirty="0" smtClean="0"/>
              <a:t>Programa pionero para </a:t>
            </a:r>
            <a:r>
              <a:rPr lang="es-ES" sz="1600" b="1" u="sng" dirty="0" smtClean="0"/>
              <a:t>asesoramiento </a:t>
            </a:r>
            <a:r>
              <a:rPr lang="es-ES" sz="1600" dirty="0" smtClean="0"/>
              <a:t>y </a:t>
            </a:r>
            <a:r>
              <a:rPr lang="es-ES" sz="1600" b="1" u="sng" dirty="0" smtClean="0"/>
              <a:t>servicios especializados </a:t>
            </a:r>
            <a:r>
              <a:rPr lang="es-ES" sz="1600" dirty="0" smtClean="0"/>
              <a:t>de avance competitivo</a:t>
            </a:r>
          </a:p>
          <a:p>
            <a:pPr marL="1588" indent="12700" algn="just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600" dirty="0" smtClean="0"/>
              <a:t>Buscando cambios organizativos y productivos a través de las </a:t>
            </a:r>
            <a:r>
              <a:rPr lang="es-ES" sz="1600" b="1" u="sng" dirty="0" smtClean="0"/>
              <a:t>personas</a:t>
            </a:r>
          </a:p>
          <a:p>
            <a:pPr marL="401638" lvl="1" indent="127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1600" dirty="0" smtClean="0"/>
              <a:t>Nace en 2012 </a:t>
            </a:r>
          </a:p>
          <a:p>
            <a:pPr marL="401638" lvl="1" indent="127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1600" dirty="0" smtClean="0"/>
              <a:t>Presupuesto de </a:t>
            </a:r>
            <a:r>
              <a:rPr lang="es-ES" sz="1600" b="1" dirty="0" smtClean="0"/>
              <a:t>5 millones de euros, 4 millones de cofinanciación </a:t>
            </a:r>
            <a:r>
              <a:rPr lang="es-ES" sz="1600" b="1" dirty="0" err="1" smtClean="0"/>
              <a:t>FEDER</a:t>
            </a:r>
            <a:endParaRPr lang="es-ES" sz="1600" dirty="0" smtClean="0"/>
          </a:p>
          <a:p>
            <a:pPr marL="401638" lvl="1" indent="127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1600" dirty="0" smtClean="0"/>
              <a:t>Compromiso con las PYMES y reorientación hacia la prestación de servicios avanzados</a:t>
            </a:r>
          </a:p>
          <a:p>
            <a:pPr marL="401638" lvl="1" indent="127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1600" b="1" dirty="0" smtClean="0"/>
              <a:t>Complementariedad de fondos</a:t>
            </a:r>
            <a:r>
              <a:rPr lang="es-ES" sz="1600" dirty="0" smtClean="0"/>
              <a:t>, con la inserción en las empresas de especialistas titulados-becados que, tras recibir formación teórico-práctica, ayudaran al desarrollo de los avances y servicios propuestos con fondos procedentes del </a:t>
            </a:r>
            <a:r>
              <a:rPr lang="es-ES" sz="1600" dirty="0" err="1" smtClean="0"/>
              <a:t>FSE</a:t>
            </a:r>
            <a:endParaRPr lang="es-ES" sz="1600" dirty="0" smtClean="0"/>
          </a:p>
          <a:p>
            <a:pPr marL="1588" indent="12700" algn="just" eaLnBrk="1" hangingPunct="1">
              <a:lnSpc>
                <a:spcPct val="140000"/>
              </a:lnSpc>
              <a:buNone/>
              <a:defRPr/>
            </a:pPr>
            <a:endParaRPr lang="es-ES" sz="16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página </a:t>
            </a:r>
            <a:fld id="{D2D0109D-BBBB-450E-9FCD-E4B7CE866C1A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4102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7 Imagen" descr="LOGO_marca_galicia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3131840" y="2124348"/>
          <a:ext cx="532859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3131840" y="1760116"/>
          <a:ext cx="532859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6082" name="Picture 2" descr="reacciona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1556792"/>
            <a:ext cx="1656184" cy="1384963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Re-Acciona</a:t>
            </a:r>
            <a:endParaRPr lang="es-ES" sz="1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4063752" y="1556792"/>
          <a:ext cx="46085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23528" y="1628801"/>
            <a:ext cx="33843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Esquema novedoso para la prestación de servicios mediante la 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+mn-cs"/>
              </a:rPr>
              <a:t>colaboración con empresas de consultoría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 seleccionadas a través de concurso público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" b="1" dirty="0" smtClean="0">
                <a:solidFill>
                  <a:schemeClr val="tx1"/>
                </a:solidFill>
                <a:latin typeface="+mj-lt"/>
                <a:cs typeface="+mn-cs"/>
              </a:rPr>
              <a:t>Servicios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Diagnóstico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Profesionalización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Desarrollo estratégico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prstClr val="black"/>
                </a:solidFill>
                <a:latin typeface="+mj-lt"/>
              </a:rPr>
              <a:t>Trata de </a:t>
            </a:r>
            <a:r>
              <a:rPr lang="es-ES" b="1" dirty="0" smtClean="0">
                <a:solidFill>
                  <a:prstClr val="black"/>
                </a:solidFill>
                <a:latin typeface="+mj-lt"/>
              </a:rPr>
              <a:t>paliar la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+mn-cs"/>
              </a:rPr>
              <a:t>s dificultades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de las PYMES en su desarrollo competitivo: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Falta de conocimiento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Tiempo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Financiación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Re-Acciona 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+mn-cs"/>
              </a:rPr>
              <a:t>aporta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 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Conocimiento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Personas para llevarlo a cabo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dirty="0" smtClean="0">
                <a:solidFill>
                  <a:schemeClr val="tx1"/>
                </a:solidFill>
                <a:latin typeface="+mj-lt"/>
                <a:cs typeface="+mn-cs"/>
              </a:rPr>
              <a:t>Precios asequibles</a:t>
            </a:r>
          </a:p>
        </p:txBody>
      </p:sp>
      <p:sp>
        <p:nvSpPr>
          <p:cNvPr id="11" name="10 Proceso"/>
          <p:cNvSpPr/>
          <p:nvPr/>
        </p:nvSpPr>
        <p:spPr>
          <a:xfrm>
            <a:off x="5364088" y="3284984"/>
            <a:ext cx="2100932" cy="275332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Servicios avanzados</a:t>
            </a:r>
            <a:endParaRPr lang="es-E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Re-Acciona 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O:\SVZ-Seg-Aval-Fondos-Com\_Comun\20141113_ActoAnualPoliticaRegional-Chinchón_ReAcciona\Fotos\2014021217321366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584" y="2539504"/>
            <a:ext cx="2592288" cy="1728192"/>
          </a:xfrm>
          <a:prstGeom prst="rect">
            <a:avLst/>
          </a:prstGeom>
          <a:noFill/>
        </p:spPr>
      </p:pic>
      <p:pic>
        <p:nvPicPr>
          <p:cNvPr id="43011" name="Picture 3" descr="O:\SVZ-Seg-Aval-Fondos-Com\_Comun\20141113_ActoAnualPoliticaRegional-Chinchón_ReAcciona\Fotos\programa-Re-Acci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52404"/>
            <a:ext cx="1728192" cy="2304256"/>
          </a:xfrm>
          <a:prstGeom prst="rect">
            <a:avLst/>
          </a:prstGeom>
          <a:noFill/>
        </p:spPr>
      </p:pic>
      <p:pic>
        <p:nvPicPr>
          <p:cNvPr id="11267" name="Picture 3" descr="O:\SVZ-Seg-Aval-Fondos-Com\_Comun\20141113_ActoAnualPoliticaRegional-Chinchón_ReAcciona\Fotos\fotonoticia_20140212145733_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6148" y="4352404"/>
            <a:ext cx="2276252" cy="1707189"/>
          </a:xfrm>
          <a:prstGeom prst="rect">
            <a:avLst/>
          </a:prstGeom>
          <a:noFill/>
        </p:spPr>
      </p:pic>
      <p:pic>
        <p:nvPicPr>
          <p:cNvPr id="11266" name="Picture 2" descr="Javier Guerra na rolda de prensa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836709"/>
            <a:ext cx="2448272" cy="1632184"/>
          </a:xfrm>
          <a:prstGeom prst="rect">
            <a:avLst/>
          </a:pr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página </a:t>
            </a:r>
            <a:fld id="{1847D3D1-6F3C-4109-9CE5-4C2F5EF5C5F3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6149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7 Imagen" descr="LOGO_marca_galicia_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8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Presentación del programa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4370" y="1484784"/>
            <a:ext cx="482453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sz="1600" dirty="0" smtClean="0">
                <a:solidFill>
                  <a:schemeClr val="tx1"/>
                </a:solidFill>
                <a:latin typeface="+mn-lt"/>
                <a:cs typeface="+mn-cs"/>
              </a:rPr>
              <a:t>Amplia difusión entre los </a:t>
            </a:r>
            <a:r>
              <a:rPr lang="es-ES" sz="1600" b="1" dirty="0" smtClean="0">
                <a:solidFill>
                  <a:schemeClr val="tx1"/>
                </a:solidFill>
                <a:latin typeface="+mn-lt"/>
                <a:cs typeface="+mn-cs"/>
              </a:rPr>
              <a:t>beneficiarios potenciales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+mn-cs"/>
              </a:rPr>
              <a:t>y </a:t>
            </a:r>
            <a:r>
              <a:rPr lang="es-ES" sz="1600" b="1" dirty="0" smtClean="0">
                <a:solidFill>
                  <a:schemeClr val="tx1"/>
                </a:solidFill>
                <a:latin typeface="+mn-lt"/>
                <a:cs typeface="+mn-cs"/>
              </a:rPr>
              <a:t>público en general, </a:t>
            </a:r>
            <a:r>
              <a:rPr lang="es-ES" sz="1600" dirty="0" smtClean="0">
                <a:solidFill>
                  <a:schemeClr val="tx1"/>
                </a:solidFill>
                <a:latin typeface="+mn-lt"/>
                <a:cs typeface="+mn-cs"/>
              </a:rPr>
              <a:t>haciendo mención expresa a su financiación mediante fondos </a:t>
            </a:r>
            <a:r>
              <a:rPr lang="es-ES" sz="1600" dirty="0" err="1" smtClean="0">
                <a:solidFill>
                  <a:schemeClr val="tx1"/>
                </a:solidFill>
                <a:latin typeface="+mn-lt"/>
                <a:cs typeface="+mn-cs"/>
              </a:rPr>
              <a:t>FEDER</a:t>
            </a:r>
            <a:endParaRPr lang="es-ES" sz="16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1"/>
                </a:solidFill>
                <a:latin typeface="+mn-lt"/>
                <a:cs typeface="+mn-cs"/>
              </a:rPr>
              <a:t>Rueda de prensa</a:t>
            </a:r>
            <a:endParaRPr lang="es-ES" sz="16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30/03/2012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</a:rPr>
              <a:t>Conselleiro</a:t>
            </a:r>
            <a:r>
              <a:rPr lang="es-ES" sz="1150" dirty="0" smtClean="0">
                <a:solidFill>
                  <a:schemeClr val="tx1"/>
                </a:solidFill>
                <a:latin typeface="+mn-lt"/>
              </a:rPr>
              <a:t> de Economía e Industria </a:t>
            </a:r>
            <a:endParaRPr lang="es-ES" sz="115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sz="1600" b="1" dirty="0" smtClean="0">
                <a:solidFill>
                  <a:schemeClr val="tx1"/>
                </a:solidFill>
                <a:latin typeface="+mn-lt"/>
                <a:cs typeface="+mn-cs"/>
              </a:rPr>
              <a:t>Jornadas de presentación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07/07/2012: Fundación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CEL</a:t>
            </a: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 de Lugo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18/07/2012: Confederación de Empresarios de Ourense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19/07/2012: Santiago de Compostela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23/10/2012: Colegio de Economistas de A Coruña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24/10/2012: Zona Franca de Vigo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12/12/2012: Asociación de Empresarios de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Ferrolterra</a:t>
            </a:r>
            <a:endParaRPr lang="es-ES" sz="115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08/02/2013, 14/02/2013, 22/02/2013: Jornada on-line sistema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webex</a:t>
            </a: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IGAPE</a:t>
            </a:r>
            <a:endParaRPr lang="es-ES" sz="115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28/02/2013: Asociación de Jóvenes Empresarios de A Coruña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12/03/2013: Asociación de Jóvenes Empresarios de Pontevedra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30/05/2013: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CEI-Nodus</a:t>
            </a: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 en colaboración con el Ayuntamiento de Lugo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05/06/2013: Cámara de Comercio de Tui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06/06/2013: Asociación de Empresarios de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Mos</a:t>
            </a:r>
            <a:endParaRPr lang="es-ES" sz="115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18/07/2013: Cooperativas gallegas – red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EuSumo</a:t>
            </a: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 en Santiago de Compostela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04/09/2013: Presentación en Expo-Ourense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16/12/2013, 17/12/2013: Jornada on-line sistema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webex</a:t>
            </a:r>
            <a:r>
              <a:rPr lang="es-ES" sz="115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sz="1150" dirty="0" err="1" smtClean="0">
                <a:solidFill>
                  <a:schemeClr val="tx1"/>
                </a:solidFill>
                <a:latin typeface="+mn-lt"/>
                <a:cs typeface="+mn-cs"/>
              </a:rPr>
              <a:t>IGAPE</a:t>
            </a:r>
            <a:endParaRPr lang="es-ES" sz="115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2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página </a:t>
            </a:r>
            <a:fld id="{1847D3D1-6F3C-4109-9CE5-4C2F5EF5C5F3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6149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7 Imagen" descr="LOGO_marca_galicia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Presentación del programa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3528" y="1656576"/>
            <a:ext cx="37444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err="1" smtClean="0">
                <a:solidFill>
                  <a:schemeClr val="tx1"/>
                </a:solidFill>
                <a:latin typeface="+mn-lt"/>
                <a:cs typeface="+mn-cs"/>
              </a:rPr>
              <a:t>Microsite</a:t>
            </a: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 web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  <a:hlinkClick r:id="rId6"/>
              </a:rPr>
              <a:t>www.igape.es/reacciona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con toda la información del programa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Presentación sobre Servicios avanzados del programa </a:t>
            </a:r>
            <a:r>
              <a:rPr lang="es-ES_tradnl" dirty="0" smtClean="0">
                <a:latin typeface="+mn-lt"/>
                <a:hlinkClick r:id="rId7"/>
              </a:rPr>
              <a:t>http://goo.gl/FEbvzW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smtClean="0">
                <a:solidFill>
                  <a:schemeClr val="tx1"/>
                </a:solidFill>
                <a:latin typeface="+mn-lt"/>
                <a:cs typeface="+mn-cs"/>
              </a:rPr>
              <a:t>con mención a la financiación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_tradnl" b="1" dirty="0" smtClean="0">
                <a:solidFill>
                  <a:schemeClr val="tx1"/>
                </a:solidFill>
                <a:latin typeface="+mn-lt"/>
                <a:cs typeface="+mn-cs"/>
              </a:rPr>
              <a:t>Folleto “Líneas de apoyo al emprendimiento y competitividad” </a:t>
            </a:r>
            <a:r>
              <a:rPr lang="es-ES_tradnl" dirty="0" smtClean="0">
                <a:latin typeface="+mn-lt"/>
                <a:hlinkClick r:id="rId8"/>
              </a:rPr>
              <a:t>http://goo.gl/WoqvR</a:t>
            </a:r>
            <a:endParaRPr lang="es-ES_tradnl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Difusión de 1.000 ejemplares de un Folleto de 96 páginas sobre los apoyos al emprendimiento y a la competitividad de las empresas, en el que se cita la financiación europea de los programas correspondientes</a:t>
            </a:r>
            <a:endParaRPr lang="es-ES_tradnl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Distribución por e-mail: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14.000 receptores que han mostrado previamente su interés en los programas del </a:t>
            </a:r>
            <a:r>
              <a:rPr lang="es-ES" dirty="0" err="1" smtClean="0">
                <a:solidFill>
                  <a:schemeClr val="tx1"/>
                </a:solidFill>
                <a:latin typeface="+mn-lt"/>
                <a:cs typeface="+mn-cs"/>
              </a:rPr>
              <a:t>IGAPE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_tradnl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b="1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0450" y="908720"/>
            <a:ext cx="337187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Imagen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27984" y="3645024"/>
            <a:ext cx="19442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/>
          <p:nvPr/>
        </p:nvPicPr>
        <p:blipFill>
          <a:blip r:embed="rId1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88224" y="3573016"/>
            <a:ext cx="194421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3033744" cy="28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51520" y="4509120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+mn-lt"/>
              </a:rPr>
              <a:t>Relanzamiento comercial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836665"/>
            <a:ext cx="2661582" cy="2709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Vídeos de presentación del programa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165657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Vídeos cortos </a:t>
            </a:r>
            <a:r>
              <a:rPr lang="es-ES_tradnl" dirty="0" smtClean="0">
                <a:latin typeface="+mn-lt"/>
                <a:hlinkClick r:id="rId9"/>
              </a:rPr>
              <a:t>www.youtube.com/user/igapecompetitividade</a:t>
            </a:r>
            <a:r>
              <a:rPr lang="es-ES_tradnl" dirty="0" smtClean="0">
                <a:latin typeface="+mn-lt"/>
              </a:rPr>
              <a:t> </a:t>
            </a:r>
            <a:r>
              <a:rPr lang="es-ES_tradnl" dirty="0" smtClean="0">
                <a:solidFill>
                  <a:schemeClr val="tx1"/>
                </a:solidFill>
                <a:latin typeface="+mn-lt"/>
              </a:rPr>
              <a:t>cada uno de ellos se especifica mediante una locución e imágenes en pantalla el uso de fondos </a:t>
            </a:r>
            <a:r>
              <a:rPr lang="es-ES_tradnl" dirty="0" err="1" smtClean="0">
                <a:solidFill>
                  <a:schemeClr val="tx1"/>
                </a:solidFill>
                <a:latin typeface="+mn-lt"/>
              </a:rPr>
              <a:t>FEDER</a:t>
            </a:r>
            <a:r>
              <a:rPr lang="es-ES_tradnl" dirty="0" smtClean="0">
                <a:solidFill>
                  <a:schemeClr val="tx1"/>
                </a:solidFill>
                <a:latin typeface="+mn-lt"/>
              </a:rPr>
              <a:t> en el programa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635896" y="234888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  <a:latin typeface="+mj-lt"/>
              </a:rPr>
              <a:t>1 vídeo de presentación general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  <a:latin typeface="+mj-lt"/>
              </a:rPr>
              <a:t>11 vídeos de presentación de cada uno de los servicios especializados</a:t>
            </a:r>
          </a:p>
        </p:txBody>
      </p:sp>
      <p:pic>
        <p:nvPicPr>
          <p:cNvPr id="20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251520" y="2386980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+mn-lt"/>
              </a:rPr>
              <a:t>Presentación</a:t>
            </a:r>
          </a:p>
        </p:txBody>
      </p:sp>
      <p:pic>
        <p:nvPicPr>
          <p:cNvPr id="23" name="01_Presentac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323528" y="2675012"/>
            <a:ext cx="2376264" cy="1782198"/>
          </a:xfrm>
          <a:prstGeom prst="rect">
            <a:avLst/>
          </a:prstGeom>
        </p:spPr>
      </p:pic>
      <p:pic>
        <p:nvPicPr>
          <p:cNvPr id="24" name="01_ReAcciona_RelanzamientoComercial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323528" y="4797152"/>
            <a:ext cx="2376264" cy="17821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Presentación de resultados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1556793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A finales de 2013 se diseñó una acción de comunicación para </a:t>
            </a:r>
            <a:r>
              <a:rPr lang="es-ES" u="sng" dirty="0" smtClean="0">
                <a:solidFill>
                  <a:schemeClr val="tx1"/>
                </a:solidFill>
                <a:latin typeface="+mn-lt"/>
                <a:cs typeface="+mn-cs"/>
              </a:rPr>
              <a:t>difundir los resultados del primer año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. Bajo el lema </a:t>
            </a:r>
            <a:r>
              <a:rPr lang="es-ES" b="1" dirty="0" smtClean="0">
                <a:solidFill>
                  <a:schemeClr val="accent1"/>
                </a:solidFill>
                <a:latin typeface="+mn-lt"/>
                <a:cs typeface="+mn-cs"/>
              </a:rPr>
              <a:t>“Cuando las personas quieren, las empresas pueden”</a:t>
            </a:r>
            <a:r>
              <a:rPr lang="es-ES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se desarrollaron los siguientes materiales: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s-ES" sz="1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Jornada “Re-Acciona: un camino de competitividad para las empresas gallegas”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, con 150 asistentes en Santiago de Compostela, donde se presentaron la </a:t>
            </a:r>
            <a:r>
              <a:rPr lang="es-ES" u="sng" dirty="0" smtClean="0">
                <a:solidFill>
                  <a:schemeClr val="tx1"/>
                </a:solidFill>
                <a:latin typeface="+mn-lt"/>
                <a:cs typeface="+mn-cs"/>
              </a:rPr>
              <a:t>memoria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 y los </a:t>
            </a:r>
            <a:r>
              <a:rPr lang="es-ES" u="sng" dirty="0" smtClean="0">
                <a:solidFill>
                  <a:schemeClr val="tx1"/>
                </a:solidFill>
                <a:latin typeface="+mn-lt"/>
                <a:cs typeface="+mn-cs"/>
              </a:rPr>
              <a:t>vídeos de resultados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s-ES" sz="1200" b="1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57475"/>
            <a:ext cx="2308697" cy="339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429000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Gutierrez\Desktop\presentacin-reacciona-en-la-jornada-comunicacin-generadora-de-valor-de-dircom-1-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987824" cy="2229160"/>
          </a:xfrm>
          <a:prstGeom prst="rect">
            <a:avLst/>
          </a:prstGeom>
          <a:noFill/>
        </p:spPr>
      </p:pic>
      <p:pic>
        <p:nvPicPr>
          <p:cNvPr id="11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49892"/>
            <a:ext cx="2230843" cy="220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4824536" cy="23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9334" y="3789040"/>
            <a:ext cx="22646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Presentación de resultados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3528" y="1556793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Memoria del primer año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,</a:t>
            </a: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con presentación de 11 casos de éxito </a:t>
            </a:r>
            <a:r>
              <a:rPr lang="es-ES" dirty="0" smtClean="0">
                <a:solidFill>
                  <a:schemeClr val="tx1"/>
                </a:solidFill>
                <a:latin typeface="+mn-lt"/>
                <a:hlinkClick r:id="rId8"/>
              </a:rPr>
              <a:t>http://issuu.com/igape/docs/reacciona1p</a:t>
            </a:r>
            <a:endParaRPr lang="es-E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98884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988840"/>
            <a:ext cx="3996952" cy="19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3356992"/>
            <a:ext cx="4092377" cy="202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697760"/>
            <a:ext cx="43012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587" y="764705"/>
            <a:ext cx="4871371" cy="58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página </a:t>
            </a:r>
            <a:fld id="{CEF83205-DF7A-4BD4-BF47-0B2A7A604D5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5126" name="Picture 4" descr="C:\Users\AGUTIE~1\AppData\Local\Temp\Rar$DR01.936\02 cons_facenda\026 cons_facenda_direccion_xeral_proxectos_fondos_europeos\PNG\cons_fac_dxpfe-c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50" y="290513"/>
            <a:ext cx="153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8 Imagen" descr="LOGO_marca_galicia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213" y="219075"/>
            <a:ext cx="1246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9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4525" y="228600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125538"/>
            <a:ext cx="8229600" cy="436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Presentación de resultados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4300" y="1656577"/>
            <a:ext cx="4169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chemeClr val="tx1"/>
                </a:solidFill>
                <a:latin typeface="+mn-lt"/>
                <a:cs typeface="+mn-cs"/>
              </a:rPr>
              <a:t>Vídeos 11 casos de éxito </a:t>
            </a:r>
            <a:r>
              <a:rPr lang="es-ES" dirty="0" smtClean="0">
                <a:solidFill>
                  <a:schemeClr val="tx1"/>
                </a:solidFill>
                <a:latin typeface="+mn-lt"/>
                <a:cs typeface="+mn-cs"/>
              </a:rPr>
              <a:t>con personas implicadas </a:t>
            </a:r>
            <a:r>
              <a:rPr lang="es-ES" dirty="0" smtClean="0">
                <a:solidFill>
                  <a:schemeClr val="tx1"/>
                </a:solidFill>
                <a:latin typeface="+mn-lt"/>
                <a:hlinkClick r:id="rId8"/>
              </a:rPr>
              <a:t>https://www.youtube.com/user/igapecompetitividade</a:t>
            </a:r>
            <a:endParaRPr lang="es-E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2" descr="O:\SVZ-Seg-Aval-Fondos-Com\_Comun\Logos_07-13\Logos-fondo-azul\LOGOS-FONDO-AZUL\05_EUROPA LOGOS_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74366"/>
            <a:ext cx="1656184" cy="52171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14003" y="2272680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/>
                </a:solidFill>
                <a:latin typeface="+mn-lt"/>
              </a:rPr>
              <a:t>Re-Accionar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14003" y="4466828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chemeClr val="accent1"/>
                </a:solidFill>
                <a:latin typeface="+mn-lt"/>
              </a:rPr>
              <a:t>Digipress</a:t>
            </a:r>
            <a:r>
              <a:rPr lang="es-ES" b="1" dirty="0" smtClean="0">
                <a:solidFill>
                  <a:schemeClr val="accent1"/>
                </a:solidFill>
                <a:latin typeface="+mn-lt"/>
              </a:rPr>
              <a:t> (Inés de </a:t>
            </a:r>
            <a:r>
              <a:rPr lang="es-ES" b="1" dirty="0" err="1" smtClean="0">
                <a:solidFill>
                  <a:schemeClr val="accent1"/>
                </a:solidFill>
                <a:latin typeface="+mn-lt"/>
              </a:rPr>
              <a:t>Saá</a:t>
            </a:r>
            <a:r>
              <a:rPr lang="es-ES" b="1" dirty="0" smtClean="0">
                <a:solidFill>
                  <a:schemeClr val="accent1"/>
                </a:solidFill>
                <a:latin typeface="+mn-lt"/>
              </a:rPr>
              <a:t>)</a:t>
            </a:r>
          </a:p>
        </p:txBody>
      </p:sp>
      <p:pic>
        <p:nvPicPr>
          <p:cNvPr id="18" name="02_ReAcciona_Reacciona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86011" y="2517025"/>
            <a:ext cx="2592627" cy="1944470"/>
          </a:xfrm>
          <a:prstGeom prst="rect">
            <a:avLst/>
          </a:prstGeom>
        </p:spPr>
      </p:pic>
      <p:pic>
        <p:nvPicPr>
          <p:cNvPr id="20" name="03_ReAcciona_Digipress (Inés de Saá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86011" y="4750321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F97220-465E-45CF-9717-C763F8C4FDB1}"/>
</file>

<file path=customXml/itemProps2.xml><?xml version="1.0" encoding="utf-8"?>
<ds:datastoreItem xmlns:ds="http://schemas.openxmlformats.org/officeDocument/2006/customXml" ds:itemID="{9EC30D76-76A2-458B-AAFF-4CF68CFEBEAF}"/>
</file>

<file path=customXml/itemProps3.xml><?xml version="1.0" encoding="utf-8"?>
<ds:datastoreItem xmlns:ds="http://schemas.openxmlformats.org/officeDocument/2006/customXml" ds:itemID="{8DA00CCF-76C3-4E2D-9F2C-F7EA9605DA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5337</TotalTime>
  <Words>816</Words>
  <Application>Microsoft Office PowerPoint</Application>
  <PresentationFormat>Presentación en pantalla (4:3)</PresentationFormat>
  <Paragraphs>142</Paragraphs>
  <Slides>11</Slides>
  <Notes>4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  Programa Re-Acciona Galicia   Acto Anual sobre Política Regional y Fondos Europeos en España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CIXTEC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presentación Subtítulo da presentación</dc:title>
  <dc:creator>maribel</dc:creator>
  <cp:lastModifiedBy>AGutierrez</cp:lastModifiedBy>
  <cp:revision>284</cp:revision>
  <dcterms:created xsi:type="dcterms:W3CDTF">2014-01-31T10:14:24Z</dcterms:created>
  <dcterms:modified xsi:type="dcterms:W3CDTF">2014-11-07T10:33:05Z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