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slides/slide21.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1.xml" ContentType="application/vnd.openxmlformats-officedocument.presentationml.slideLayout+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3" r:id="rId2"/>
    <p:sldMasterId id="2147483755" r:id="rId3"/>
    <p:sldMasterId id="2147483768" r:id="rId4"/>
  </p:sldMasterIdLst>
  <p:notesMasterIdLst>
    <p:notesMasterId r:id="rId26"/>
  </p:notesMasterIdLst>
  <p:handoutMasterIdLst>
    <p:handoutMasterId r:id="rId27"/>
  </p:handoutMasterIdLst>
  <p:sldIdLst>
    <p:sldId id="285" r:id="rId5"/>
    <p:sldId id="287" r:id="rId6"/>
    <p:sldId id="303" r:id="rId7"/>
    <p:sldId id="304" r:id="rId8"/>
    <p:sldId id="305" r:id="rId9"/>
    <p:sldId id="306" r:id="rId10"/>
    <p:sldId id="307" r:id="rId11"/>
    <p:sldId id="298" r:id="rId12"/>
    <p:sldId id="299" r:id="rId13"/>
    <p:sldId id="300" r:id="rId14"/>
    <p:sldId id="301" r:id="rId15"/>
    <p:sldId id="288" r:id="rId16"/>
    <p:sldId id="289" r:id="rId17"/>
    <p:sldId id="290" r:id="rId18"/>
    <p:sldId id="291" r:id="rId19"/>
    <p:sldId id="293" r:id="rId20"/>
    <p:sldId id="294" r:id="rId21"/>
    <p:sldId id="295" r:id="rId22"/>
    <p:sldId id="292" r:id="rId23"/>
    <p:sldId id="296" r:id="rId24"/>
    <p:sldId id="302" r:id="rId25"/>
  </p:sldIdLst>
  <p:sldSz cx="9144000" cy="6858000" type="screen4x3"/>
  <p:notesSz cx="6718300" cy="9855200"/>
  <p:defaultTextStyle>
    <a:defPPr>
      <a:defRPr lang="fr-FR"/>
    </a:defPPr>
    <a:lvl1pPr algn="l" rtl="0" fontAlgn="base">
      <a:lnSpc>
        <a:spcPct val="80000"/>
      </a:lnSpc>
      <a:spcBef>
        <a:spcPct val="50000"/>
      </a:spcBef>
      <a:spcAft>
        <a:spcPct val="0"/>
      </a:spcAft>
      <a:buChar char="•"/>
      <a:defRPr kern="1200">
        <a:solidFill>
          <a:schemeClr val="tx1"/>
        </a:solidFill>
        <a:latin typeface="Arial" charset="0"/>
        <a:ea typeface="+mn-ea"/>
        <a:cs typeface="Arial" charset="0"/>
      </a:defRPr>
    </a:lvl1pPr>
    <a:lvl2pPr marL="457200" algn="l" rtl="0" fontAlgn="base">
      <a:lnSpc>
        <a:spcPct val="80000"/>
      </a:lnSpc>
      <a:spcBef>
        <a:spcPct val="50000"/>
      </a:spcBef>
      <a:spcAft>
        <a:spcPct val="0"/>
      </a:spcAft>
      <a:buChar char="•"/>
      <a:defRPr kern="1200">
        <a:solidFill>
          <a:schemeClr val="tx1"/>
        </a:solidFill>
        <a:latin typeface="Arial" charset="0"/>
        <a:ea typeface="+mn-ea"/>
        <a:cs typeface="Arial" charset="0"/>
      </a:defRPr>
    </a:lvl2pPr>
    <a:lvl3pPr marL="914400" algn="l" rtl="0" fontAlgn="base">
      <a:lnSpc>
        <a:spcPct val="80000"/>
      </a:lnSpc>
      <a:spcBef>
        <a:spcPct val="50000"/>
      </a:spcBef>
      <a:spcAft>
        <a:spcPct val="0"/>
      </a:spcAft>
      <a:buChar char="•"/>
      <a:defRPr kern="1200">
        <a:solidFill>
          <a:schemeClr val="tx1"/>
        </a:solidFill>
        <a:latin typeface="Arial" charset="0"/>
        <a:ea typeface="+mn-ea"/>
        <a:cs typeface="Arial" charset="0"/>
      </a:defRPr>
    </a:lvl3pPr>
    <a:lvl4pPr marL="1371600" algn="l" rtl="0" fontAlgn="base">
      <a:lnSpc>
        <a:spcPct val="80000"/>
      </a:lnSpc>
      <a:spcBef>
        <a:spcPct val="50000"/>
      </a:spcBef>
      <a:spcAft>
        <a:spcPct val="0"/>
      </a:spcAft>
      <a:buChar char="•"/>
      <a:defRPr kern="1200">
        <a:solidFill>
          <a:schemeClr val="tx1"/>
        </a:solidFill>
        <a:latin typeface="Arial" charset="0"/>
        <a:ea typeface="+mn-ea"/>
        <a:cs typeface="Arial" charset="0"/>
      </a:defRPr>
    </a:lvl4pPr>
    <a:lvl5pPr marL="1828800" algn="l" rtl="0" fontAlgn="base">
      <a:lnSpc>
        <a:spcPct val="80000"/>
      </a:lnSpc>
      <a:spcBef>
        <a:spcPct val="50000"/>
      </a:spcBef>
      <a:spcAft>
        <a:spcPct val="0"/>
      </a:spcAft>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7DE1E1"/>
    <a:srgbClr val="99FF99"/>
    <a:srgbClr val="33CCCC"/>
    <a:srgbClr val="CCCCFF"/>
    <a:srgbClr val="FF9FE4"/>
    <a:srgbClr val="E6FF69"/>
    <a:srgbClr val="FDD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0" autoAdjust="0"/>
    <p:restoredTop sz="71871" autoAdjust="0"/>
  </p:normalViewPr>
  <p:slideViewPr>
    <p:cSldViewPr>
      <p:cViewPr varScale="1">
        <p:scale>
          <a:sx n="117" d="100"/>
          <a:sy n="117" d="100"/>
        </p:scale>
        <p:origin x="-1578" y="-102"/>
      </p:cViewPr>
      <p:guideLst>
        <p:guide orient="horz" pos="845"/>
        <p:guide orient="horz" pos="4156"/>
        <p:guide orient="horz" pos="572"/>
        <p:guide orient="horz" pos="3067"/>
        <p:guide orient="horz" pos="3435"/>
        <p:guide orient="horz" pos="3748"/>
        <p:guide orient="horz" pos="2523"/>
        <p:guide orient="horz" pos="1888"/>
        <p:guide pos="3061"/>
        <p:guide pos="295"/>
        <p:guide pos="5465"/>
        <p:guide pos="595"/>
        <p:guide pos="521"/>
        <p:guide pos="2880"/>
        <p:guide pos="2653"/>
        <p:guide pos="315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3264" y="-86"/>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22" name="Rectangle 2"/>
          <p:cNvSpPr>
            <a:spLocks noGrp="1" noChangeArrowheads="1"/>
          </p:cNvSpPr>
          <p:nvPr>
            <p:ph type="hdr" sz="quarter"/>
          </p:nvPr>
        </p:nvSpPr>
        <p:spPr bwMode="auto">
          <a:xfrm>
            <a:off x="0" y="0"/>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2" tIns="43702" rIns="87402" bIns="43702" numCol="1" anchor="t" anchorCtr="0" compatLnSpc="1">
            <a:prstTxWarp prst="textNoShape">
              <a:avLst/>
            </a:prstTxWarp>
          </a:bodyPr>
          <a:lstStyle>
            <a:lvl1pPr defTabSz="874618">
              <a:lnSpc>
                <a:spcPct val="100000"/>
              </a:lnSpc>
              <a:spcBef>
                <a:spcPct val="0"/>
              </a:spcBef>
              <a:buFontTx/>
              <a:buNone/>
              <a:defRPr sz="1200"/>
            </a:lvl1pPr>
          </a:lstStyle>
          <a:p>
            <a:pPr>
              <a:defRPr/>
            </a:pPr>
            <a:endParaRPr lang="fr-FR"/>
          </a:p>
        </p:txBody>
      </p:sp>
      <p:sp>
        <p:nvSpPr>
          <p:cNvPr id="593923" name="Rectangle 3"/>
          <p:cNvSpPr>
            <a:spLocks noGrp="1" noChangeArrowheads="1"/>
          </p:cNvSpPr>
          <p:nvPr>
            <p:ph type="dt" sz="quarter" idx="1"/>
          </p:nvPr>
        </p:nvSpPr>
        <p:spPr bwMode="auto">
          <a:xfrm>
            <a:off x="3804736" y="0"/>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2" tIns="43702" rIns="87402" bIns="43702" numCol="1" anchor="t" anchorCtr="0" compatLnSpc="1">
            <a:prstTxWarp prst="textNoShape">
              <a:avLst/>
            </a:prstTxWarp>
          </a:bodyPr>
          <a:lstStyle>
            <a:lvl1pPr algn="r" defTabSz="874618">
              <a:lnSpc>
                <a:spcPct val="100000"/>
              </a:lnSpc>
              <a:spcBef>
                <a:spcPct val="0"/>
              </a:spcBef>
              <a:buFontTx/>
              <a:buNone/>
              <a:defRPr sz="1200"/>
            </a:lvl1pPr>
          </a:lstStyle>
          <a:p>
            <a:pPr>
              <a:defRPr/>
            </a:pPr>
            <a:endParaRPr lang="fr-FR"/>
          </a:p>
        </p:txBody>
      </p:sp>
      <p:sp>
        <p:nvSpPr>
          <p:cNvPr id="593924" name="Rectangle 4"/>
          <p:cNvSpPr>
            <a:spLocks noGrp="1" noChangeArrowheads="1"/>
          </p:cNvSpPr>
          <p:nvPr>
            <p:ph type="ftr" sz="quarter" idx="2"/>
          </p:nvPr>
        </p:nvSpPr>
        <p:spPr bwMode="auto">
          <a:xfrm>
            <a:off x="0" y="9361888"/>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2" tIns="43702" rIns="87402" bIns="43702" numCol="1" anchor="b" anchorCtr="0" compatLnSpc="1">
            <a:prstTxWarp prst="textNoShape">
              <a:avLst/>
            </a:prstTxWarp>
          </a:bodyPr>
          <a:lstStyle>
            <a:lvl1pPr defTabSz="874618">
              <a:lnSpc>
                <a:spcPct val="100000"/>
              </a:lnSpc>
              <a:spcBef>
                <a:spcPct val="0"/>
              </a:spcBef>
              <a:buFontTx/>
              <a:buNone/>
              <a:defRPr sz="1200"/>
            </a:lvl1pPr>
          </a:lstStyle>
          <a:p>
            <a:pPr>
              <a:defRPr/>
            </a:pPr>
            <a:endParaRPr lang="fr-FR"/>
          </a:p>
        </p:txBody>
      </p:sp>
      <p:sp>
        <p:nvSpPr>
          <p:cNvPr id="593925" name="Rectangle 5"/>
          <p:cNvSpPr>
            <a:spLocks noGrp="1" noChangeArrowheads="1"/>
          </p:cNvSpPr>
          <p:nvPr>
            <p:ph type="sldNum" sz="quarter" idx="3"/>
          </p:nvPr>
        </p:nvSpPr>
        <p:spPr bwMode="auto">
          <a:xfrm>
            <a:off x="3804736" y="9361888"/>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02" tIns="43702" rIns="87402" bIns="43702" numCol="1" anchor="b" anchorCtr="0" compatLnSpc="1">
            <a:prstTxWarp prst="textNoShape">
              <a:avLst/>
            </a:prstTxWarp>
          </a:bodyPr>
          <a:lstStyle>
            <a:lvl1pPr algn="r" defTabSz="874618">
              <a:lnSpc>
                <a:spcPct val="100000"/>
              </a:lnSpc>
              <a:spcBef>
                <a:spcPct val="0"/>
              </a:spcBef>
              <a:buFontTx/>
              <a:buNone/>
              <a:defRPr sz="1200"/>
            </a:lvl1pPr>
          </a:lstStyle>
          <a:p>
            <a:pPr>
              <a:defRPr/>
            </a:pPr>
            <a:fld id="{9DDC8948-253A-49EA-83C5-3DA4D7D47A89}" type="slidenum">
              <a:rPr lang="fr-FR"/>
              <a:pPr>
                <a:defRPr/>
              </a:pPr>
              <a:t>‹#›</a:t>
            </a:fld>
            <a:endParaRPr lang="fr-FR"/>
          </a:p>
        </p:txBody>
      </p:sp>
    </p:spTree>
    <p:extLst>
      <p:ext uri="{BB962C8B-B14F-4D97-AF65-F5344CB8AC3E}">
        <p14:creationId xmlns:p14="http://schemas.microsoft.com/office/powerpoint/2010/main" val="293545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5" tIns="47337" rIns="94675" bIns="47337" numCol="1" anchor="t" anchorCtr="0" compatLnSpc="1">
            <a:prstTxWarp prst="textNoShape">
              <a:avLst/>
            </a:prstTxWarp>
          </a:bodyPr>
          <a:lstStyle>
            <a:lvl1pPr defTabSz="946978">
              <a:lnSpc>
                <a:spcPct val="100000"/>
              </a:lnSpc>
              <a:spcBef>
                <a:spcPct val="0"/>
              </a:spcBef>
              <a:buFontTx/>
              <a:buNone/>
              <a:defRPr sz="1300"/>
            </a:lvl1pPr>
          </a:lstStyle>
          <a:p>
            <a:pPr>
              <a:defRPr/>
            </a:pPr>
            <a:endParaRPr lang="fr-FR"/>
          </a:p>
        </p:txBody>
      </p:sp>
      <p:sp>
        <p:nvSpPr>
          <p:cNvPr id="6147" name="Rectangle 3"/>
          <p:cNvSpPr>
            <a:spLocks noGrp="1" noChangeArrowheads="1"/>
          </p:cNvSpPr>
          <p:nvPr>
            <p:ph type="dt" idx="1"/>
          </p:nvPr>
        </p:nvSpPr>
        <p:spPr bwMode="auto">
          <a:xfrm>
            <a:off x="3804736" y="0"/>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5" tIns="47337" rIns="94675" bIns="47337" numCol="1" anchor="t" anchorCtr="0" compatLnSpc="1">
            <a:prstTxWarp prst="textNoShape">
              <a:avLst/>
            </a:prstTxWarp>
          </a:bodyPr>
          <a:lstStyle>
            <a:lvl1pPr algn="r" defTabSz="946978">
              <a:lnSpc>
                <a:spcPct val="100000"/>
              </a:lnSpc>
              <a:spcBef>
                <a:spcPct val="0"/>
              </a:spcBef>
              <a:buFontTx/>
              <a:buNone/>
              <a:defRPr sz="1300"/>
            </a:lvl1pPr>
          </a:lstStyle>
          <a:p>
            <a:pPr>
              <a:defRPr/>
            </a:pPr>
            <a:endParaRPr lang="fr-FR"/>
          </a:p>
        </p:txBody>
      </p:sp>
      <p:sp>
        <p:nvSpPr>
          <p:cNvPr id="165892" name="Rectangle 4"/>
          <p:cNvSpPr>
            <a:spLocks noGrp="1" noRot="1" noChangeAspect="1" noChangeArrowheads="1" noTextEdit="1"/>
          </p:cNvSpPr>
          <p:nvPr>
            <p:ph type="sldImg" idx="2"/>
          </p:nvPr>
        </p:nvSpPr>
        <p:spPr bwMode="auto">
          <a:xfrm>
            <a:off x="898525" y="739775"/>
            <a:ext cx="4926013"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1516" y="4680945"/>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5" tIns="47337" rIns="94675" bIns="47337"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6150" name="Rectangle 6"/>
          <p:cNvSpPr>
            <a:spLocks noGrp="1" noChangeArrowheads="1"/>
          </p:cNvSpPr>
          <p:nvPr>
            <p:ph type="ftr" sz="quarter" idx="4"/>
          </p:nvPr>
        </p:nvSpPr>
        <p:spPr bwMode="auto">
          <a:xfrm>
            <a:off x="0" y="9361888"/>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5" tIns="47337" rIns="94675" bIns="47337" numCol="1" anchor="b" anchorCtr="0" compatLnSpc="1">
            <a:prstTxWarp prst="textNoShape">
              <a:avLst/>
            </a:prstTxWarp>
          </a:bodyPr>
          <a:lstStyle>
            <a:lvl1pPr defTabSz="946978">
              <a:lnSpc>
                <a:spcPct val="100000"/>
              </a:lnSpc>
              <a:spcBef>
                <a:spcPct val="0"/>
              </a:spcBef>
              <a:buFontTx/>
              <a:buNone/>
              <a:defRPr sz="1300"/>
            </a:lvl1pPr>
          </a:lstStyle>
          <a:p>
            <a:pPr>
              <a:defRPr/>
            </a:pPr>
            <a:endParaRPr lang="fr-FR"/>
          </a:p>
        </p:txBody>
      </p:sp>
      <p:sp>
        <p:nvSpPr>
          <p:cNvPr id="6151" name="Rectangle 7"/>
          <p:cNvSpPr>
            <a:spLocks noGrp="1" noChangeArrowheads="1"/>
          </p:cNvSpPr>
          <p:nvPr>
            <p:ph type="sldNum" sz="quarter" idx="5"/>
          </p:nvPr>
        </p:nvSpPr>
        <p:spPr bwMode="auto">
          <a:xfrm>
            <a:off x="3804736" y="9361888"/>
            <a:ext cx="2911996" cy="4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5" tIns="47337" rIns="94675" bIns="47337" numCol="1" anchor="b" anchorCtr="0" compatLnSpc="1">
            <a:prstTxWarp prst="textNoShape">
              <a:avLst/>
            </a:prstTxWarp>
          </a:bodyPr>
          <a:lstStyle>
            <a:lvl1pPr algn="r" defTabSz="946978">
              <a:lnSpc>
                <a:spcPct val="100000"/>
              </a:lnSpc>
              <a:spcBef>
                <a:spcPct val="0"/>
              </a:spcBef>
              <a:buFontTx/>
              <a:buNone/>
              <a:defRPr sz="1300"/>
            </a:lvl1pPr>
          </a:lstStyle>
          <a:p>
            <a:pPr>
              <a:defRPr/>
            </a:pPr>
            <a:fld id="{E8232B3D-352E-42DC-80A0-367090F4FFB4}" type="slidenum">
              <a:rPr lang="fr-FR"/>
              <a:pPr>
                <a:defRPr/>
              </a:pPr>
              <a:t>‹#›</a:t>
            </a:fld>
            <a:endParaRPr lang="fr-FR"/>
          </a:p>
        </p:txBody>
      </p:sp>
    </p:spTree>
    <p:extLst>
      <p:ext uri="{BB962C8B-B14F-4D97-AF65-F5344CB8AC3E}">
        <p14:creationId xmlns:p14="http://schemas.microsoft.com/office/powerpoint/2010/main" val="3622698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defTabSz="946978" eaLnBrk="0" hangingPunct="0">
              <a:defRPr>
                <a:solidFill>
                  <a:schemeClr val="tx1"/>
                </a:solidFill>
                <a:latin typeface="Arial" charset="0"/>
                <a:cs typeface="Arial" charset="0"/>
              </a:defRPr>
            </a:lvl1pPr>
            <a:lvl2pPr marL="736189" indent="-283150" defTabSz="946978" eaLnBrk="0" hangingPunct="0">
              <a:defRPr>
                <a:solidFill>
                  <a:schemeClr val="tx1"/>
                </a:solidFill>
                <a:latin typeface="Arial" charset="0"/>
                <a:cs typeface="Arial" charset="0"/>
              </a:defRPr>
            </a:lvl2pPr>
            <a:lvl3pPr marL="1132599" indent="-226520" defTabSz="946978" eaLnBrk="0" hangingPunct="0">
              <a:defRPr>
                <a:solidFill>
                  <a:schemeClr val="tx1"/>
                </a:solidFill>
                <a:latin typeface="Arial" charset="0"/>
                <a:cs typeface="Arial" charset="0"/>
              </a:defRPr>
            </a:lvl3pPr>
            <a:lvl4pPr marL="1585638" indent="-226520" defTabSz="946978" eaLnBrk="0" hangingPunct="0">
              <a:defRPr>
                <a:solidFill>
                  <a:schemeClr val="tx1"/>
                </a:solidFill>
                <a:latin typeface="Arial" charset="0"/>
                <a:cs typeface="Arial" charset="0"/>
              </a:defRPr>
            </a:lvl4pPr>
            <a:lvl5pPr marL="2038678" indent="-226520" defTabSz="946978" eaLnBrk="0" hangingPunct="0">
              <a:defRPr>
                <a:solidFill>
                  <a:schemeClr val="tx1"/>
                </a:solidFill>
                <a:latin typeface="Arial" charset="0"/>
                <a:cs typeface="Arial" charset="0"/>
              </a:defRPr>
            </a:lvl5pPr>
            <a:lvl6pPr marL="2491717" indent="-226520" defTabSz="946978" eaLnBrk="0" fontAlgn="base" hangingPunct="0">
              <a:lnSpc>
                <a:spcPct val="80000"/>
              </a:lnSpc>
              <a:spcBef>
                <a:spcPct val="50000"/>
              </a:spcBef>
              <a:spcAft>
                <a:spcPct val="0"/>
              </a:spcAft>
              <a:buChar char="•"/>
              <a:defRPr>
                <a:solidFill>
                  <a:schemeClr val="tx1"/>
                </a:solidFill>
                <a:latin typeface="Arial" charset="0"/>
                <a:cs typeface="Arial" charset="0"/>
              </a:defRPr>
            </a:lvl6pPr>
            <a:lvl7pPr marL="2944757" indent="-226520" defTabSz="946978" eaLnBrk="0" fontAlgn="base" hangingPunct="0">
              <a:lnSpc>
                <a:spcPct val="80000"/>
              </a:lnSpc>
              <a:spcBef>
                <a:spcPct val="50000"/>
              </a:spcBef>
              <a:spcAft>
                <a:spcPct val="0"/>
              </a:spcAft>
              <a:buChar char="•"/>
              <a:defRPr>
                <a:solidFill>
                  <a:schemeClr val="tx1"/>
                </a:solidFill>
                <a:latin typeface="Arial" charset="0"/>
                <a:cs typeface="Arial" charset="0"/>
              </a:defRPr>
            </a:lvl7pPr>
            <a:lvl8pPr marL="3397796" indent="-226520" defTabSz="946978" eaLnBrk="0" fontAlgn="base" hangingPunct="0">
              <a:lnSpc>
                <a:spcPct val="80000"/>
              </a:lnSpc>
              <a:spcBef>
                <a:spcPct val="50000"/>
              </a:spcBef>
              <a:spcAft>
                <a:spcPct val="0"/>
              </a:spcAft>
              <a:buChar char="•"/>
              <a:defRPr>
                <a:solidFill>
                  <a:schemeClr val="tx1"/>
                </a:solidFill>
                <a:latin typeface="Arial" charset="0"/>
                <a:cs typeface="Arial" charset="0"/>
              </a:defRPr>
            </a:lvl8pPr>
            <a:lvl9pPr marL="3850836" indent="-226520" defTabSz="946978" eaLnBrk="0" fontAlgn="base" hangingPunct="0">
              <a:lnSpc>
                <a:spcPct val="80000"/>
              </a:lnSpc>
              <a:spcBef>
                <a:spcPct val="50000"/>
              </a:spcBef>
              <a:spcAft>
                <a:spcPct val="0"/>
              </a:spcAft>
              <a:buChar char="•"/>
              <a:defRPr>
                <a:solidFill>
                  <a:schemeClr val="tx1"/>
                </a:solidFill>
                <a:latin typeface="Arial" charset="0"/>
                <a:cs typeface="Arial" charset="0"/>
              </a:defRPr>
            </a:lvl9pPr>
          </a:lstStyle>
          <a:p>
            <a:pPr eaLnBrk="1" hangingPunct="1"/>
            <a:fld id="{F2E179C2-6FA3-4ACE-96E9-8F533BBF0D32}" type="slidenum">
              <a:rPr lang="fr-FR" smtClean="0"/>
              <a:pPr eaLnBrk="1" hangingPunct="1"/>
              <a:t>1</a:t>
            </a:fld>
            <a:endParaRPr lang="fr-FR"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F28DC111-650C-4F47-9C53-58E7C8EA8CEF}" type="slidenum">
              <a:rPr lang="de-DE">
                <a:solidFill>
                  <a:srgbClr val="000000"/>
                </a:solidFill>
                <a:latin typeface="Times New Roman" pitchFamily="16" charset="0"/>
              </a:rPr>
              <a:pPr eaLnBrk="1"/>
              <a:t>16</a:t>
            </a:fld>
            <a:endParaRPr lang="de-DE">
              <a:solidFill>
                <a:srgbClr val="000000"/>
              </a:solidFill>
              <a:latin typeface="Times New Roman" pitchFamily="16" charset="0"/>
            </a:endParaRPr>
          </a:p>
        </p:txBody>
      </p:sp>
      <p:sp>
        <p:nvSpPr>
          <p:cNvPr id="23555"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878EB03D-08DE-4C5D-BF90-63D28AF28586}" type="slidenum">
              <a:rPr lang="de-DE">
                <a:solidFill>
                  <a:srgbClr val="000000"/>
                </a:solidFill>
                <a:latin typeface="Times New Roman" pitchFamily="16" charset="0"/>
              </a:rPr>
              <a:pPr eaLnBrk="1"/>
              <a:t>17</a:t>
            </a:fld>
            <a:endParaRPr lang="de-DE">
              <a:solidFill>
                <a:srgbClr val="000000"/>
              </a:solidFill>
              <a:latin typeface="Times New Roman" pitchFamily="16" charset="0"/>
            </a:endParaRPr>
          </a:p>
        </p:txBody>
      </p:sp>
      <p:sp>
        <p:nvSpPr>
          <p:cNvPr id="24579"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8D394AC8-197D-4996-BB8C-53246BC11C09}" type="slidenum">
              <a:rPr lang="de-DE">
                <a:solidFill>
                  <a:srgbClr val="000000"/>
                </a:solidFill>
                <a:latin typeface="Times New Roman" pitchFamily="16" charset="0"/>
              </a:rPr>
              <a:pPr eaLnBrk="1"/>
              <a:t>18</a:t>
            </a:fld>
            <a:endParaRPr lang="de-DE">
              <a:solidFill>
                <a:srgbClr val="000000"/>
              </a:solidFill>
              <a:latin typeface="Times New Roman" pitchFamily="16" charset="0"/>
            </a:endParaRPr>
          </a:p>
        </p:txBody>
      </p:sp>
      <p:sp>
        <p:nvSpPr>
          <p:cNvPr id="25603"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A549811D-88AF-4EC7-8A61-CE06B2189D4F}" type="slidenum">
              <a:rPr lang="de-DE">
                <a:solidFill>
                  <a:srgbClr val="000000"/>
                </a:solidFill>
                <a:latin typeface="Times New Roman" pitchFamily="16" charset="0"/>
              </a:rPr>
              <a:pPr eaLnBrk="1"/>
              <a:t>19</a:t>
            </a:fld>
            <a:endParaRPr lang="de-DE">
              <a:solidFill>
                <a:srgbClr val="000000"/>
              </a:solidFill>
              <a:latin typeface="Times New Roman" pitchFamily="16" charset="0"/>
            </a:endParaRPr>
          </a:p>
        </p:txBody>
      </p:sp>
      <p:sp>
        <p:nvSpPr>
          <p:cNvPr id="22531"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5F655C29-B2B6-453D-BAFB-3408735B8939}" type="slidenum">
              <a:rPr lang="de-DE">
                <a:solidFill>
                  <a:srgbClr val="000000"/>
                </a:solidFill>
                <a:latin typeface="Times New Roman" pitchFamily="16" charset="0"/>
              </a:rPr>
              <a:pPr eaLnBrk="1"/>
              <a:t>20</a:t>
            </a:fld>
            <a:endParaRPr lang="de-DE">
              <a:solidFill>
                <a:srgbClr val="000000"/>
              </a:solidFill>
              <a:latin typeface="Times New Roman" pitchFamily="16" charset="0"/>
            </a:endParaRPr>
          </a:p>
        </p:txBody>
      </p:sp>
      <p:sp>
        <p:nvSpPr>
          <p:cNvPr id="26627"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1CAF3336-D443-4B84-9EBF-A7C0F9862DA3}" type="slidenum">
              <a:rPr lang="de-DE">
                <a:solidFill>
                  <a:srgbClr val="000000"/>
                </a:solidFill>
                <a:latin typeface="Times New Roman" pitchFamily="16" charset="0"/>
              </a:rPr>
              <a:pPr eaLnBrk="1"/>
              <a:t>21</a:t>
            </a:fld>
            <a:endParaRPr lang="de-DE">
              <a:solidFill>
                <a:srgbClr val="000000"/>
              </a:solidFill>
              <a:latin typeface="Times New Roman" pitchFamily="16" charset="0"/>
            </a:endParaRPr>
          </a:p>
        </p:txBody>
      </p:sp>
      <p:sp>
        <p:nvSpPr>
          <p:cNvPr id="27651"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4500">
              <a:defRPr sz="1200">
                <a:solidFill>
                  <a:srgbClr val="000000"/>
                </a:solidFill>
                <a:latin typeface="Times New Roman" pitchFamily="16" charset="0"/>
              </a:defRPr>
            </a:lvl1pPr>
            <a:lvl2pPr defTabSz="444500">
              <a:defRPr sz="1200">
                <a:solidFill>
                  <a:srgbClr val="000000"/>
                </a:solidFill>
                <a:latin typeface="Times New Roman" pitchFamily="16" charset="0"/>
              </a:defRPr>
            </a:lvl2pPr>
            <a:lvl3pPr defTabSz="444500">
              <a:defRPr sz="1200">
                <a:solidFill>
                  <a:srgbClr val="000000"/>
                </a:solidFill>
                <a:latin typeface="Times New Roman" pitchFamily="16" charset="0"/>
              </a:defRPr>
            </a:lvl3pPr>
            <a:lvl4pPr defTabSz="444500">
              <a:defRPr sz="1200">
                <a:solidFill>
                  <a:srgbClr val="000000"/>
                </a:solidFill>
                <a:latin typeface="Times New Roman" pitchFamily="16" charset="0"/>
              </a:defRPr>
            </a:lvl4pPr>
            <a:lvl5pPr defTabSz="444500">
              <a:defRPr sz="1200">
                <a:solidFill>
                  <a:srgbClr val="000000"/>
                </a:solidFill>
                <a:latin typeface="Times New Roman" pitchFamily="16" charset="0"/>
              </a:defRPr>
            </a:lvl5pPr>
            <a:lvl6pPr marL="25146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r>
              <a:rPr lang="en-US" smtClean="0">
                <a:solidFill>
                  <a:srgbClr val="1F497D"/>
                </a:solidFill>
                <a:latin typeface="Verdana" pitchFamily="1" charset="0"/>
              </a:rPr>
              <a:t>Continuous publicity (campaigns, AV material, competitions, exhibitions, billboards, posters, media relations, etc.)</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B5898511-EED7-42B6-BC2F-969900EE21F2}" type="slidenum">
              <a:rPr lang="de-DE">
                <a:solidFill>
                  <a:srgbClr val="000000"/>
                </a:solidFill>
                <a:latin typeface="Times New Roman" pitchFamily="16" charset="0"/>
              </a:rPr>
              <a:pPr eaLnBrk="1"/>
              <a:t>2</a:t>
            </a:fld>
            <a:endParaRPr lang="de-DE">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54" tIns="45227" rIns="90454" bIns="45227"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1CAF3336-D443-4B84-9EBF-A7C0F9862DA3}" type="slidenum">
              <a:rPr lang="de-DE">
                <a:solidFill>
                  <a:srgbClr val="000000"/>
                </a:solidFill>
                <a:latin typeface="Times New Roman" pitchFamily="16" charset="0"/>
              </a:rPr>
              <a:pPr eaLnBrk="1"/>
              <a:t>3</a:t>
            </a:fld>
            <a:endParaRPr lang="de-DE">
              <a:solidFill>
                <a:srgbClr val="000000"/>
              </a:solidFill>
              <a:latin typeface="Times New Roman" pitchFamily="16" charset="0"/>
            </a:endParaRPr>
          </a:p>
        </p:txBody>
      </p:sp>
      <p:sp>
        <p:nvSpPr>
          <p:cNvPr id="27651"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4500">
              <a:defRPr sz="1200">
                <a:solidFill>
                  <a:srgbClr val="000000"/>
                </a:solidFill>
                <a:latin typeface="Times New Roman" pitchFamily="16" charset="0"/>
              </a:defRPr>
            </a:lvl1pPr>
            <a:lvl2pPr defTabSz="444500">
              <a:defRPr sz="1200">
                <a:solidFill>
                  <a:srgbClr val="000000"/>
                </a:solidFill>
                <a:latin typeface="Times New Roman" pitchFamily="16" charset="0"/>
              </a:defRPr>
            </a:lvl2pPr>
            <a:lvl3pPr defTabSz="444500">
              <a:defRPr sz="1200">
                <a:solidFill>
                  <a:srgbClr val="000000"/>
                </a:solidFill>
                <a:latin typeface="Times New Roman" pitchFamily="16" charset="0"/>
              </a:defRPr>
            </a:lvl3pPr>
            <a:lvl4pPr defTabSz="444500">
              <a:defRPr sz="1200">
                <a:solidFill>
                  <a:srgbClr val="000000"/>
                </a:solidFill>
                <a:latin typeface="Times New Roman" pitchFamily="16" charset="0"/>
              </a:defRPr>
            </a:lvl4pPr>
            <a:lvl5pPr defTabSz="444500">
              <a:defRPr sz="1200">
                <a:solidFill>
                  <a:srgbClr val="000000"/>
                </a:solidFill>
                <a:latin typeface="Times New Roman" pitchFamily="16" charset="0"/>
              </a:defRPr>
            </a:lvl5pPr>
            <a:lvl6pPr marL="25146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r>
              <a:rPr lang="en-US" smtClean="0">
                <a:solidFill>
                  <a:srgbClr val="1F497D"/>
                </a:solidFill>
                <a:latin typeface="Verdana" pitchFamily="1" charset="0"/>
              </a:rPr>
              <a:t>Continuous publicity (campaigns, AV material, competitions, exhibitions, billboards, posters, media relations, etc.)</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1CAF3336-D443-4B84-9EBF-A7C0F9862DA3}" type="slidenum">
              <a:rPr lang="de-DE">
                <a:solidFill>
                  <a:srgbClr val="000000"/>
                </a:solidFill>
                <a:latin typeface="Times New Roman" pitchFamily="16" charset="0"/>
              </a:rPr>
              <a:pPr eaLnBrk="1"/>
              <a:t>4</a:t>
            </a:fld>
            <a:endParaRPr lang="de-DE">
              <a:solidFill>
                <a:srgbClr val="000000"/>
              </a:solidFill>
              <a:latin typeface="Times New Roman" pitchFamily="16" charset="0"/>
            </a:endParaRPr>
          </a:p>
        </p:txBody>
      </p:sp>
      <p:sp>
        <p:nvSpPr>
          <p:cNvPr id="27651"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4500">
              <a:defRPr sz="1200">
                <a:solidFill>
                  <a:srgbClr val="000000"/>
                </a:solidFill>
                <a:latin typeface="Times New Roman" pitchFamily="16" charset="0"/>
              </a:defRPr>
            </a:lvl1pPr>
            <a:lvl2pPr defTabSz="444500">
              <a:defRPr sz="1200">
                <a:solidFill>
                  <a:srgbClr val="000000"/>
                </a:solidFill>
                <a:latin typeface="Times New Roman" pitchFamily="16" charset="0"/>
              </a:defRPr>
            </a:lvl2pPr>
            <a:lvl3pPr defTabSz="444500">
              <a:defRPr sz="1200">
                <a:solidFill>
                  <a:srgbClr val="000000"/>
                </a:solidFill>
                <a:latin typeface="Times New Roman" pitchFamily="16" charset="0"/>
              </a:defRPr>
            </a:lvl3pPr>
            <a:lvl4pPr defTabSz="444500">
              <a:defRPr sz="1200">
                <a:solidFill>
                  <a:srgbClr val="000000"/>
                </a:solidFill>
                <a:latin typeface="Times New Roman" pitchFamily="16" charset="0"/>
              </a:defRPr>
            </a:lvl4pPr>
            <a:lvl5pPr defTabSz="444500">
              <a:defRPr sz="1200">
                <a:solidFill>
                  <a:srgbClr val="000000"/>
                </a:solidFill>
                <a:latin typeface="Times New Roman" pitchFamily="16" charset="0"/>
              </a:defRPr>
            </a:lvl5pPr>
            <a:lvl6pPr marL="25146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r>
              <a:rPr lang="en-US" smtClean="0">
                <a:solidFill>
                  <a:srgbClr val="1F497D"/>
                </a:solidFill>
                <a:latin typeface="Verdana" pitchFamily="1" charset="0"/>
              </a:rPr>
              <a:t>Continuous publicity (campaigns, AV material, competitions, exhibitions, billboards, posters, media relations, etc.)</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1CAF3336-D443-4B84-9EBF-A7C0F9862DA3}" type="slidenum">
              <a:rPr lang="de-DE">
                <a:solidFill>
                  <a:srgbClr val="000000"/>
                </a:solidFill>
                <a:latin typeface="Times New Roman" pitchFamily="16" charset="0"/>
              </a:rPr>
              <a:pPr eaLnBrk="1"/>
              <a:t>7</a:t>
            </a:fld>
            <a:endParaRPr lang="de-DE">
              <a:solidFill>
                <a:srgbClr val="000000"/>
              </a:solidFill>
              <a:latin typeface="Times New Roman" pitchFamily="16" charset="0"/>
            </a:endParaRPr>
          </a:p>
        </p:txBody>
      </p:sp>
      <p:sp>
        <p:nvSpPr>
          <p:cNvPr id="27651" name="Rectangle 1"/>
          <p:cNvSpPr txBox="1">
            <a:spLocks noGrp="1" noRot="1" noChangeAspect="1" noChangeArrowheads="1" noTextEdit="1"/>
          </p:cNvSpPr>
          <p:nvPr>
            <p:ph type="sldImg"/>
          </p:nvPr>
        </p:nvSpPr>
        <p:spPr>
          <a:xfrm>
            <a:off x="1082675" y="804863"/>
            <a:ext cx="5295900" cy="3973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746125" y="5032375"/>
            <a:ext cx="5970588" cy="4768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4500">
              <a:defRPr sz="1200">
                <a:solidFill>
                  <a:srgbClr val="000000"/>
                </a:solidFill>
                <a:latin typeface="Times New Roman" pitchFamily="16" charset="0"/>
              </a:defRPr>
            </a:lvl1pPr>
            <a:lvl2pPr defTabSz="444500">
              <a:defRPr sz="1200">
                <a:solidFill>
                  <a:srgbClr val="000000"/>
                </a:solidFill>
                <a:latin typeface="Times New Roman" pitchFamily="16" charset="0"/>
              </a:defRPr>
            </a:lvl2pPr>
            <a:lvl3pPr defTabSz="444500">
              <a:defRPr sz="1200">
                <a:solidFill>
                  <a:srgbClr val="000000"/>
                </a:solidFill>
                <a:latin typeface="Times New Roman" pitchFamily="16" charset="0"/>
              </a:defRPr>
            </a:lvl3pPr>
            <a:lvl4pPr defTabSz="444500">
              <a:defRPr sz="1200">
                <a:solidFill>
                  <a:srgbClr val="000000"/>
                </a:solidFill>
                <a:latin typeface="Times New Roman" pitchFamily="16" charset="0"/>
              </a:defRPr>
            </a:lvl4pPr>
            <a:lvl5pPr defTabSz="444500">
              <a:defRPr sz="1200">
                <a:solidFill>
                  <a:srgbClr val="000000"/>
                </a:solidFill>
                <a:latin typeface="Times New Roman" pitchFamily="16" charset="0"/>
              </a:defRPr>
            </a:lvl5pPr>
            <a:lvl6pPr marL="25146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4500"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r>
              <a:rPr lang="en-US" smtClean="0">
                <a:solidFill>
                  <a:srgbClr val="1F497D"/>
                </a:solidFill>
                <a:latin typeface="Verdana" pitchFamily="1" charset="0"/>
              </a:rPr>
              <a:t>Continuous publicity (campaigns, AV material, competitions, exhibitions, billboards, posters, media relations, etc.)</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BE121AD2-4D73-4BA0-BD68-E3EF8F4AE6B8}" type="slidenum">
              <a:rPr lang="de-DE">
                <a:solidFill>
                  <a:srgbClr val="000000"/>
                </a:solidFill>
                <a:latin typeface="Times New Roman" pitchFamily="16" charset="0"/>
              </a:rPr>
              <a:pPr eaLnBrk="1"/>
              <a:t>12</a:t>
            </a:fld>
            <a:endParaRPr lang="de-DE">
              <a:solidFill>
                <a:srgbClr val="000000"/>
              </a:solidFill>
              <a:latin typeface="Times New Roman" pitchFamily="16" charset="0"/>
            </a:endParaRPr>
          </a:p>
        </p:txBody>
      </p:sp>
      <p:sp>
        <p:nvSpPr>
          <p:cNvPr id="18435"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54" tIns="45227" rIns="90454" bIns="45227"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E11EDB68-56A3-4508-90C7-734E6AB519DA}" type="slidenum">
              <a:rPr lang="de-DE">
                <a:solidFill>
                  <a:srgbClr val="000000"/>
                </a:solidFill>
                <a:latin typeface="Times New Roman" pitchFamily="16" charset="0"/>
              </a:rPr>
              <a:pPr eaLnBrk="1"/>
              <a:t>13</a:t>
            </a:fld>
            <a:endParaRPr lang="de-DE">
              <a:solidFill>
                <a:srgbClr val="000000"/>
              </a:solidFill>
              <a:latin typeface="Times New Roman" pitchFamily="16" charset="0"/>
            </a:endParaRPr>
          </a:p>
        </p:txBody>
      </p:sp>
      <p:sp>
        <p:nvSpPr>
          <p:cNvPr id="19459"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4FD6D0EF-9D9A-4D05-9CAF-039F0E1D921E}" type="slidenum">
              <a:rPr lang="de-DE">
                <a:solidFill>
                  <a:srgbClr val="000000"/>
                </a:solidFill>
                <a:latin typeface="Times New Roman" pitchFamily="16" charset="0"/>
              </a:rPr>
              <a:pPr eaLnBrk="1"/>
              <a:t>14</a:t>
            </a:fld>
            <a:endParaRPr lang="de-DE">
              <a:solidFill>
                <a:srgbClr val="000000"/>
              </a:solidFill>
              <a:latin typeface="Times New Roman" pitchFamily="16" charset="0"/>
            </a:endParaRPr>
          </a:p>
        </p:txBody>
      </p:sp>
      <p:sp>
        <p:nvSpPr>
          <p:cNvPr id="20483"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54" tIns="45227" rIns="90454" bIns="45227"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15833" algn="l"/>
                <a:tab pos="1431664" algn="l"/>
                <a:tab pos="2147497" algn="l"/>
                <a:tab pos="2863329" algn="l"/>
              </a:tabLst>
              <a:defRPr>
                <a:solidFill>
                  <a:schemeClr val="tx1"/>
                </a:solidFill>
                <a:latin typeface="Arial" charset="0"/>
                <a:ea typeface="SimSun" charset="-122"/>
              </a:defRPr>
            </a:lvl1pPr>
            <a:lvl2pPr eaLnBrk="0">
              <a:tabLst>
                <a:tab pos="715833" algn="l"/>
                <a:tab pos="1431664" algn="l"/>
                <a:tab pos="2147497" algn="l"/>
                <a:tab pos="2863329" algn="l"/>
              </a:tabLst>
              <a:defRPr>
                <a:solidFill>
                  <a:schemeClr val="tx1"/>
                </a:solidFill>
                <a:latin typeface="Arial" charset="0"/>
                <a:ea typeface="SimSun" charset="-122"/>
              </a:defRPr>
            </a:lvl2pPr>
            <a:lvl3pPr eaLnBrk="0">
              <a:tabLst>
                <a:tab pos="715833" algn="l"/>
                <a:tab pos="1431664" algn="l"/>
                <a:tab pos="2147497" algn="l"/>
                <a:tab pos="2863329" algn="l"/>
              </a:tabLst>
              <a:defRPr>
                <a:solidFill>
                  <a:schemeClr val="tx1"/>
                </a:solidFill>
                <a:latin typeface="Arial" charset="0"/>
                <a:ea typeface="SimSun" charset="-122"/>
              </a:defRPr>
            </a:lvl3pPr>
            <a:lvl4pPr eaLnBrk="0">
              <a:tabLst>
                <a:tab pos="715833" algn="l"/>
                <a:tab pos="1431664" algn="l"/>
                <a:tab pos="2147497" algn="l"/>
                <a:tab pos="2863329" algn="l"/>
              </a:tabLst>
              <a:defRPr>
                <a:solidFill>
                  <a:schemeClr val="tx1"/>
                </a:solidFill>
                <a:latin typeface="Arial" charset="0"/>
                <a:ea typeface="SimSun" charset="-122"/>
              </a:defRPr>
            </a:lvl4pPr>
            <a:lvl5pPr eaLnBrk="0">
              <a:tabLst>
                <a:tab pos="715833" algn="l"/>
                <a:tab pos="1431664" algn="l"/>
                <a:tab pos="2147497" algn="l"/>
                <a:tab pos="2863329" algn="l"/>
              </a:tabLst>
              <a:defRPr>
                <a:solidFill>
                  <a:schemeClr val="tx1"/>
                </a:solidFill>
                <a:latin typeface="Arial" charset="0"/>
                <a:ea typeface="SimSun" charset="-122"/>
              </a:defRPr>
            </a:lvl5pPr>
            <a:lvl6pPr marL="2514142"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6pPr>
            <a:lvl7pPr marL="2971259"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7pPr>
            <a:lvl8pPr marL="3428376"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8pPr>
            <a:lvl9pPr marL="3885493" indent="-228558" defTabSz="449181" eaLnBrk="0" fontAlgn="base" hangingPunct="0">
              <a:lnSpc>
                <a:spcPct val="93000"/>
              </a:lnSpc>
              <a:spcBef>
                <a:spcPct val="0"/>
              </a:spcBef>
              <a:spcAft>
                <a:spcPct val="0"/>
              </a:spcAft>
              <a:buClr>
                <a:srgbClr val="000000"/>
              </a:buClr>
              <a:buSzPct val="100000"/>
              <a:buFont typeface="Times New Roman" pitchFamily="16" charset="0"/>
              <a:tabLst>
                <a:tab pos="715833" algn="l"/>
                <a:tab pos="1431664" algn="l"/>
                <a:tab pos="2147497" algn="l"/>
                <a:tab pos="2863329" algn="l"/>
              </a:tabLst>
              <a:defRPr>
                <a:solidFill>
                  <a:schemeClr val="tx1"/>
                </a:solidFill>
                <a:latin typeface="Arial" charset="0"/>
                <a:ea typeface="SimSun" charset="-122"/>
              </a:defRPr>
            </a:lvl9pPr>
          </a:lstStyle>
          <a:p>
            <a:pPr eaLnBrk="1"/>
            <a:fld id="{9BE36754-2446-4560-B3A7-D5D234023C79}" type="slidenum">
              <a:rPr lang="de-DE">
                <a:solidFill>
                  <a:srgbClr val="000000"/>
                </a:solidFill>
                <a:latin typeface="Times New Roman" pitchFamily="16" charset="0"/>
              </a:rPr>
              <a:pPr eaLnBrk="1"/>
              <a:t>15</a:t>
            </a:fld>
            <a:endParaRPr lang="de-DE">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895350" y="749300"/>
            <a:ext cx="4927600"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671514" y="4679951"/>
            <a:ext cx="5375275" cy="4435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949"/>
          <p:cNvSpPr>
            <a:spLocks noChangeArrowheads="1"/>
          </p:cNvSpPr>
          <p:nvPr userDrawn="1"/>
        </p:nvSpPr>
        <p:spPr bwMode="gray">
          <a:xfrm>
            <a:off x="0" y="1341438"/>
            <a:ext cx="9144000" cy="5516562"/>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Rectangle 957"/>
          <p:cNvSpPr>
            <a:spLocks noChangeArrowheads="1"/>
          </p:cNvSpPr>
          <p:nvPr userDrawn="1"/>
        </p:nvSpPr>
        <p:spPr bwMode="gray">
          <a:xfrm>
            <a:off x="4211638" y="6453188"/>
            <a:ext cx="792162" cy="404812"/>
          </a:xfrm>
          <a:prstGeom prst="rect">
            <a:avLst/>
          </a:prstGeom>
          <a:solidFill>
            <a:srgbClr val="EE8133"/>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 name="Rectangle 1034"/>
          <p:cNvSpPr>
            <a:spLocks noChangeArrowheads="1"/>
          </p:cNvSpPr>
          <p:nvPr userDrawn="1"/>
        </p:nvSpPr>
        <p:spPr bwMode="gray">
          <a:xfrm>
            <a:off x="4211638" y="6453188"/>
            <a:ext cx="792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FontTx/>
              <a:buNone/>
            </a:pPr>
            <a:r>
              <a:rPr lang="en-GB" sz="900" i="1">
                <a:solidFill>
                  <a:schemeClr val="bg1"/>
                </a:solidFill>
                <a:latin typeface="Verdana" pitchFamily="34" charset="0"/>
              </a:rPr>
              <a:t>Cohesion Policy</a:t>
            </a:r>
          </a:p>
        </p:txBody>
      </p:sp>
      <p:sp>
        <p:nvSpPr>
          <p:cNvPr id="7" name="Rectangle 1036"/>
          <p:cNvSpPr>
            <a:spLocks noChangeArrowheads="1"/>
          </p:cNvSpPr>
          <p:nvPr userDrawn="1"/>
        </p:nvSpPr>
        <p:spPr bwMode="gray">
          <a:xfrm>
            <a:off x="0" y="1341438"/>
            <a:ext cx="4211638" cy="5516562"/>
          </a:xfrm>
          <a:prstGeom prst="rect">
            <a:avLst/>
          </a:prstGeom>
          <a:solidFill>
            <a:schemeClr val="tx2">
              <a:alpha val="25098"/>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 name="Group 1111"/>
          <p:cNvGrpSpPr>
            <a:grpSpLocks/>
          </p:cNvGrpSpPr>
          <p:nvPr userDrawn="1"/>
        </p:nvGrpSpPr>
        <p:grpSpPr bwMode="auto">
          <a:xfrm>
            <a:off x="3832225" y="431800"/>
            <a:ext cx="1844675" cy="1281113"/>
            <a:chOff x="2414" y="272"/>
            <a:chExt cx="1162" cy="807"/>
          </a:xfrm>
        </p:grpSpPr>
        <p:sp>
          <p:nvSpPr>
            <p:cNvPr id="9" name="Freeform 1112"/>
            <p:cNvSpPr>
              <a:spLocks/>
            </p:cNvSpPr>
            <p:nvPr userDrawn="1"/>
          </p:nvSpPr>
          <p:spPr bwMode="gray">
            <a:xfrm>
              <a:off x="2414" y="273"/>
              <a:ext cx="571" cy="211"/>
            </a:xfrm>
            <a:custGeom>
              <a:avLst/>
              <a:gdLst>
                <a:gd name="T0" fmla="*/ 0 w 1737"/>
                <a:gd name="T1" fmla="*/ 1 h 640"/>
                <a:gd name="T2" fmla="*/ 0 w 1737"/>
                <a:gd name="T3" fmla="*/ 1 h 640"/>
                <a:gd name="T4" fmla="*/ 1 w 1737"/>
                <a:gd name="T5" fmla="*/ 1 h 640"/>
                <a:gd name="T6" fmla="*/ 2 w 1737"/>
                <a:gd name="T7" fmla="*/ 1 h 640"/>
                <a:gd name="T8" fmla="*/ 2 w 1737"/>
                <a:gd name="T9" fmla="*/ 0 h 640"/>
                <a:gd name="T10" fmla="*/ 2 w 1737"/>
                <a:gd name="T11" fmla="*/ 0 h 640"/>
                <a:gd name="T12" fmla="*/ 2 w 1737"/>
                <a:gd name="T13" fmla="*/ 0 h 640"/>
                <a:gd name="T14" fmla="*/ 2 w 1737"/>
                <a:gd name="T15" fmla="*/ 0 h 640"/>
                <a:gd name="T16" fmla="*/ 2 w 1737"/>
                <a:gd name="T17" fmla="*/ 0 h 640"/>
                <a:gd name="T18" fmla="*/ 2 w 1737"/>
                <a:gd name="T19" fmla="*/ 0 h 640"/>
                <a:gd name="T20" fmla="*/ 2 w 1737"/>
                <a:gd name="T21" fmla="*/ 1 h 640"/>
                <a:gd name="T22" fmla="*/ 1 w 1737"/>
                <a:gd name="T23" fmla="*/ 1 h 640"/>
                <a:gd name="T24" fmla="*/ 1 w 1737"/>
                <a:gd name="T25" fmla="*/ 1 h 640"/>
                <a:gd name="T26" fmla="*/ 0 w 1737"/>
                <a:gd name="T27" fmla="*/ 1 h 640"/>
                <a:gd name="T28" fmla="*/ 0 w 1737"/>
                <a:gd name="T29" fmla="*/ 1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113"/>
            <p:cNvSpPr>
              <a:spLocks/>
            </p:cNvSpPr>
            <p:nvPr userDrawn="1"/>
          </p:nvSpPr>
          <p:spPr bwMode="gray">
            <a:xfrm>
              <a:off x="2414" y="320"/>
              <a:ext cx="571" cy="194"/>
            </a:xfrm>
            <a:custGeom>
              <a:avLst/>
              <a:gdLst>
                <a:gd name="T0" fmla="*/ 2 w 1737"/>
                <a:gd name="T1" fmla="*/ 0 h 591"/>
                <a:gd name="T2" fmla="*/ 2 w 1737"/>
                <a:gd name="T3" fmla="*/ 0 h 591"/>
                <a:gd name="T4" fmla="*/ 2 w 1737"/>
                <a:gd name="T5" fmla="*/ 1 h 591"/>
                <a:gd name="T6" fmla="*/ 1 w 1737"/>
                <a:gd name="T7" fmla="*/ 1 h 591"/>
                <a:gd name="T8" fmla="*/ 1 w 1737"/>
                <a:gd name="T9" fmla="*/ 1 h 591"/>
                <a:gd name="T10" fmla="*/ 1 w 1737"/>
                <a:gd name="T11" fmla="*/ 1 h 591"/>
                <a:gd name="T12" fmla="*/ 0 w 1737"/>
                <a:gd name="T13" fmla="*/ 1 h 591"/>
                <a:gd name="T14" fmla="*/ 0 w 1737"/>
                <a:gd name="T15" fmla="*/ 1 h 591"/>
                <a:gd name="T16" fmla="*/ 1 w 1737"/>
                <a:gd name="T17" fmla="*/ 1 h 591"/>
                <a:gd name="T18" fmla="*/ 1 w 1737"/>
                <a:gd name="T19" fmla="*/ 1 h 591"/>
                <a:gd name="T20" fmla="*/ 1 w 1737"/>
                <a:gd name="T21" fmla="*/ 1 h 591"/>
                <a:gd name="T22" fmla="*/ 2 w 1737"/>
                <a:gd name="T23" fmla="*/ 1 h 591"/>
                <a:gd name="T24" fmla="*/ 2 w 1737"/>
                <a:gd name="T25" fmla="*/ 0 h 591"/>
                <a:gd name="T26" fmla="*/ 2 w 1737"/>
                <a:gd name="T27" fmla="*/ 0 h 591"/>
                <a:gd name="T28" fmla="*/ 2 w 1737"/>
                <a:gd name="T29" fmla="*/ 0 h 591"/>
                <a:gd name="T30" fmla="*/ 2 w 1737"/>
                <a:gd name="T31" fmla="*/ 0 h 591"/>
                <a:gd name="T32" fmla="*/ 2 w 1737"/>
                <a:gd name="T33" fmla="*/ 0 h 591"/>
                <a:gd name="T34" fmla="*/ 2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114"/>
            <p:cNvSpPr>
              <a:spLocks/>
            </p:cNvSpPr>
            <p:nvPr userDrawn="1"/>
          </p:nvSpPr>
          <p:spPr bwMode="gray">
            <a:xfrm>
              <a:off x="2414" y="367"/>
              <a:ext cx="571" cy="177"/>
            </a:xfrm>
            <a:custGeom>
              <a:avLst/>
              <a:gdLst>
                <a:gd name="T0" fmla="*/ 2 w 1737"/>
                <a:gd name="T1" fmla="*/ 0 h 536"/>
                <a:gd name="T2" fmla="*/ 2 w 1737"/>
                <a:gd name="T3" fmla="*/ 0 h 536"/>
                <a:gd name="T4" fmla="*/ 2 w 1737"/>
                <a:gd name="T5" fmla="*/ 0 h 536"/>
                <a:gd name="T6" fmla="*/ 1 w 1737"/>
                <a:gd name="T7" fmla="*/ 0 h 536"/>
                <a:gd name="T8" fmla="*/ 1 w 1737"/>
                <a:gd name="T9" fmla="*/ 1 h 536"/>
                <a:gd name="T10" fmla="*/ 0 w 1737"/>
                <a:gd name="T11" fmla="*/ 1 h 536"/>
                <a:gd name="T12" fmla="*/ 0 w 1737"/>
                <a:gd name="T13" fmla="*/ 1 h 536"/>
                <a:gd name="T14" fmla="*/ 1 w 1737"/>
                <a:gd name="T15" fmla="*/ 1 h 536"/>
                <a:gd name="T16" fmla="*/ 1 w 1737"/>
                <a:gd name="T17" fmla="*/ 1 h 536"/>
                <a:gd name="T18" fmla="*/ 1 w 1737"/>
                <a:gd name="T19" fmla="*/ 1 h 536"/>
                <a:gd name="T20" fmla="*/ 2 w 1737"/>
                <a:gd name="T21" fmla="*/ 0 h 536"/>
                <a:gd name="T22" fmla="*/ 2 w 1737"/>
                <a:gd name="T23" fmla="*/ 0 h 536"/>
                <a:gd name="T24" fmla="*/ 2 w 1737"/>
                <a:gd name="T25" fmla="*/ 0 h 536"/>
                <a:gd name="T26" fmla="*/ 2 w 1737"/>
                <a:gd name="T27" fmla="*/ 0 h 536"/>
                <a:gd name="T28" fmla="*/ 2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115"/>
            <p:cNvSpPr>
              <a:spLocks/>
            </p:cNvSpPr>
            <p:nvPr userDrawn="1"/>
          </p:nvSpPr>
          <p:spPr bwMode="gray">
            <a:xfrm>
              <a:off x="2414" y="461"/>
              <a:ext cx="571" cy="143"/>
            </a:xfrm>
            <a:custGeom>
              <a:avLst/>
              <a:gdLst>
                <a:gd name="T0" fmla="*/ 2 w 1737"/>
                <a:gd name="T1" fmla="*/ 0 h 435"/>
                <a:gd name="T2" fmla="*/ 2 w 1737"/>
                <a:gd name="T3" fmla="*/ 0 h 435"/>
                <a:gd name="T4" fmla="*/ 1 w 1737"/>
                <a:gd name="T5" fmla="*/ 0 h 435"/>
                <a:gd name="T6" fmla="*/ 1 w 1737"/>
                <a:gd name="T7" fmla="*/ 0 h 435"/>
                <a:gd name="T8" fmla="*/ 1 w 1737"/>
                <a:gd name="T9" fmla="*/ 0 h 435"/>
                <a:gd name="T10" fmla="*/ 1 w 1737"/>
                <a:gd name="T11" fmla="*/ 0 h 435"/>
                <a:gd name="T12" fmla="*/ 0 w 1737"/>
                <a:gd name="T13" fmla="*/ 0 h 435"/>
                <a:gd name="T14" fmla="*/ 0 w 1737"/>
                <a:gd name="T15" fmla="*/ 1 h 435"/>
                <a:gd name="T16" fmla="*/ 1 w 1737"/>
                <a:gd name="T17" fmla="*/ 1 h 435"/>
                <a:gd name="T18" fmla="*/ 1 w 1737"/>
                <a:gd name="T19" fmla="*/ 0 h 435"/>
                <a:gd name="T20" fmla="*/ 1 w 1737"/>
                <a:gd name="T21" fmla="*/ 0 h 435"/>
                <a:gd name="T22" fmla="*/ 1 w 1737"/>
                <a:gd name="T23" fmla="*/ 0 h 435"/>
                <a:gd name="T24" fmla="*/ 2 w 1737"/>
                <a:gd name="T25" fmla="*/ 0 h 435"/>
                <a:gd name="T26" fmla="*/ 2 w 1737"/>
                <a:gd name="T27" fmla="*/ 0 h 435"/>
                <a:gd name="T28" fmla="*/ 2 w 1737"/>
                <a:gd name="T29" fmla="*/ 0 h 435"/>
                <a:gd name="T30" fmla="*/ 2 w 1737"/>
                <a:gd name="T31" fmla="*/ 0 h 435"/>
                <a:gd name="T32" fmla="*/ 2 w 1737"/>
                <a:gd name="T33" fmla="*/ 0 h 435"/>
                <a:gd name="T34" fmla="*/ 2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116"/>
            <p:cNvSpPr>
              <a:spLocks/>
            </p:cNvSpPr>
            <p:nvPr userDrawn="1"/>
          </p:nvSpPr>
          <p:spPr bwMode="gray">
            <a:xfrm>
              <a:off x="2414" y="517"/>
              <a:ext cx="571" cy="117"/>
            </a:xfrm>
            <a:custGeom>
              <a:avLst/>
              <a:gdLst>
                <a:gd name="T0" fmla="*/ 2 w 1737"/>
                <a:gd name="T1" fmla="*/ 0 h 353"/>
                <a:gd name="T2" fmla="*/ 2 w 1737"/>
                <a:gd name="T3" fmla="*/ 0 h 353"/>
                <a:gd name="T4" fmla="*/ 1 w 1737"/>
                <a:gd name="T5" fmla="*/ 0 h 353"/>
                <a:gd name="T6" fmla="*/ 1 w 1737"/>
                <a:gd name="T7" fmla="*/ 0 h 353"/>
                <a:gd name="T8" fmla="*/ 1 w 1737"/>
                <a:gd name="T9" fmla="*/ 0 h 353"/>
                <a:gd name="T10" fmla="*/ 0 w 1737"/>
                <a:gd name="T11" fmla="*/ 0 h 353"/>
                <a:gd name="T12" fmla="*/ 0 w 1737"/>
                <a:gd name="T13" fmla="*/ 0 h 353"/>
                <a:gd name="T14" fmla="*/ 1 w 1737"/>
                <a:gd name="T15" fmla="*/ 0 h 353"/>
                <a:gd name="T16" fmla="*/ 1 w 1737"/>
                <a:gd name="T17" fmla="*/ 0 h 353"/>
                <a:gd name="T18" fmla="*/ 1 w 1737"/>
                <a:gd name="T19" fmla="*/ 0 h 353"/>
                <a:gd name="T20" fmla="*/ 2 w 1737"/>
                <a:gd name="T21" fmla="*/ 0 h 353"/>
                <a:gd name="T22" fmla="*/ 2 w 1737"/>
                <a:gd name="T23" fmla="*/ 0 h 353"/>
                <a:gd name="T24" fmla="*/ 2 w 1737"/>
                <a:gd name="T25" fmla="*/ 0 h 353"/>
                <a:gd name="T26" fmla="*/ 2 w 1737"/>
                <a:gd name="T27" fmla="*/ 0 h 353"/>
                <a:gd name="T28" fmla="*/ 2 w 1737"/>
                <a:gd name="T29" fmla="*/ 0 h 353"/>
                <a:gd name="T30" fmla="*/ 2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1117"/>
            <p:cNvSpPr>
              <a:spLocks/>
            </p:cNvSpPr>
            <p:nvPr userDrawn="1"/>
          </p:nvSpPr>
          <p:spPr bwMode="gray">
            <a:xfrm>
              <a:off x="2414" y="555"/>
              <a:ext cx="571" cy="109"/>
            </a:xfrm>
            <a:custGeom>
              <a:avLst/>
              <a:gdLst>
                <a:gd name="T0" fmla="*/ 2 w 1737"/>
                <a:gd name="T1" fmla="*/ 0 h 331"/>
                <a:gd name="T2" fmla="*/ 2 w 1737"/>
                <a:gd name="T3" fmla="*/ 0 h 331"/>
                <a:gd name="T4" fmla="*/ 1 w 1737"/>
                <a:gd name="T5" fmla="*/ 0 h 331"/>
                <a:gd name="T6" fmla="*/ 1 w 1737"/>
                <a:gd name="T7" fmla="*/ 0 h 331"/>
                <a:gd name="T8" fmla="*/ 1 w 1737"/>
                <a:gd name="T9" fmla="*/ 0 h 331"/>
                <a:gd name="T10" fmla="*/ 0 w 1737"/>
                <a:gd name="T11" fmla="*/ 0 h 331"/>
                <a:gd name="T12" fmla="*/ 0 w 1737"/>
                <a:gd name="T13" fmla="*/ 0 h 331"/>
                <a:gd name="T14" fmla="*/ 1 w 1737"/>
                <a:gd name="T15" fmla="*/ 0 h 331"/>
                <a:gd name="T16" fmla="*/ 1 w 1737"/>
                <a:gd name="T17" fmla="*/ 0 h 331"/>
                <a:gd name="T18" fmla="*/ 1 w 1737"/>
                <a:gd name="T19" fmla="*/ 0 h 331"/>
                <a:gd name="T20" fmla="*/ 2 w 1737"/>
                <a:gd name="T21" fmla="*/ 0 h 331"/>
                <a:gd name="T22" fmla="*/ 2 w 1737"/>
                <a:gd name="T23" fmla="*/ 0 h 331"/>
                <a:gd name="T24" fmla="*/ 2 w 1737"/>
                <a:gd name="T25" fmla="*/ 0 h 331"/>
                <a:gd name="T26" fmla="*/ 2 w 1737"/>
                <a:gd name="T27" fmla="*/ 0 h 331"/>
                <a:gd name="T28" fmla="*/ 2 w 1737"/>
                <a:gd name="T29" fmla="*/ 0 h 331"/>
                <a:gd name="T30" fmla="*/ 2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1118"/>
            <p:cNvSpPr>
              <a:spLocks/>
            </p:cNvSpPr>
            <p:nvPr userDrawn="1"/>
          </p:nvSpPr>
          <p:spPr bwMode="gray">
            <a:xfrm>
              <a:off x="2414" y="603"/>
              <a:ext cx="571" cy="90"/>
            </a:xfrm>
            <a:custGeom>
              <a:avLst/>
              <a:gdLst>
                <a:gd name="T0" fmla="*/ 2 w 1737"/>
                <a:gd name="T1" fmla="*/ 0 h 275"/>
                <a:gd name="T2" fmla="*/ 2 w 1737"/>
                <a:gd name="T3" fmla="*/ 0 h 275"/>
                <a:gd name="T4" fmla="*/ 1 w 1737"/>
                <a:gd name="T5" fmla="*/ 0 h 275"/>
                <a:gd name="T6" fmla="*/ 1 w 1737"/>
                <a:gd name="T7" fmla="*/ 0 h 275"/>
                <a:gd name="T8" fmla="*/ 0 w 1737"/>
                <a:gd name="T9" fmla="*/ 0 h 275"/>
                <a:gd name="T10" fmla="*/ 0 w 1737"/>
                <a:gd name="T11" fmla="*/ 0 h 275"/>
                <a:gd name="T12" fmla="*/ 1 w 1737"/>
                <a:gd name="T13" fmla="*/ 0 h 275"/>
                <a:gd name="T14" fmla="*/ 1 w 1737"/>
                <a:gd name="T15" fmla="*/ 0 h 275"/>
                <a:gd name="T16" fmla="*/ 1 w 1737"/>
                <a:gd name="T17" fmla="*/ 0 h 275"/>
                <a:gd name="T18" fmla="*/ 2 w 1737"/>
                <a:gd name="T19" fmla="*/ 0 h 275"/>
                <a:gd name="T20" fmla="*/ 2 w 1737"/>
                <a:gd name="T21" fmla="*/ 0 h 275"/>
                <a:gd name="T22" fmla="*/ 2 w 1737"/>
                <a:gd name="T23" fmla="*/ 0 h 275"/>
                <a:gd name="T24" fmla="*/ 2 w 1737"/>
                <a:gd name="T25" fmla="*/ 0 h 275"/>
                <a:gd name="T26" fmla="*/ 2 w 1737"/>
                <a:gd name="T27" fmla="*/ 0 h 275"/>
                <a:gd name="T28" fmla="*/ 2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1119"/>
            <p:cNvSpPr>
              <a:spLocks/>
            </p:cNvSpPr>
            <p:nvPr userDrawn="1"/>
          </p:nvSpPr>
          <p:spPr bwMode="gray">
            <a:xfrm>
              <a:off x="2414" y="649"/>
              <a:ext cx="571" cy="75"/>
            </a:xfrm>
            <a:custGeom>
              <a:avLst/>
              <a:gdLst>
                <a:gd name="T0" fmla="*/ 2 w 1737"/>
                <a:gd name="T1" fmla="*/ 0 h 226"/>
                <a:gd name="T2" fmla="*/ 2 w 1737"/>
                <a:gd name="T3" fmla="*/ 0 h 226"/>
                <a:gd name="T4" fmla="*/ 1 w 1737"/>
                <a:gd name="T5" fmla="*/ 0 h 226"/>
                <a:gd name="T6" fmla="*/ 1 w 1737"/>
                <a:gd name="T7" fmla="*/ 0 h 226"/>
                <a:gd name="T8" fmla="*/ 0 w 1737"/>
                <a:gd name="T9" fmla="*/ 0 h 226"/>
                <a:gd name="T10" fmla="*/ 0 w 1737"/>
                <a:gd name="T11" fmla="*/ 0 h 226"/>
                <a:gd name="T12" fmla="*/ 1 w 1737"/>
                <a:gd name="T13" fmla="*/ 0 h 226"/>
                <a:gd name="T14" fmla="*/ 1 w 1737"/>
                <a:gd name="T15" fmla="*/ 0 h 226"/>
                <a:gd name="T16" fmla="*/ 2 w 1737"/>
                <a:gd name="T17" fmla="*/ 0 h 226"/>
                <a:gd name="T18" fmla="*/ 2 w 1737"/>
                <a:gd name="T19" fmla="*/ 0 h 226"/>
                <a:gd name="T20" fmla="*/ 2 w 1737"/>
                <a:gd name="T21" fmla="*/ 0 h 226"/>
                <a:gd name="T22" fmla="*/ 2 w 1737"/>
                <a:gd name="T23" fmla="*/ 0 h 226"/>
                <a:gd name="T24" fmla="*/ 2 w 1737"/>
                <a:gd name="T25" fmla="*/ 0 h 226"/>
                <a:gd name="T26" fmla="*/ 2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1120"/>
            <p:cNvSpPr>
              <a:spLocks/>
            </p:cNvSpPr>
            <p:nvPr userDrawn="1"/>
          </p:nvSpPr>
          <p:spPr bwMode="gray">
            <a:xfrm>
              <a:off x="2414" y="696"/>
              <a:ext cx="571" cy="57"/>
            </a:xfrm>
            <a:custGeom>
              <a:avLst/>
              <a:gdLst>
                <a:gd name="T0" fmla="*/ 2 w 1737"/>
                <a:gd name="T1" fmla="*/ 0 h 173"/>
                <a:gd name="T2" fmla="*/ 2 w 1737"/>
                <a:gd name="T3" fmla="*/ 0 h 173"/>
                <a:gd name="T4" fmla="*/ 1 w 1737"/>
                <a:gd name="T5" fmla="*/ 0 h 173"/>
                <a:gd name="T6" fmla="*/ 1 w 1737"/>
                <a:gd name="T7" fmla="*/ 0 h 173"/>
                <a:gd name="T8" fmla="*/ 0 w 1737"/>
                <a:gd name="T9" fmla="*/ 0 h 173"/>
                <a:gd name="T10" fmla="*/ 0 w 1737"/>
                <a:gd name="T11" fmla="*/ 0 h 173"/>
                <a:gd name="T12" fmla="*/ 1 w 1737"/>
                <a:gd name="T13" fmla="*/ 0 h 173"/>
                <a:gd name="T14" fmla="*/ 1 w 1737"/>
                <a:gd name="T15" fmla="*/ 0 h 173"/>
                <a:gd name="T16" fmla="*/ 2 w 1737"/>
                <a:gd name="T17" fmla="*/ 0 h 173"/>
                <a:gd name="T18" fmla="*/ 2 w 1737"/>
                <a:gd name="T19" fmla="*/ 0 h 173"/>
                <a:gd name="T20" fmla="*/ 2 w 1737"/>
                <a:gd name="T21" fmla="*/ 0 h 173"/>
                <a:gd name="T22" fmla="*/ 2 w 1737"/>
                <a:gd name="T23" fmla="*/ 0 h 173"/>
                <a:gd name="T24" fmla="*/ 2 w 1737"/>
                <a:gd name="T25" fmla="*/ 0 h 173"/>
                <a:gd name="T26" fmla="*/ 2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1121"/>
            <p:cNvSpPr>
              <a:spLocks/>
            </p:cNvSpPr>
            <p:nvPr userDrawn="1"/>
          </p:nvSpPr>
          <p:spPr bwMode="gray">
            <a:xfrm>
              <a:off x="2414" y="744"/>
              <a:ext cx="571" cy="40"/>
            </a:xfrm>
            <a:custGeom>
              <a:avLst/>
              <a:gdLst>
                <a:gd name="T0" fmla="*/ 2 w 1737"/>
                <a:gd name="T1" fmla="*/ 0 h 121"/>
                <a:gd name="T2" fmla="*/ 2 w 1737"/>
                <a:gd name="T3" fmla="*/ 0 h 121"/>
                <a:gd name="T4" fmla="*/ 1 w 1737"/>
                <a:gd name="T5" fmla="*/ 0 h 121"/>
                <a:gd name="T6" fmla="*/ 1 w 1737"/>
                <a:gd name="T7" fmla="*/ 0 h 121"/>
                <a:gd name="T8" fmla="*/ 1 w 1737"/>
                <a:gd name="T9" fmla="*/ 0 h 121"/>
                <a:gd name="T10" fmla="*/ 1 w 1737"/>
                <a:gd name="T11" fmla="*/ 0 h 121"/>
                <a:gd name="T12" fmla="*/ 0 w 1737"/>
                <a:gd name="T13" fmla="*/ 0 h 121"/>
                <a:gd name="T14" fmla="*/ 0 w 1737"/>
                <a:gd name="T15" fmla="*/ 0 h 121"/>
                <a:gd name="T16" fmla="*/ 1 w 1737"/>
                <a:gd name="T17" fmla="*/ 0 h 121"/>
                <a:gd name="T18" fmla="*/ 1 w 1737"/>
                <a:gd name="T19" fmla="*/ 0 h 121"/>
                <a:gd name="T20" fmla="*/ 1 w 1737"/>
                <a:gd name="T21" fmla="*/ 0 h 121"/>
                <a:gd name="T22" fmla="*/ 2 w 1737"/>
                <a:gd name="T23" fmla="*/ 0 h 121"/>
                <a:gd name="T24" fmla="*/ 2 w 1737"/>
                <a:gd name="T25" fmla="*/ 0 h 121"/>
                <a:gd name="T26" fmla="*/ 2 w 1737"/>
                <a:gd name="T27" fmla="*/ 0 h 121"/>
                <a:gd name="T28" fmla="*/ 2 w 1737"/>
                <a:gd name="T29" fmla="*/ 0 h 121"/>
                <a:gd name="T30" fmla="*/ 2 w 1737"/>
                <a:gd name="T31" fmla="*/ 0 h 121"/>
                <a:gd name="T32" fmla="*/ 2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1122"/>
            <p:cNvSpPr>
              <a:spLocks/>
            </p:cNvSpPr>
            <p:nvPr userDrawn="1"/>
          </p:nvSpPr>
          <p:spPr bwMode="gray">
            <a:xfrm>
              <a:off x="2414" y="790"/>
              <a:ext cx="571" cy="23"/>
            </a:xfrm>
            <a:custGeom>
              <a:avLst/>
              <a:gdLst>
                <a:gd name="T0" fmla="*/ 1 w 1737"/>
                <a:gd name="T1" fmla="*/ 0 h 72"/>
                <a:gd name="T2" fmla="*/ 1 w 1737"/>
                <a:gd name="T3" fmla="*/ 0 h 72"/>
                <a:gd name="T4" fmla="*/ 1 w 1737"/>
                <a:gd name="T5" fmla="*/ 0 h 72"/>
                <a:gd name="T6" fmla="*/ 0 w 1737"/>
                <a:gd name="T7" fmla="*/ 0 h 72"/>
                <a:gd name="T8" fmla="*/ 0 w 1737"/>
                <a:gd name="T9" fmla="*/ 0 h 72"/>
                <a:gd name="T10" fmla="*/ 1 w 1737"/>
                <a:gd name="T11" fmla="*/ 0 h 72"/>
                <a:gd name="T12" fmla="*/ 1 w 1737"/>
                <a:gd name="T13" fmla="*/ 0 h 72"/>
                <a:gd name="T14" fmla="*/ 2 w 1737"/>
                <a:gd name="T15" fmla="*/ 0 h 72"/>
                <a:gd name="T16" fmla="*/ 2 w 1737"/>
                <a:gd name="T17" fmla="*/ 0 h 72"/>
                <a:gd name="T18" fmla="*/ 2 w 1737"/>
                <a:gd name="T19" fmla="*/ 0 h 72"/>
                <a:gd name="T20" fmla="*/ 2 w 1737"/>
                <a:gd name="T21" fmla="*/ 0 h 72"/>
                <a:gd name="T22" fmla="*/ 1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1123"/>
            <p:cNvSpPr>
              <a:spLocks/>
            </p:cNvSpPr>
            <p:nvPr userDrawn="1"/>
          </p:nvSpPr>
          <p:spPr bwMode="gray">
            <a:xfrm>
              <a:off x="2414" y="822"/>
              <a:ext cx="571" cy="22"/>
            </a:xfrm>
            <a:custGeom>
              <a:avLst/>
              <a:gdLst>
                <a:gd name="T0" fmla="*/ 2 w 1737"/>
                <a:gd name="T1" fmla="*/ 0 h 68"/>
                <a:gd name="T2" fmla="*/ 2 w 1737"/>
                <a:gd name="T3" fmla="*/ 0 h 68"/>
                <a:gd name="T4" fmla="*/ 0 w 1737"/>
                <a:gd name="T5" fmla="*/ 0 h 68"/>
                <a:gd name="T6" fmla="*/ 0 w 1737"/>
                <a:gd name="T7" fmla="*/ 0 h 68"/>
                <a:gd name="T8" fmla="*/ 2 w 1737"/>
                <a:gd name="T9" fmla="*/ 0 h 68"/>
                <a:gd name="T10" fmla="*/ 2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1124"/>
            <p:cNvSpPr>
              <a:spLocks/>
            </p:cNvSpPr>
            <p:nvPr userDrawn="1"/>
          </p:nvSpPr>
          <p:spPr bwMode="gray">
            <a:xfrm>
              <a:off x="2414" y="414"/>
              <a:ext cx="571" cy="160"/>
            </a:xfrm>
            <a:custGeom>
              <a:avLst/>
              <a:gdLst>
                <a:gd name="T0" fmla="*/ 2 w 1737"/>
                <a:gd name="T1" fmla="*/ 0 h 484"/>
                <a:gd name="T2" fmla="*/ 2 w 1737"/>
                <a:gd name="T3" fmla="*/ 0 h 484"/>
                <a:gd name="T4" fmla="*/ 2 w 1737"/>
                <a:gd name="T5" fmla="*/ 0 h 484"/>
                <a:gd name="T6" fmla="*/ 1 w 1737"/>
                <a:gd name="T7" fmla="*/ 0 h 484"/>
                <a:gd name="T8" fmla="*/ 1 w 1737"/>
                <a:gd name="T9" fmla="*/ 0 h 484"/>
                <a:gd name="T10" fmla="*/ 1 w 1737"/>
                <a:gd name="T11" fmla="*/ 0 h 484"/>
                <a:gd name="T12" fmla="*/ 0 w 1737"/>
                <a:gd name="T13" fmla="*/ 1 h 484"/>
                <a:gd name="T14" fmla="*/ 0 w 1737"/>
                <a:gd name="T15" fmla="*/ 1 h 484"/>
                <a:gd name="T16" fmla="*/ 1 w 1737"/>
                <a:gd name="T17" fmla="*/ 1 h 484"/>
                <a:gd name="T18" fmla="*/ 1 w 1737"/>
                <a:gd name="T19" fmla="*/ 1 h 484"/>
                <a:gd name="T20" fmla="*/ 1 w 1737"/>
                <a:gd name="T21" fmla="*/ 0 h 484"/>
                <a:gd name="T22" fmla="*/ 2 w 1737"/>
                <a:gd name="T23" fmla="*/ 0 h 484"/>
                <a:gd name="T24" fmla="*/ 2 w 1737"/>
                <a:gd name="T25" fmla="*/ 0 h 484"/>
                <a:gd name="T26" fmla="*/ 2 w 1737"/>
                <a:gd name="T27" fmla="*/ 0 h 484"/>
                <a:gd name="T28" fmla="*/ 2 w 1737"/>
                <a:gd name="T29" fmla="*/ 0 h 484"/>
                <a:gd name="T30" fmla="*/ 2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1125"/>
            <p:cNvSpPr>
              <a:spLocks/>
            </p:cNvSpPr>
            <p:nvPr userDrawn="1"/>
          </p:nvSpPr>
          <p:spPr bwMode="gray">
            <a:xfrm>
              <a:off x="2651" y="834"/>
              <a:ext cx="500" cy="223"/>
            </a:xfrm>
            <a:custGeom>
              <a:avLst/>
              <a:gdLst>
                <a:gd name="T0" fmla="*/ 0 w 1521"/>
                <a:gd name="T1" fmla="*/ 1 h 677"/>
                <a:gd name="T2" fmla="*/ 0 w 1521"/>
                <a:gd name="T3" fmla="*/ 1 h 677"/>
                <a:gd name="T4" fmla="*/ 2 w 1521"/>
                <a:gd name="T5" fmla="*/ 1 h 677"/>
                <a:gd name="T6" fmla="*/ 2 w 1521"/>
                <a:gd name="T7" fmla="*/ 0 h 677"/>
                <a:gd name="T8" fmla="*/ 0 w 1521"/>
                <a:gd name="T9" fmla="*/ 0 h 677"/>
                <a:gd name="T10" fmla="*/ 0 w 1521"/>
                <a:gd name="T11" fmla="*/ 1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1126"/>
            <p:cNvSpPr>
              <a:spLocks/>
            </p:cNvSpPr>
            <p:nvPr userDrawn="1"/>
          </p:nvSpPr>
          <p:spPr bwMode="gray">
            <a:xfrm>
              <a:off x="2651" y="508"/>
              <a:ext cx="501" cy="336"/>
            </a:xfrm>
            <a:custGeom>
              <a:avLst/>
              <a:gdLst>
                <a:gd name="T0" fmla="*/ 0 w 1522"/>
                <a:gd name="T1" fmla="*/ 1 h 1019"/>
                <a:gd name="T2" fmla="*/ 0 w 1522"/>
                <a:gd name="T3" fmla="*/ 1 h 1019"/>
                <a:gd name="T4" fmla="*/ 2 w 1522"/>
                <a:gd name="T5" fmla="*/ 1 h 1019"/>
                <a:gd name="T6" fmla="*/ 2 w 1522"/>
                <a:gd name="T7" fmla="*/ 0 h 1019"/>
                <a:gd name="T8" fmla="*/ 0 w 1522"/>
                <a:gd name="T9" fmla="*/ 0 h 1019"/>
                <a:gd name="T10" fmla="*/ 0 w 1522"/>
                <a:gd name="T11" fmla="*/ 1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1127"/>
            <p:cNvSpPr>
              <a:spLocks/>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1128"/>
            <p:cNvSpPr>
              <a:spLocks/>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1129"/>
            <p:cNvSpPr>
              <a:spLocks/>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1130"/>
            <p:cNvSpPr>
              <a:spLocks/>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1131"/>
            <p:cNvSpPr>
              <a:spLocks/>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1132"/>
            <p:cNvSpPr>
              <a:spLocks/>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1133"/>
            <p:cNvSpPr>
              <a:spLocks/>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1134"/>
            <p:cNvSpPr>
              <a:spLocks/>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1135"/>
            <p:cNvSpPr>
              <a:spLocks/>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1136"/>
            <p:cNvSpPr>
              <a:spLocks/>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1137"/>
            <p:cNvSpPr>
              <a:spLocks/>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1138"/>
            <p:cNvSpPr>
              <a:spLocks/>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1139"/>
            <p:cNvSpPr>
              <a:spLocks/>
            </p:cNvSpPr>
            <p:nvPr userDrawn="1"/>
          </p:nvSpPr>
          <p:spPr bwMode="gray">
            <a:xfrm>
              <a:off x="2651" y="1051"/>
              <a:ext cx="501" cy="28"/>
            </a:xfrm>
            <a:custGeom>
              <a:avLst/>
              <a:gdLst>
                <a:gd name="T0" fmla="*/ 0 w 1522"/>
                <a:gd name="T1" fmla="*/ 0 h 87"/>
                <a:gd name="T2" fmla="*/ 0 w 1522"/>
                <a:gd name="T3" fmla="*/ 0 h 87"/>
                <a:gd name="T4" fmla="*/ 2 w 1522"/>
                <a:gd name="T5" fmla="*/ 0 h 87"/>
                <a:gd name="T6" fmla="*/ 2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rgbClr val="EE813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1140"/>
            <p:cNvSpPr>
              <a:spLocks/>
            </p:cNvSpPr>
            <p:nvPr userDrawn="1"/>
          </p:nvSpPr>
          <p:spPr bwMode="gray">
            <a:xfrm>
              <a:off x="3223" y="272"/>
              <a:ext cx="352" cy="292"/>
            </a:xfrm>
            <a:custGeom>
              <a:avLst/>
              <a:gdLst>
                <a:gd name="T0" fmla="*/ 0 w 1072"/>
                <a:gd name="T1" fmla="*/ 0 h 886"/>
                <a:gd name="T2" fmla="*/ 0 w 1072"/>
                <a:gd name="T3" fmla="*/ 0 h 886"/>
                <a:gd name="T4" fmla="*/ 0 w 1072"/>
                <a:gd name="T5" fmla="*/ 1 h 886"/>
                <a:gd name="T6" fmla="*/ 1 w 1072"/>
                <a:gd name="T7" fmla="*/ 1 h 886"/>
                <a:gd name="T8" fmla="*/ 1 w 1072"/>
                <a:gd name="T9" fmla="*/ 1 h 886"/>
                <a:gd name="T10" fmla="*/ 1 w 1072"/>
                <a:gd name="T11" fmla="*/ 1 h 886"/>
                <a:gd name="T12" fmla="*/ 1 w 1072"/>
                <a:gd name="T13" fmla="*/ 1 h 886"/>
                <a:gd name="T14" fmla="*/ 0 w 1072"/>
                <a:gd name="T15" fmla="*/ 1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1141"/>
            <p:cNvSpPr>
              <a:spLocks/>
            </p:cNvSpPr>
            <p:nvPr userDrawn="1"/>
          </p:nvSpPr>
          <p:spPr bwMode="gray">
            <a:xfrm>
              <a:off x="3223" y="319"/>
              <a:ext cx="353" cy="268"/>
            </a:xfrm>
            <a:custGeom>
              <a:avLst/>
              <a:gdLst>
                <a:gd name="T0" fmla="*/ 0 w 1073"/>
                <a:gd name="T1" fmla="*/ 0 h 815"/>
                <a:gd name="T2" fmla="*/ 0 w 1073"/>
                <a:gd name="T3" fmla="*/ 0 h 815"/>
                <a:gd name="T4" fmla="*/ 0 w 1073"/>
                <a:gd name="T5" fmla="*/ 1 h 815"/>
                <a:gd name="T6" fmla="*/ 1 w 1073"/>
                <a:gd name="T7" fmla="*/ 1 h 815"/>
                <a:gd name="T8" fmla="*/ 1 w 1073"/>
                <a:gd name="T9" fmla="*/ 1 h 815"/>
                <a:gd name="T10" fmla="*/ 1 w 1073"/>
                <a:gd name="T11" fmla="*/ 1 h 815"/>
                <a:gd name="T12" fmla="*/ 1 w 1073"/>
                <a:gd name="T13" fmla="*/ 1 h 815"/>
                <a:gd name="T14" fmla="*/ 0 w 1073"/>
                <a:gd name="T15" fmla="*/ 1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1142"/>
            <p:cNvSpPr>
              <a:spLocks/>
            </p:cNvSpPr>
            <p:nvPr userDrawn="1"/>
          </p:nvSpPr>
          <p:spPr bwMode="gray">
            <a:xfrm>
              <a:off x="3223" y="365"/>
              <a:ext cx="352" cy="245"/>
            </a:xfrm>
            <a:custGeom>
              <a:avLst/>
              <a:gdLst>
                <a:gd name="T0" fmla="*/ 0 w 1072"/>
                <a:gd name="T1" fmla="*/ 0 h 744"/>
                <a:gd name="T2" fmla="*/ 0 w 1072"/>
                <a:gd name="T3" fmla="*/ 0 h 744"/>
                <a:gd name="T4" fmla="*/ 0 w 1072"/>
                <a:gd name="T5" fmla="*/ 1 h 744"/>
                <a:gd name="T6" fmla="*/ 1 w 1072"/>
                <a:gd name="T7" fmla="*/ 1 h 744"/>
                <a:gd name="T8" fmla="*/ 1 w 1072"/>
                <a:gd name="T9" fmla="*/ 1 h 744"/>
                <a:gd name="T10" fmla="*/ 1 w 1072"/>
                <a:gd name="T11" fmla="*/ 1 h 744"/>
                <a:gd name="T12" fmla="*/ 1 w 1072"/>
                <a:gd name="T13" fmla="*/ 1 h 744"/>
                <a:gd name="T14" fmla="*/ 0 w 1072"/>
                <a:gd name="T15" fmla="*/ 1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1143"/>
            <p:cNvSpPr>
              <a:spLocks/>
            </p:cNvSpPr>
            <p:nvPr userDrawn="1"/>
          </p:nvSpPr>
          <p:spPr bwMode="gray">
            <a:xfrm>
              <a:off x="3223" y="411"/>
              <a:ext cx="352" cy="224"/>
            </a:xfrm>
            <a:custGeom>
              <a:avLst/>
              <a:gdLst>
                <a:gd name="T0" fmla="*/ 0 w 1072"/>
                <a:gd name="T1" fmla="*/ 0 h 681"/>
                <a:gd name="T2" fmla="*/ 0 w 1072"/>
                <a:gd name="T3" fmla="*/ 0 h 681"/>
                <a:gd name="T4" fmla="*/ 0 w 1072"/>
                <a:gd name="T5" fmla="*/ 1 h 681"/>
                <a:gd name="T6" fmla="*/ 1 w 1072"/>
                <a:gd name="T7" fmla="*/ 1 h 681"/>
                <a:gd name="T8" fmla="*/ 1 w 1072"/>
                <a:gd name="T9" fmla="*/ 1 h 681"/>
                <a:gd name="T10" fmla="*/ 1 w 1072"/>
                <a:gd name="T11" fmla="*/ 1 h 681"/>
                <a:gd name="T12" fmla="*/ 1 w 1072"/>
                <a:gd name="T13" fmla="*/ 1 h 681"/>
                <a:gd name="T14" fmla="*/ 0 w 1072"/>
                <a:gd name="T15" fmla="*/ 1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1144"/>
            <p:cNvSpPr>
              <a:spLocks/>
            </p:cNvSpPr>
            <p:nvPr userDrawn="1"/>
          </p:nvSpPr>
          <p:spPr bwMode="gray">
            <a:xfrm>
              <a:off x="3223" y="458"/>
              <a:ext cx="352" cy="200"/>
            </a:xfrm>
            <a:custGeom>
              <a:avLst/>
              <a:gdLst>
                <a:gd name="T0" fmla="*/ 0 w 1072"/>
                <a:gd name="T1" fmla="*/ 0 h 606"/>
                <a:gd name="T2" fmla="*/ 0 w 1072"/>
                <a:gd name="T3" fmla="*/ 0 h 606"/>
                <a:gd name="T4" fmla="*/ 0 w 1072"/>
                <a:gd name="T5" fmla="*/ 1 h 606"/>
                <a:gd name="T6" fmla="*/ 1 w 1072"/>
                <a:gd name="T7" fmla="*/ 1 h 606"/>
                <a:gd name="T8" fmla="*/ 1 w 1072"/>
                <a:gd name="T9" fmla="*/ 1 h 606"/>
                <a:gd name="T10" fmla="*/ 1 w 1072"/>
                <a:gd name="T11" fmla="*/ 1 h 606"/>
                <a:gd name="T12" fmla="*/ 1 w 1072"/>
                <a:gd name="T13" fmla="*/ 1 h 606"/>
                <a:gd name="T14" fmla="*/ 0 w 1072"/>
                <a:gd name="T15" fmla="*/ 1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1145"/>
            <p:cNvSpPr>
              <a:spLocks/>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1 w 1072"/>
                <a:gd name="T7" fmla="*/ 1 h 547"/>
                <a:gd name="T8" fmla="*/ 1 w 1072"/>
                <a:gd name="T9" fmla="*/ 1 h 547"/>
                <a:gd name="T10" fmla="*/ 1 w 1072"/>
                <a:gd name="T11" fmla="*/ 1 h 547"/>
                <a:gd name="T12" fmla="*/ 1 w 1072"/>
                <a:gd name="T13" fmla="*/ 1 h 547"/>
                <a:gd name="T14" fmla="*/ 0 w 1072"/>
                <a:gd name="T15" fmla="*/ 1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1146"/>
            <p:cNvSpPr>
              <a:spLocks/>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1 w 1071"/>
                <a:gd name="T7" fmla="*/ 1 h 477"/>
                <a:gd name="T8" fmla="*/ 1 w 1071"/>
                <a:gd name="T9" fmla="*/ 1 h 477"/>
                <a:gd name="T10" fmla="*/ 1 w 1071"/>
                <a:gd name="T11" fmla="*/ 1 h 477"/>
                <a:gd name="T12" fmla="*/ 1 w 1071"/>
                <a:gd name="T13" fmla="*/ 1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1147"/>
            <p:cNvSpPr>
              <a:spLocks/>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1 w 1071"/>
                <a:gd name="T7" fmla="*/ 0 h 412"/>
                <a:gd name="T8" fmla="*/ 1 w 1071"/>
                <a:gd name="T9" fmla="*/ 1 h 412"/>
                <a:gd name="T10" fmla="*/ 1 w 1071"/>
                <a:gd name="T11" fmla="*/ 1 h 412"/>
                <a:gd name="T12" fmla="*/ 1 w 1071"/>
                <a:gd name="T13" fmla="*/ 1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1148"/>
            <p:cNvSpPr>
              <a:spLocks/>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1 w 1072"/>
                <a:gd name="T7" fmla="*/ 0 h 344"/>
                <a:gd name="T8" fmla="*/ 1 w 1072"/>
                <a:gd name="T9" fmla="*/ 0 h 344"/>
                <a:gd name="T10" fmla="*/ 1 w 1072"/>
                <a:gd name="T11" fmla="*/ 0 h 344"/>
                <a:gd name="T12" fmla="*/ 1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1149"/>
            <p:cNvSpPr>
              <a:spLocks/>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1 w 1071"/>
                <a:gd name="T7" fmla="*/ 0 h 278"/>
                <a:gd name="T8" fmla="*/ 1 w 1071"/>
                <a:gd name="T9" fmla="*/ 0 h 278"/>
                <a:gd name="T10" fmla="*/ 1 w 1071"/>
                <a:gd name="T11" fmla="*/ 0 h 278"/>
                <a:gd name="T12" fmla="*/ 1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1150"/>
            <p:cNvSpPr>
              <a:spLocks/>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1 w 1071"/>
                <a:gd name="T7" fmla="*/ 0 h 208"/>
                <a:gd name="T8" fmla="*/ 1 w 1071"/>
                <a:gd name="T9" fmla="*/ 0 h 208"/>
                <a:gd name="T10" fmla="*/ 1 w 1071"/>
                <a:gd name="T11" fmla="*/ 0 h 208"/>
                <a:gd name="T12" fmla="*/ 1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1151"/>
            <p:cNvSpPr>
              <a:spLocks/>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1 w 1072"/>
                <a:gd name="T7" fmla="*/ 0 h 140"/>
                <a:gd name="T8" fmla="*/ 1 w 1072"/>
                <a:gd name="T9" fmla="*/ 0 h 140"/>
                <a:gd name="T10" fmla="*/ 1 w 1072"/>
                <a:gd name="T11" fmla="*/ 0 h 140"/>
                <a:gd name="T12" fmla="*/ 1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1152"/>
            <p:cNvSpPr>
              <a:spLocks/>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1 w 1072"/>
                <a:gd name="T7" fmla="*/ 0 h 55"/>
                <a:gd name="T8" fmla="*/ 1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1153"/>
            <p:cNvSpPr>
              <a:spLocks/>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1154"/>
            <p:cNvSpPr>
              <a:spLocks/>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1155"/>
            <p:cNvSpPr>
              <a:spLocks/>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1156"/>
            <p:cNvSpPr>
              <a:spLocks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1157"/>
            <p:cNvSpPr>
              <a:spLocks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1158"/>
            <p:cNvSpPr>
              <a:spLocks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1159"/>
            <p:cNvSpPr>
              <a:spLocks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1160"/>
            <p:cNvSpPr>
              <a:spLocks/>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1161"/>
            <p:cNvSpPr>
              <a:spLocks/>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1162"/>
            <p:cNvSpPr>
              <a:spLocks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1163"/>
            <p:cNvSpPr>
              <a:spLocks/>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1164"/>
            <p:cNvSpPr>
              <a:spLocks/>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1165"/>
            <p:cNvSpPr>
              <a:spLocks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1166"/>
            <p:cNvSpPr>
              <a:spLocks/>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1167"/>
            <p:cNvSpPr>
              <a:spLocks/>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168"/>
            <p:cNvSpPr>
              <a:spLocks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69"/>
            <p:cNvSpPr>
              <a:spLocks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1170"/>
            <p:cNvSpPr>
              <a:spLocks/>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1612723" name="Rectangle 947"/>
          <p:cNvSpPr>
            <a:spLocks noGrp="1" noChangeArrowheads="1"/>
          </p:cNvSpPr>
          <p:nvPr>
            <p:ph type="ctrTitle"/>
          </p:nvPr>
        </p:nvSpPr>
        <p:spPr>
          <a:xfrm>
            <a:off x="4859338" y="2197100"/>
            <a:ext cx="3816350" cy="1412875"/>
          </a:xfrm>
        </p:spPr>
        <p:txBody>
          <a:bodyPr anchor="b"/>
          <a:lstStyle>
            <a:lvl1pPr>
              <a:defRPr sz="3600" b="1">
                <a:solidFill>
                  <a:schemeClr val="bg1"/>
                </a:solidFill>
              </a:defRPr>
            </a:lvl1pPr>
          </a:lstStyle>
          <a:p>
            <a:pPr lvl="0"/>
            <a:r>
              <a:rPr lang="fr-FR" noProof="0" smtClean="0"/>
              <a:t>Click to edit Master title style</a:t>
            </a:r>
          </a:p>
        </p:txBody>
      </p:sp>
      <p:sp>
        <p:nvSpPr>
          <p:cNvPr id="1612724" name="Rectangle 948"/>
          <p:cNvSpPr>
            <a:spLocks noGrp="1" noChangeArrowheads="1"/>
          </p:cNvSpPr>
          <p:nvPr>
            <p:ph type="subTitle" idx="1"/>
          </p:nvPr>
        </p:nvSpPr>
        <p:spPr>
          <a:xfrm>
            <a:off x="4859338" y="3644900"/>
            <a:ext cx="3816350" cy="2528888"/>
          </a:xfrm>
        </p:spPr>
        <p:txBody>
          <a:bodyPr anchor="t"/>
          <a:lstStyle>
            <a:lvl1pPr marL="0" indent="0">
              <a:lnSpc>
                <a:spcPct val="90000"/>
              </a:lnSpc>
              <a:spcBef>
                <a:spcPct val="0"/>
              </a:spcBef>
              <a:buFontTx/>
              <a:buNone/>
              <a:defRPr sz="2800">
                <a:solidFill>
                  <a:schemeClr val="bg1"/>
                </a:solidFill>
              </a:defRPr>
            </a:lvl1pPr>
          </a:lstStyle>
          <a:p>
            <a:pPr lvl="0"/>
            <a:r>
              <a:rPr lang="fr-FR" noProof="0" smtClean="0"/>
              <a:t>Click to edit Master subtitle style</a:t>
            </a:r>
          </a:p>
        </p:txBody>
      </p:sp>
    </p:spTree>
    <p:extLst>
      <p:ext uri="{BB962C8B-B14F-4D97-AF65-F5344CB8AC3E}">
        <p14:creationId xmlns:p14="http://schemas.microsoft.com/office/powerpoint/2010/main" val="3264649735"/>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6B53E7B9-2E04-493A-82DC-79A15FF05803}"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34955557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5"/>
            <a:ext cx="2057400" cy="5616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3337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404A434B-F9B4-4C70-BF9F-88D1955EDF16}"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84762824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gray">
          <a:xfrm>
            <a:off x="0" y="1341438"/>
            <a:ext cx="9144000" cy="5516562"/>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 name="Group 88"/>
          <p:cNvGrpSpPr>
            <a:grpSpLocks/>
          </p:cNvGrpSpPr>
          <p:nvPr userDrawn="1"/>
        </p:nvGrpSpPr>
        <p:grpSpPr bwMode="auto">
          <a:xfrm>
            <a:off x="3832225" y="431800"/>
            <a:ext cx="1844675" cy="1281113"/>
            <a:chOff x="2414" y="272"/>
            <a:chExt cx="1162" cy="807"/>
          </a:xfrm>
        </p:grpSpPr>
        <p:sp>
          <p:nvSpPr>
            <p:cNvPr id="6" name="Freeform 89"/>
            <p:cNvSpPr>
              <a:spLocks/>
            </p:cNvSpPr>
            <p:nvPr userDrawn="1"/>
          </p:nvSpPr>
          <p:spPr bwMode="gray">
            <a:xfrm>
              <a:off x="2414" y="273"/>
              <a:ext cx="571" cy="211"/>
            </a:xfrm>
            <a:custGeom>
              <a:avLst/>
              <a:gdLst>
                <a:gd name="T0" fmla="*/ 0 w 1737"/>
                <a:gd name="T1" fmla="*/ 1 h 640"/>
                <a:gd name="T2" fmla="*/ 0 w 1737"/>
                <a:gd name="T3" fmla="*/ 1 h 640"/>
                <a:gd name="T4" fmla="*/ 1 w 1737"/>
                <a:gd name="T5" fmla="*/ 1 h 640"/>
                <a:gd name="T6" fmla="*/ 2 w 1737"/>
                <a:gd name="T7" fmla="*/ 1 h 640"/>
                <a:gd name="T8" fmla="*/ 2 w 1737"/>
                <a:gd name="T9" fmla="*/ 0 h 640"/>
                <a:gd name="T10" fmla="*/ 2 w 1737"/>
                <a:gd name="T11" fmla="*/ 0 h 640"/>
                <a:gd name="T12" fmla="*/ 2 w 1737"/>
                <a:gd name="T13" fmla="*/ 0 h 640"/>
                <a:gd name="T14" fmla="*/ 2 w 1737"/>
                <a:gd name="T15" fmla="*/ 0 h 640"/>
                <a:gd name="T16" fmla="*/ 2 w 1737"/>
                <a:gd name="T17" fmla="*/ 0 h 640"/>
                <a:gd name="T18" fmla="*/ 2 w 1737"/>
                <a:gd name="T19" fmla="*/ 0 h 640"/>
                <a:gd name="T20" fmla="*/ 2 w 1737"/>
                <a:gd name="T21" fmla="*/ 1 h 640"/>
                <a:gd name="T22" fmla="*/ 1 w 1737"/>
                <a:gd name="T23" fmla="*/ 1 h 640"/>
                <a:gd name="T24" fmla="*/ 1 w 1737"/>
                <a:gd name="T25" fmla="*/ 1 h 640"/>
                <a:gd name="T26" fmla="*/ 0 w 1737"/>
                <a:gd name="T27" fmla="*/ 1 h 640"/>
                <a:gd name="T28" fmla="*/ 0 w 1737"/>
                <a:gd name="T29" fmla="*/ 1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90"/>
            <p:cNvSpPr>
              <a:spLocks/>
            </p:cNvSpPr>
            <p:nvPr userDrawn="1"/>
          </p:nvSpPr>
          <p:spPr bwMode="gray">
            <a:xfrm>
              <a:off x="2414" y="320"/>
              <a:ext cx="571" cy="194"/>
            </a:xfrm>
            <a:custGeom>
              <a:avLst/>
              <a:gdLst>
                <a:gd name="T0" fmla="*/ 2 w 1737"/>
                <a:gd name="T1" fmla="*/ 0 h 591"/>
                <a:gd name="T2" fmla="*/ 2 w 1737"/>
                <a:gd name="T3" fmla="*/ 0 h 591"/>
                <a:gd name="T4" fmla="*/ 2 w 1737"/>
                <a:gd name="T5" fmla="*/ 1 h 591"/>
                <a:gd name="T6" fmla="*/ 1 w 1737"/>
                <a:gd name="T7" fmla="*/ 1 h 591"/>
                <a:gd name="T8" fmla="*/ 1 w 1737"/>
                <a:gd name="T9" fmla="*/ 1 h 591"/>
                <a:gd name="T10" fmla="*/ 1 w 1737"/>
                <a:gd name="T11" fmla="*/ 1 h 591"/>
                <a:gd name="T12" fmla="*/ 0 w 1737"/>
                <a:gd name="T13" fmla="*/ 1 h 591"/>
                <a:gd name="T14" fmla="*/ 0 w 1737"/>
                <a:gd name="T15" fmla="*/ 1 h 591"/>
                <a:gd name="T16" fmla="*/ 1 w 1737"/>
                <a:gd name="T17" fmla="*/ 1 h 591"/>
                <a:gd name="T18" fmla="*/ 1 w 1737"/>
                <a:gd name="T19" fmla="*/ 1 h 591"/>
                <a:gd name="T20" fmla="*/ 1 w 1737"/>
                <a:gd name="T21" fmla="*/ 1 h 591"/>
                <a:gd name="T22" fmla="*/ 2 w 1737"/>
                <a:gd name="T23" fmla="*/ 1 h 591"/>
                <a:gd name="T24" fmla="*/ 2 w 1737"/>
                <a:gd name="T25" fmla="*/ 0 h 591"/>
                <a:gd name="T26" fmla="*/ 2 w 1737"/>
                <a:gd name="T27" fmla="*/ 0 h 591"/>
                <a:gd name="T28" fmla="*/ 2 w 1737"/>
                <a:gd name="T29" fmla="*/ 0 h 591"/>
                <a:gd name="T30" fmla="*/ 2 w 1737"/>
                <a:gd name="T31" fmla="*/ 0 h 591"/>
                <a:gd name="T32" fmla="*/ 2 w 1737"/>
                <a:gd name="T33" fmla="*/ 0 h 591"/>
                <a:gd name="T34" fmla="*/ 2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91"/>
            <p:cNvSpPr>
              <a:spLocks/>
            </p:cNvSpPr>
            <p:nvPr userDrawn="1"/>
          </p:nvSpPr>
          <p:spPr bwMode="gray">
            <a:xfrm>
              <a:off x="2414" y="367"/>
              <a:ext cx="571" cy="177"/>
            </a:xfrm>
            <a:custGeom>
              <a:avLst/>
              <a:gdLst>
                <a:gd name="T0" fmla="*/ 2 w 1737"/>
                <a:gd name="T1" fmla="*/ 0 h 536"/>
                <a:gd name="T2" fmla="*/ 2 w 1737"/>
                <a:gd name="T3" fmla="*/ 0 h 536"/>
                <a:gd name="T4" fmla="*/ 2 w 1737"/>
                <a:gd name="T5" fmla="*/ 0 h 536"/>
                <a:gd name="T6" fmla="*/ 1 w 1737"/>
                <a:gd name="T7" fmla="*/ 0 h 536"/>
                <a:gd name="T8" fmla="*/ 1 w 1737"/>
                <a:gd name="T9" fmla="*/ 1 h 536"/>
                <a:gd name="T10" fmla="*/ 0 w 1737"/>
                <a:gd name="T11" fmla="*/ 1 h 536"/>
                <a:gd name="T12" fmla="*/ 0 w 1737"/>
                <a:gd name="T13" fmla="*/ 1 h 536"/>
                <a:gd name="T14" fmla="*/ 1 w 1737"/>
                <a:gd name="T15" fmla="*/ 1 h 536"/>
                <a:gd name="T16" fmla="*/ 1 w 1737"/>
                <a:gd name="T17" fmla="*/ 1 h 536"/>
                <a:gd name="T18" fmla="*/ 1 w 1737"/>
                <a:gd name="T19" fmla="*/ 1 h 536"/>
                <a:gd name="T20" fmla="*/ 2 w 1737"/>
                <a:gd name="T21" fmla="*/ 0 h 536"/>
                <a:gd name="T22" fmla="*/ 2 w 1737"/>
                <a:gd name="T23" fmla="*/ 0 h 536"/>
                <a:gd name="T24" fmla="*/ 2 w 1737"/>
                <a:gd name="T25" fmla="*/ 0 h 536"/>
                <a:gd name="T26" fmla="*/ 2 w 1737"/>
                <a:gd name="T27" fmla="*/ 0 h 536"/>
                <a:gd name="T28" fmla="*/ 2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92"/>
            <p:cNvSpPr>
              <a:spLocks/>
            </p:cNvSpPr>
            <p:nvPr userDrawn="1"/>
          </p:nvSpPr>
          <p:spPr bwMode="gray">
            <a:xfrm>
              <a:off x="2414" y="461"/>
              <a:ext cx="571" cy="143"/>
            </a:xfrm>
            <a:custGeom>
              <a:avLst/>
              <a:gdLst>
                <a:gd name="T0" fmla="*/ 2 w 1737"/>
                <a:gd name="T1" fmla="*/ 0 h 435"/>
                <a:gd name="T2" fmla="*/ 2 w 1737"/>
                <a:gd name="T3" fmla="*/ 0 h 435"/>
                <a:gd name="T4" fmla="*/ 1 w 1737"/>
                <a:gd name="T5" fmla="*/ 0 h 435"/>
                <a:gd name="T6" fmla="*/ 1 w 1737"/>
                <a:gd name="T7" fmla="*/ 0 h 435"/>
                <a:gd name="T8" fmla="*/ 1 w 1737"/>
                <a:gd name="T9" fmla="*/ 0 h 435"/>
                <a:gd name="T10" fmla="*/ 1 w 1737"/>
                <a:gd name="T11" fmla="*/ 0 h 435"/>
                <a:gd name="T12" fmla="*/ 0 w 1737"/>
                <a:gd name="T13" fmla="*/ 0 h 435"/>
                <a:gd name="T14" fmla="*/ 0 w 1737"/>
                <a:gd name="T15" fmla="*/ 1 h 435"/>
                <a:gd name="T16" fmla="*/ 1 w 1737"/>
                <a:gd name="T17" fmla="*/ 1 h 435"/>
                <a:gd name="T18" fmla="*/ 1 w 1737"/>
                <a:gd name="T19" fmla="*/ 0 h 435"/>
                <a:gd name="T20" fmla="*/ 1 w 1737"/>
                <a:gd name="T21" fmla="*/ 0 h 435"/>
                <a:gd name="T22" fmla="*/ 1 w 1737"/>
                <a:gd name="T23" fmla="*/ 0 h 435"/>
                <a:gd name="T24" fmla="*/ 2 w 1737"/>
                <a:gd name="T25" fmla="*/ 0 h 435"/>
                <a:gd name="T26" fmla="*/ 2 w 1737"/>
                <a:gd name="T27" fmla="*/ 0 h 435"/>
                <a:gd name="T28" fmla="*/ 2 w 1737"/>
                <a:gd name="T29" fmla="*/ 0 h 435"/>
                <a:gd name="T30" fmla="*/ 2 w 1737"/>
                <a:gd name="T31" fmla="*/ 0 h 435"/>
                <a:gd name="T32" fmla="*/ 2 w 1737"/>
                <a:gd name="T33" fmla="*/ 0 h 435"/>
                <a:gd name="T34" fmla="*/ 2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93"/>
            <p:cNvSpPr>
              <a:spLocks/>
            </p:cNvSpPr>
            <p:nvPr userDrawn="1"/>
          </p:nvSpPr>
          <p:spPr bwMode="gray">
            <a:xfrm>
              <a:off x="2414" y="517"/>
              <a:ext cx="571" cy="117"/>
            </a:xfrm>
            <a:custGeom>
              <a:avLst/>
              <a:gdLst>
                <a:gd name="T0" fmla="*/ 2 w 1737"/>
                <a:gd name="T1" fmla="*/ 0 h 353"/>
                <a:gd name="T2" fmla="*/ 2 w 1737"/>
                <a:gd name="T3" fmla="*/ 0 h 353"/>
                <a:gd name="T4" fmla="*/ 1 w 1737"/>
                <a:gd name="T5" fmla="*/ 0 h 353"/>
                <a:gd name="T6" fmla="*/ 1 w 1737"/>
                <a:gd name="T7" fmla="*/ 0 h 353"/>
                <a:gd name="T8" fmla="*/ 1 w 1737"/>
                <a:gd name="T9" fmla="*/ 0 h 353"/>
                <a:gd name="T10" fmla="*/ 0 w 1737"/>
                <a:gd name="T11" fmla="*/ 0 h 353"/>
                <a:gd name="T12" fmla="*/ 0 w 1737"/>
                <a:gd name="T13" fmla="*/ 0 h 353"/>
                <a:gd name="T14" fmla="*/ 1 w 1737"/>
                <a:gd name="T15" fmla="*/ 0 h 353"/>
                <a:gd name="T16" fmla="*/ 1 w 1737"/>
                <a:gd name="T17" fmla="*/ 0 h 353"/>
                <a:gd name="T18" fmla="*/ 1 w 1737"/>
                <a:gd name="T19" fmla="*/ 0 h 353"/>
                <a:gd name="T20" fmla="*/ 2 w 1737"/>
                <a:gd name="T21" fmla="*/ 0 h 353"/>
                <a:gd name="T22" fmla="*/ 2 w 1737"/>
                <a:gd name="T23" fmla="*/ 0 h 353"/>
                <a:gd name="T24" fmla="*/ 2 w 1737"/>
                <a:gd name="T25" fmla="*/ 0 h 353"/>
                <a:gd name="T26" fmla="*/ 2 w 1737"/>
                <a:gd name="T27" fmla="*/ 0 h 353"/>
                <a:gd name="T28" fmla="*/ 2 w 1737"/>
                <a:gd name="T29" fmla="*/ 0 h 353"/>
                <a:gd name="T30" fmla="*/ 2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94"/>
            <p:cNvSpPr>
              <a:spLocks/>
            </p:cNvSpPr>
            <p:nvPr userDrawn="1"/>
          </p:nvSpPr>
          <p:spPr bwMode="gray">
            <a:xfrm>
              <a:off x="2414" y="555"/>
              <a:ext cx="571" cy="109"/>
            </a:xfrm>
            <a:custGeom>
              <a:avLst/>
              <a:gdLst>
                <a:gd name="T0" fmla="*/ 2 w 1737"/>
                <a:gd name="T1" fmla="*/ 0 h 331"/>
                <a:gd name="T2" fmla="*/ 2 w 1737"/>
                <a:gd name="T3" fmla="*/ 0 h 331"/>
                <a:gd name="T4" fmla="*/ 1 w 1737"/>
                <a:gd name="T5" fmla="*/ 0 h 331"/>
                <a:gd name="T6" fmla="*/ 1 w 1737"/>
                <a:gd name="T7" fmla="*/ 0 h 331"/>
                <a:gd name="T8" fmla="*/ 1 w 1737"/>
                <a:gd name="T9" fmla="*/ 0 h 331"/>
                <a:gd name="T10" fmla="*/ 0 w 1737"/>
                <a:gd name="T11" fmla="*/ 0 h 331"/>
                <a:gd name="T12" fmla="*/ 0 w 1737"/>
                <a:gd name="T13" fmla="*/ 0 h 331"/>
                <a:gd name="T14" fmla="*/ 1 w 1737"/>
                <a:gd name="T15" fmla="*/ 0 h 331"/>
                <a:gd name="T16" fmla="*/ 1 w 1737"/>
                <a:gd name="T17" fmla="*/ 0 h 331"/>
                <a:gd name="T18" fmla="*/ 1 w 1737"/>
                <a:gd name="T19" fmla="*/ 0 h 331"/>
                <a:gd name="T20" fmla="*/ 2 w 1737"/>
                <a:gd name="T21" fmla="*/ 0 h 331"/>
                <a:gd name="T22" fmla="*/ 2 w 1737"/>
                <a:gd name="T23" fmla="*/ 0 h 331"/>
                <a:gd name="T24" fmla="*/ 2 w 1737"/>
                <a:gd name="T25" fmla="*/ 0 h 331"/>
                <a:gd name="T26" fmla="*/ 2 w 1737"/>
                <a:gd name="T27" fmla="*/ 0 h 331"/>
                <a:gd name="T28" fmla="*/ 2 w 1737"/>
                <a:gd name="T29" fmla="*/ 0 h 331"/>
                <a:gd name="T30" fmla="*/ 2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95"/>
            <p:cNvSpPr>
              <a:spLocks/>
            </p:cNvSpPr>
            <p:nvPr userDrawn="1"/>
          </p:nvSpPr>
          <p:spPr bwMode="gray">
            <a:xfrm>
              <a:off x="2414" y="603"/>
              <a:ext cx="571" cy="90"/>
            </a:xfrm>
            <a:custGeom>
              <a:avLst/>
              <a:gdLst>
                <a:gd name="T0" fmla="*/ 2 w 1737"/>
                <a:gd name="T1" fmla="*/ 0 h 275"/>
                <a:gd name="T2" fmla="*/ 2 w 1737"/>
                <a:gd name="T3" fmla="*/ 0 h 275"/>
                <a:gd name="T4" fmla="*/ 1 w 1737"/>
                <a:gd name="T5" fmla="*/ 0 h 275"/>
                <a:gd name="T6" fmla="*/ 1 w 1737"/>
                <a:gd name="T7" fmla="*/ 0 h 275"/>
                <a:gd name="T8" fmla="*/ 0 w 1737"/>
                <a:gd name="T9" fmla="*/ 0 h 275"/>
                <a:gd name="T10" fmla="*/ 0 w 1737"/>
                <a:gd name="T11" fmla="*/ 0 h 275"/>
                <a:gd name="T12" fmla="*/ 1 w 1737"/>
                <a:gd name="T13" fmla="*/ 0 h 275"/>
                <a:gd name="T14" fmla="*/ 1 w 1737"/>
                <a:gd name="T15" fmla="*/ 0 h 275"/>
                <a:gd name="T16" fmla="*/ 1 w 1737"/>
                <a:gd name="T17" fmla="*/ 0 h 275"/>
                <a:gd name="T18" fmla="*/ 2 w 1737"/>
                <a:gd name="T19" fmla="*/ 0 h 275"/>
                <a:gd name="T20" fmla="*/ 2 w 1737"/>
                <a:gd name="T21" fmla="*/ 0 h 275"/>
                <a:gd name="T22" fmla="*/ 2 w 1737"/>
                <a:gd name="T23" fmla="*/ 0 h 275"/>
                <a:gd name="T24" fmla="*/ 2 w 1737"/>
                <a:gd name="T25" fmla="*/ 0 h 275"/>
                <a:gd name="T26" fmla="*/ 2 w 1737"/>
                <a:gd name="T27" fmla="*/ 0 h 275"/>
                <a:gd name="T28" fmla="*/ 2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96"/>
            <p:cNvSpPr>
              <a:spLocks/>
            </p:cNvSpPr>
            <p:nvPr userDrawn="1"/>
          </p:nvSpPr>
          <p:spPr bwMode="gray">
            <a:xfrm>
              <a:off x="2414" y="649"/>
              <a:ext cx="571" cy="75"/>
            </a:xfrm>
            <a:custGeom>
              <a:avLst/>
              <a:gdLst>
                <a:gd name="T0" fmla="*/ 2 w 1737"/>
                <a:gd name="T1" fmla="*/ 0 h 226"/>
                <a:gd name="T2" fmla="*/ 2 w 1737"/>
                <a:gd name="T3" fmla="*/ 0 h 226"/>
                <a:gd name="T4" fmla="*/ 1 w 1737"/>
                <a:gd name="T5" fmla="*/ 0 h 226"/>
                <a:gd name="T6" fmla="*/ 1 w 1737"/>
                <a:gd name="T7" fmla="*/ 0 h 226"/>
                <a:gd name="T8" fmla="*/ 0 w 1737"/>
                <a:gd name="T9" fmla="*/ 0 h 226"/>
                <a:gd name="T10" fmla="*/ 0 w 1737"/>
                <a:gd name="T11" fmla="*/ 0 h 226"/>
                <a:gd name="T12" fmla="*/ 1 w 1737"/>
                <a:gd name="T13" fmla="*/ 0 h 226"/>
                <a:gd name="T14" fmla="*/ 1 w 1737"/>
                <a:gd name="T15" fmla="*/ 0 h 226"/>
                <a:gd name="T16" fmla="*/ 2 w 1737"/>
                <a:gd name="T17" fmla="*/ 0 h 226"/>
                <a:gd name="T18" fmla="*/ 2 w 1737"/>
                <a:gd name="T19" fmla="*/ 0 h 226"/>
                <a:gd name="T20" fmla="*/ 2 w 1737"/>
                <a:gd name="T21" fmla="*/ 0 h 226"/>
                <a:gd name="T22" fmla="*/ 2 w 1737"/>
                <a:gd name="T23" fmla="*/ 0 h 226"/>
                <a:gd name="T24" fmla="*/ 2 w 1737"/>
                <a:gd name="T25" fmla="*/ 0 h 226"/>
                <a:gd name="T26" fmla="*/ 2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97"/>
            <p:cNvSpPr>
              <a:spLocks/>
            </p:cNvSpPr>
            <p:nvPr userDrawn="1"/>
          </p:nvSpPr>
          <p:spPr bwMode="gray">
            <a:xfrm>
              <a:off x="2414" y="696"/>
              <a:ext cx="571" cy="57"/>
            </a:xfrm>
            <a:custGeom>
              <a:avLst/>
              <a:gdLst>
                <a:gd name="T0" fmla="*/ 2 w 1737"/>
                <a:gd name="T1" fmla="*/ 0 h 173"/>
                <a:gd name="T2" fmla="*/ 2 w 1737"/>
                <a:gd name="T3" fmla="*/ 0 h 173"/>
                <a:gd name="T4" fmla="*/ 1 w 1737"/>
                <a:gd name="T5" fmla="*/ 0 h 173"/>
                <a:gd name="T6" fmla="*/ 1 w 1737"/>
                <a:gd name="T7" fmla="*/ 0 h 173"/>
                <a:gd name="T8" fmla="*/ 0 w 1737"/>
                <a:gd name="T9" fmla="*/ 0 h 173"/>
                <a:gd name="T10" fmla="*/ 0 w 1737"/>
                <a:gd name="T11" fmla="*/ 0 h 173"/>
                <a:gd name="T12" fmla="*/ 1 w 1737"/>
                <a:gd name="T13" fmla="*/ 0 h 173"/>
                <a:gd name="T14" fmla="*/ 1 w 1737"/>
                <a:gd name="T15" fmla="*/ 0 h 173"/>
                <a:gd name="T16" fmla="*/ 2 w 1737"/>
                <a:gd name="T17" fmla="*/ 0 h 173"/>
                <a:gd name="T18" fmla="*/ 2 w 1737"/>
                <a:gd name="T19" fmla="*/ 0 h 173"/>
                <a:gd name="T20" fmla="*/ 2 w 1737"/>
                <a:gd name="T21" fmla="*/ 0 h 173"/>
                <a:gd name="T22" fmla="*/ 2 w 1737"/>
                <a:gd name="T23" fmla="*/ 0 h 173"/>
                <a:gd name="T24" fmla="*/ 2 w 1737"/>
                <a:gd name="T25" fmla="*/ 0 h 173"/>
                <a:gd name="T26" fmla="*/ 2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98"/>
            <p:cNvSpPr>
              <a:spLocks/>
            </p:cNvSpPr>
            <p:nvPr userDrawn="1"/>
          </p:nvSpPr>
          <p:spPr bwMode="gray">
            <a:xfrm>
              <a:off x="2414" y="744"/>
              <a:ext cx="571" cy="40"/>
            </a:xfrm>
            <a:custGeom>
              <a:avLst/>
              <a:gdLst>
                <a:gd name="T0" fmla="*/ 2 w 1737"/>
                <a:gd name="T1" fmla="*/ 0 h 121"/>
                <a:gd name="T2" fmla="*/ 2 w 1737"/>
                <a:gd name="T3" fmla="*/ 0 h 121"/>
                <a:gd name="T4" fmla="*/ 1 w 1737"/>
                <a:gd name="T5" fmla="*/ 0 h 121"/>
                <a:gd name="T6" fmla="*/ 1 w 1737"/>
                <a:gd name="T7" fmla="*/ 0 h 121"/>
                <a:gd name="T8" fmla="*/ 1 w 1737"/>
                <a:gd name="T9" fmla="*/ 0 h 121"/>
                <a:gd name="T10" fmla="*/ 1 w 1737"/>
                <a:gd name="T11" fmla="*/ 0 h 121"/>
                <a:gd name="T12" fmla="*/ 0 w 1737"/>
                <a:gd name="T13" fmla="*/ 0 h 121"/>
                <a:gd name="T14" fmla="*/ 0 w 1737"/>
                <a:gd name="T15" fmla="*/ 0 h 121"/>
                <a:gd name="T16" fmla="*/ 1 w 1737"/>
                <a:gd name="T17" fmla="*/ 0 h 121"/>
                <a:gd name="T18" fmla="*/ 1 w 1737"/>
                <a:gd name="T19" fmla="*/ 0 h 121"/>
                <a:gd name="T20" fmla="*/ 1 w 1737"/>
                <a:gd name="T21" fmla="*/ 0 h 121"/>
                <a:gd name="T22" fmla="*/ 2 w 1737"/>
                <a:gd name="T23" fmla="*/ 0 h 121"/>
                <a:gd name="T24" fmla="*/ 2 w 1737"/>
                <a:gd name="T25" fmla="*/ 0 h 121"/>
                <a:gd name="T26" fmla="*/ 2 w 1737"/>
                <a:gd name="T27" fmla="*/ 0 h 121"/>
                <a:gd name="T28" fmla="*/ 2 w 1737"/>
                <a:gd name="T29" fmla="*/ 0 h 121"/>
                <a:gd name="T30" fmla="*/ 2 w 1737"/>
                <a:gd name="T31" fmla="*/ 0 h 121"/>
                <a:gd name="T32" fmla="*/ 2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99"/>
            <p:cNvSpPr>
              <a:spLocks/>
            </p:cNvSpPr>
            <p:nvPr userDrawn="1"/>
          </p:nvSpPr>
          <p:spPr bwMode="gray">
            <a:xfrm>
              <a:off x="2414" y="790"/>
              <a:ext cx="571" cy="23"/>
            </a:xfrm>
            <a:custGeom>
              <a:avLst/>
              <a:gdLst>
                <a:gd name="T0" fmla="*/ 1 w 1737"/>
                <a:gd name="T1" fmla="*/ 0 h 72"/>
                <a:gd name="T2" fmla="*/ 1 w 1737"/>
                <a:gd name="T3" fmla="*/ 0 h 72"/>
                <a:gd name="T4" fmla="*/ 1 w 1737"/>
                <a:gd name="T5" fmla="*/ 0 h 72"/>
                <a:gd name="T6" fmla="*/ 0 w 1737"/>
                <a:gd name="T7" fmla="*/ 0 h 72"/>
                <a:gd name="T8" fmla="*/ 0 w 1737"/>
                <a:gd name="T9" fmla="*/ 0 h 72"/>
                <a:gd name="T10" fmla="*/ 1 w 1737"/>
                <a:gd name="T11" fmla="*/ 0 h 72"/>
                <a:gd name="T12" fmla="*/ 1 w 1737"/>
                <a:gd name="T13" fmla="*/ 0 h 72"/>
                <a:gd name="T14" fmla="*/ 2 w 1737"/>
                <a:gd name="T15" fmla="*/ 0 h 72"/>
                <a:gd name="T16" fmla="*/ 2 w 1737"/>
                <a:gd name="T17" fmla="*/ 0 h 72"/>
                <a:gd name="T18" fmla="*/ 2 w 1737"/>
                <a:gd name="T19" fmla="*/ 0 h 72"/>
                <a:gd name="T20" fmla="*/ 2 w 1737"/>
                <a:gd name="T21" fmla="*/ 0 h 72"/>
                <a:gd name="T22" fmla="*/ 1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100"/>
            <p:cNvSpPr>
              <a:spLocks/>
            </p:cNvSpPr>
            <p:nvPr userDrawn="1"/>
          </p:nvSpPr>
          <p:spPr bwMode="gray">
            <a:xfrm>
              <a:off x="2414" y="822"/>
              <a:ext cx="571" cy="22"/>
            </a:xfrm>
            <a:custGeom>
              <a:avLst/>
              <a:gdLst>
                <a:gd name="T0" fmla="*/ 2 w 1737"/>
                <a:gd name="T1" fmla="*/ 0 h 68"/>
                <a:gd name="T2" fmla="*/ 2 w 1737"/>
                <a:gd name="T3" fmla="*/ 0 h 68"/>
                <a:gd name="T4" fmla="*/ 0 w 1737"/>
                <a:gd name="T5" fmla="*/ 0 h 68"/>
                <a:gd name="T6" fmla="*/ 0 w 1737"/>
                <a:gd name="T7" fmla="*/ 0 h 68"/>
                <a:gd name="T8" fmla="*/ 2 w 1737"/>
                <a:gd name="T9" fmla="*/ 0 h 68"/>
                <a:gd name="T10" fmla="*/ 2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101"/>
            <p:cNvSpPr>
              <a:spLocks/>
            </p:cNvSpPr>
            <p:nvPr userDrawn="1"/>
          </p:nvSpPr>
          <p:spPr bwMode="gray">
            <a:xfrm>
              <a:off x="2414" y="414"/>
              <a:ext cx="571" cy="160"/>
            </a:xfrm>
            <a:custGeom>
              <a:avLst/>
              <a:gdLst>
                <a:gd name="T0" fmla="*/ 2 w 1737"/>
                <a:gd name="T1" fmla="*/ 0 h 484"/>
                <a:gd name="T2" fmla="*/ 2 w 1737"/>
                <a:gd name="T3" fmla="*/ 0 h 484"/>
                <a:gd name="T4" fmla="*/ 2 w 1737"/>
                <a:gd name="T5" fmla="*/ 0 h 484"/>
                <a:gd name="T6" fmla="*/ 1 w 1737"/>
                <a:gd name="T7" fmla="*/ 0 h 484"/>
                <a:gd name="T8" fmla="*/ 1 w 1737"/>
                <a:gd name="T9" fmla="*/ 0 h 484"/>
                <a:gd name="T10" fmla="*/ 1 w 1737"/>
                <a:gd name="T11" fmla="*/ 0 h 484"/>
                <a:gd name="T12" fmla="*/ 0 w 1737"/>
                <a:gd name="T13" fmla="*/ 1 h 484"/>
                <a:gd name="T14" fmla="*/ 0 w 1737"/>
                <a:gd name="T15" fmla="*/ 1 h 484"/>
                <a:gd name="T16" fmla="*/ 1 w 1737"/>
                <a:gd name="T17" fmla="*/ 1 h 484"/>
                <a:gd name="T18" fmla="*/ 1 w 1737"/>
                <a:gd name="T19" fmla="*/ 1 h 484"/>
                <a:gd name="T20" fmla="*/ 1 w 1737"/>
                <a:gd name="T21" fmla="*/ 0 h 484"/>
                <a:gd name="T22" fmla="*/ 2 w 1737"/>
                <a:gd name="T23" fmla="*/ 0 h 484"/>
                <a:gd name="T24" fmla="*/ 2 w 1737"/>
                <a:gd name="T25" fmla="*/ 0 h 484"/>
                <a:gd name="T26" fmla="*/ 2 w 1737"/>
                <a:gd name="T27" fmla="*/ 0 h 484"/>
                <a:gd name="T28" fmla="*/ 2 w 1737"/>
                <a:gd name="T29" fmla="*/ 0 h 484"/>
                <a:gd name="T30" fmla="*/ 2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102"/>
            <p:cNvSpPr>
              <a:spLocks/>
            </p:cNvSpPr>
            <p:nvPr userDrawn="1"/>
          </p:nvSpPr>
          <p:spPr bwMode="gray">
            <a:xfrm>
              <a:off x="2651" y="834"/>
              <a:ext cx="500" cy="223"/>
            </a:xfrm>
            <a:custGeom>
              <a:avLst/>
              <a:gdLst>
                <a:gd name="T0" fmla="*/ 0 w 1521"/>
                <a:gd name="T1" fmla="*/ 1 h 677"/>
                <a:gd name="T2" fmla="*/ 0 w 1521"/>
                <a:gd name="T3" fmla="*/ 1 h 677"/>
                <a:gd name="T4" fmla="*/ 2 w 1521"/>
                <a:gd name="T5" fmla="*/ 1 h 677"/>
                <a:gd name="T6" fmla="*/ 2 w 1521"/>
                <a:gd name="T7" fmla="*/ 0 h 677"/>
                <a:gd name="T8" fmla="*/ 0 w 1521"/>
                <a:gd name="T9" fmla="*/ 0 h 677"/>
                <a:gd name="T10" fmla="*/ 0 w 1521"/>
                <a:gd name="T11" fmla="*/ 1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103"/>
            <p:cNvSpPr>
              <a:spLocks/>
            </p:cNvSpPr>
            <p:nvPr userDrawn="1"/>
          </p:nvSpPr>
          <p:spPr bwMode="gray">
            <a:xfrm>
              <a:off x="2651" y="508"/>
              <a:ext cx="501" cy="336"/>
            </a:xfrm>
            <a:custGeom>
              <a:avLst/>
              <a:gdLst>
                <a:gd name="T0" fmla="*/ 0 w 1522"/>
                <a:gd name="T1" fmla="*/ 1 h 1019"/>
                <a:gd name="T2" fmla="*/ 0 w 1522"/>
                <a:gd name="T3" fmla="*/ 1 h 1019"/>
                <a:gd name="T4" fmla="*/ 2 w 1522"/>
                <a:gd name="T5" fmla="*/ 1 h 1019"/>
                <a:gd name="T6" fmla="*/ 2 w 1522"/>
                <a:gd name="T7" fmla="*/ 0 h 1019"/>
                <a:gd name="T8" fmla="*/ 0 w 1522"/>
                <a:gd name="T9" fmla="*/ 0 h 1019"/>
                <a:gd name="T10" fmla="*/ 0 w 1522"/>
                <a:gd name="T11" fmla="*/ 1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104"/>
            <p:cNvSpPr>
              <a:spLocks/>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105"/>
            <p:cNvSpPr>
              <a:spLocks/>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106"/>
            <p:cNvSpPr>
              <a:spLocks/>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107"/>
            <p:cNvSpPr>
              <a:spLocks/>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108"/>
            <p:cNvSpPr>
              <a:spLocks/>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109"/>
            <p:cNvSpPr>
              <a:spLocks/>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110"/>
            <p:cNvSpPr>
              <a:spLocks/>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111"/>
            <p:cNvSpPr>
              <a:spLocks/>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112"/>
            <p:cNvSpPr>
              <a:spLocks/>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113"/>
            <p:cNvSpPr>
              <a:spLocks/>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114"/>
            <p:cNvSpPr>
              <a:spLocks/>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115"/>
            <p:cNvSpPr>
              <a:spLocks/>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116"/>
            <p:cNvSpPr>
              <a:spLocks/>
            </p:cNvSpPr>
            <p:nvPr userDrawn="1"/>
          </p:nvSpPr>
          <p:spPr bwMode="gray">
            <a:xfrm>
              <a:off x="2651" y="1051"/>
              <a:ext cx="501" cy="28"/>
            </a:xfrm>
            <a:custGeom>
              <a:avLst/>
              <a:gdLst>
                <a:gd name="T0" fmla="*/ 0 w 1522"/>
                <a:gd name="T1" fmla="*/ 0 h 87"/>
                <a:gd name="T2" fmla="*/ 0 w 1522"/>
                <a:gd name="T3" fmla="*/ 0 h 87"/>
                <a:gd name="T4" fmla="*/ 2 w 1522"/>
                <a:gd name="T5" fmla="*/ 0 h 87"/>
                <a:gd name="T6" fmla="*/ 2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rgbClr val="EE813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117"/>
            <p:cNvSpPr>
              <a:spLocks/>
            </p:cNvSpPr>
            <p:nvPr userDrawn="1"/>
          </p:nvSpPr>
          <p:spPr bwMode="gray">
            <a:xfrm>
              <a:off x="3223" y="272"/>
              <a:ext cx="352" cy="292"/>
            </a:xfrm>
            <a:custGeom>
              <a:avLst/>
              <a:gdLst>
                <a:gd name="T0" fmla="*/ 0 w 1072"/>
                <a:gd name="T1" fmla="*/ 0 h 886"/>
                <a:gd name="T2" fmla="*/ 0 w 1072"/>
                <a:gd name="T3" fmla="*/ 0 h 886"/>
                <a:gd name="T4" fmla="*/ 0 w 1072"/>
                <a:gd name="T5" fmla="*/ 1 h 886"/>
                <a:gd name="T6" fmla="*/ 1 w 1072"/>
                <a:gd name="T7" fmla="*/ 1 h 886"/>
                <a:gd name="T8" fmla="*/ 1 w 1072"/>
                <a:gd name="T9" fmla="*/ 1 h 886"/>
                <a:gd name="T10" fmla="*/ 1 w 1072"/>
                <a:gd name="T11" fmla="*/ 1 h 886"/>
                <a:gd name="T12" fmla="*/ 1 w 1072"/>
                <a:gd name="T13" fmla="*/ 1 h 886"/>
                <a:gd name="T14" fmla="*/ 0 w 1072"/>
                <a:gd name="T15" fmla="*/ 1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118"/>
            <p:cNvSpPr>
              <a:spLocks/>
            </p:cNvSpPr>
            <p:nvPr userDrawn="1"/>
          </p:nvSpPr>
          <p:spPr bwMode="gray">
            <a:xfrm>
              <a:off x="3223" y="319"/>
              <a:ext cx="353" cy="268"/>
            </a:xfrm>
            <a:custGeom>
              <a:avLst/>
              <a:gdLst>
                <a:gd name="T0" fmla="*/ 0 w 1073"/>
                <a:gd name="T1" fmla="*/ 0 h 815"/>
                <a:gd name="T2" fmla="*/ 0 w 1073"/>
                <a:gd name="T3" fmla="*/ 0 h 815"/>
                <a:gd name="T4" fmla="*/ 0 w 1073"/>
                <a:gd name="T5" fmla="*/ 1 h 815"/>
                <a:gd name="T6" fmla="*/ 1 w 1073"/>
                <a:gd name="T7" fmla="*/ 1 h 815"/>
                <a:gd name="T8" fmla="*/ 1 w 1073"/>
                <a:gd name="T9" fmla="*/ 1 h 815"/>
                <a:gd name="T10" fmla="*/ 1 w 1073"/>
                <a:gd name="T11" fmla="*/ 1 h 815"/>
                <a:gd name="T12" fmla="*/ 1 w 1073"/>
                <a:gd name="T13" fmla="*/ 1 h 815"/>
                <a:gd name="T14" fmla="*/ 0 w 1073"/>
                <a:gd name="T15" fmla="*/ 1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119"/>
            <p:cNvSpPr>
              <a:spLocks/>
            </p:cNvSpPr>
            <p:nvPr userDrawn="1"/>
          </p:nvSpPr>
          <p:spPr bwMode="gray">
            <a:xfrm>
              <a:off x="3223" y="365"/>
              <a:ext cx="352" cy="245"/>
            </a:xfrm>
            <a:custGeom>
              <a:avLst/>
              <a:gdLst>
                <a:gd name="T0" fmla="*/ 0 w 1072"/>
                <a:gd name="T1" fmla="*/ 0 h 744"/>
                <a:gd name="T2" fmla="*/ 0 w 1072"/>
                <a:gd name="T3" fmla="*/ 0 h 744"/>
                <a:gd name="T4" fmla="*/ 0 w 1072"/>
                <a:gd name="T5" fmla="*/ 1 h 744"/>
                <a:gd name="T6" fmla="*/ 1 w 1072"/>
                <a:gd name="T7" fmla="*/ 1 h 744"/>
                <a:gd name="T8" fmla="*/ 1 w 1072"/>
                <a:gd name="T9" fmla="*/ 1 h 744"/>
                <a:gd name="T10" fmla="*/ 1 w 1072"/>
                <a:gd name="T11" fmla="*/ 1 h 744"/>
                <a:gd name="T12" fmla="*/ 1 w 1072"/>
                <a:gd name="T13" fmla="*/ 1 h 744"/>
                <a:gd name="T14" fmla="*/ 0 w 1072"/>
                <a:gd name="T15" fmla="*/ 1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120"/>
            <p:cNvSpPr>
              <a:spLocks/>
            </p:cNvSpPr>
            <p:nvPr userDrawn="1"/>
          </p:nvSpPr>
          <p:spPr bwMode="gray">
            <a:xfrm>
              <a:off x="3223" y="411"/>
              <a:ext cx="352" cy="224"/>
            </a:xfrm>
            <a:custGeom>
              <a:avLst/>
              <a:gdLst>
                <a:gd name="T0" fmla="*/ 0 w 1072"/>
                <a:gd name="T1" fmla="*/ 0 h 681"/>
                <a:gd name="T2" fmla="*/ 0 w 1072"/>
                <a:gd name="T3" fmla="*/ 0 h 681"/>
                <a:gd name="T4" fmla="*/ 0 w 1072"/>
                <a:gd name="T5" fmla="*/ 1 h 681"/>
                <a:gd name="T6" fmla="*/ 1 w 1072"/>
                <a:gd name="T7" fmla="*/ 1 h 681"/>
                <a:gd name="T8" fmla="*/ 1 w 1072"/>
                <a:gd name="T9" fmla="*/ 1 h 681"/>
                <a:gd name="T10" fmla="*/ 1 w 1072"/>
                <a:gd name="T11" fmla="*/ 1 h 681"/>
                <a:gd name="T12" fmla="*/ 1 w 1072"/>
                <a:gd name="T13" fmla="*/ 1 h 681"/>
                <a:gd name="T14" fmla="*/ 0 w 1072"/>
                <a:gd name="T15" fmla="*/ 1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121"/>
            <p:cNvSpPr>
              <a:spLocks/>
            </p:cNvSpPr>
            <p:nvPr userDrawn="1"/>
          </p:nvSpPr>
          <p:spPr bwMode="gray">
            <a:xfrm>
              <a:off x="3223" y="458"/>
              <a:ext cx="352" cy="200"/>
            </a:xfrm>
            <a:custGeom>
              <a:avLst/>
              <a:gdLst>
                <a:gd name="T0" fmla="*/ 0 w 1072"/>
                <a:gd name="T1" fmla="*/ 0 h 606"/>
                <a:gd name="T2" fmla="*/ 0 w 1072"/>
                <a:gd name="T3" fmla="*/ 0 h 606"/>
                <a:gd name="T4" fmla="*/ 0 w 1072"/>
                <a:gd name="T5" fmla="*/ 1 h 606"/>
                <a:gd name="T6" fmla="*/ 1 w 1072"/>
                <a:gd name="T7" fmla="*/ 1 h 606"/>
                <a:gd name="T8" fmla="*/ 1 w 1072"/>
                <a:gd name="T9" fmla="*/ 1 h 606"/>
                <a:gd name="T10" fmla="*/ 1 w 1072"/>
                <a:gd name="T11" fmla="*/ 1 h 606"/>
                <a:gd name="T12" fmla="*/ 1 w 1072"/>
                <a:gd name="T13" fmla="*/ 1 h 606"/>
                <a:gd name="T14" fmla="*/ 0 w 1072"/>
                <a:gd name="T15" fmla="*/ 1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122"/>
            <p:cNvSpPr>
              <a:spLocks/>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1 w 1072"/>
                <a:gd name="T7" fmla="*/ 1 h 547"/>
                <a:gd name="T8" fmla="*/ 1 w 1072"/>
                <a:gd name="T9" fmla="*/ 1 h 547"/>
                <a:gd name="T10" fmla="*/ 1 w 1072"/>
                <a:gd name="T11" fmla="*/ 1 h 547"/>
                <a:gd name="T12" fmla="*/ 1 w 1072"/>
                <a:gd name="T13" fmla="*/ 1 h 547"/>
                <a:gd name="T14" fmla="*/ 0 w 1072"/>
                <a:gd name="T15" fmla="*/ 1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123"/>
            <p:cNvSpPr>
              <a:spLocks/>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1 w 1071"/>
                <a:gd name="T7" fmla="*/ 1 h 477"/>
                <a:gd name="T8" fmla="*/ 1 w 1071"/>
                <a:gd name="T9" fmla="*/ 1 h 477"/>
                <a:gd name="T10" fmla="*/ 1 w 1071"/>
                <a:gd name="T11" fmla="*/ 1 h 477"/>
                <a:gd name="T12" fmla="*/ 1 w 1071"/>
                <a:gd name="T13" fmla="*/ 1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124"/>
            <p:cNvSpPr>
              <a:spLocks/>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1 w 1071"/>
                <a:gd name="T7" fmla="*/ 0 h 412"/>
                <a:gd name="T8" fmla="*/ 1 w 1071"/>
                <a:gd name="T9" fmla="*/ 1 h 412"/>
                <a:gd name="T10" fmla="*/ 1 w 1071"/>
                <a:gd name="T11" fmla="*/ 1 h 412"/>
                <a:gd name="T12" fmla="*/ 1 w 1071"/>
                <a:gd name="T13" fmla="*/ 1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125"/>
            <p:cNvSpPr>
              <a:spLocks/>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1 w 1072"/>
                <a:gd name="T7" fmla="*/ 0 h 344"/>
                <a:gd name="T8" fmla="*/ 1 w 1072"/>
                <a:gd name="T9" fmla="*/ 0 h 344"/>
                <a:gd name="T10" fmla="*/ 1 w 1072"/>
                <a:gd name="T11" fmla="*/ 0 h 344"/>
                <a:gd name="T12" fmla="*/ 1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126"/>
            <p:cNvSpPr>
              <a:spLocks/>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1 w 1071"/>
                <a:gd name="T7" fmla="*/ 0 h 278"/>
                <a:gd name="T8" fmla="*/ 1 w 1071"/>
                <a:gd name="T9" fmla="*/ 0 h 278"/>
                <a:gd name="T10" fmla="*/ 1 w 1071"/>
                <a:gd name="T11" fmla="*/ 0 h 278"/>
                <a:gd name="T12" fmla="*/ 1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127"/>
            <p:cNvSpPr>
              <a:spLocks/>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1 w 1071"/>
                <a:gd name="T7" fmla="*/ 0 h 208"/>
                <a:gd name="T8" fmla="*/ 1 w 1071"/>
                <a:gd name="T9" fmla="*/ 0 h 208"/>
                <a:gd name="T10" fmla="*/ 1 w 1071"/>
                <a:gd name="T11" fmla="*/ 0 h 208"/>
                <a:gd name="T12" fmla="*/ 1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128"/>
            <p:cNvSpPr>
              <a:spLocks/>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1 w 1072"/>
                <a:gd name="T7" fmla="*/ 0 h 140"/>
                <a:gd name="T8" fmla="*/ 1 w 1072"/>
                <a:gd name="T9" fmla="*/ 0 h 140"/>
                <a:gd name="T10" fmla="*/ 1 w 1072"/>
                <a:gd name="T11" fmla="*/ 0 h 140"/>
                <a:gd name="T12" fmla="*/ 1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129"/>
            <p:cNvSpPr>
              <a:spLocks/>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1 w 1072"/>
                <a:gd name="T7" fmla="*/ 0 h 55"/>
                <a:gd name="T8" fmla="*/ 1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130"/>
            <p:cNvSpPr>
              <a:spLocks/>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131"/>
            <p:cNvSpPr>
              <a:spLocks/>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132"/>
            <p:cNvSpPr>
              <a:spLocks/>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133"/>
            <p:cNvSpPr>
              <a:spLocks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134"/>
            <p:cNvSpPr>
              <a:spLocks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135"/>
            <p:cNvSpPr>
              <a:spLocks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136"/>
            <p:cNvSpPr>
              <a:spLocks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137"/>
            <p:cNvSpPr>
              <a:spLocks/>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138"/>
            <p:cNvSpPr>
              <a:spLocks/>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139"/>
            <p:cNvSpPr>
              <a:spLocks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140"/>
            <p:cNvSpPr>
              <a:spLocks/>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141"/>
            <p:cNvSpPr>
              <a:spLocks/>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142"/>
            <p:cNvSpPr>
              <a:spLocks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143"/>
            <p:cNvSpPr>
              <a:spLocks/>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144"/>
            <p:cNvSpPr>
              <a:spLocks/>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145"/>
            <p:cNvSpPr>
              <a:spLocks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146"/>
            <p:cNvSpPr>
              <a:spLocks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147"/>
            <p:cNvSpPr>
              <a:spLocks/>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65" name="Rectangle 150"/>
          <p:cNvSpPr>
            <a:spLocks noChangeArrowheads="1"/>
          </p:cNvSpPr>
          <p:nvPr userDrawn="1"/>
        </p:nvSpPr>
        <p:spPr bwMode="gray">
          <a:xfrm>
            <a:off x="4211638" y="6453188"/>
            <a:ext cx="792162" cy="404812"/>
          </a:xfrm>
          <a:prstGeom prst="rect">
            <a:avLst/>
          </a:prstGeom>
          <a:solidFill>
            <a:srgbClr val="EE8133"/>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6" name="Rectangle 151"/>
          <p:cNvSpPr>
            <a:spLocks noChangeArrowheads="1"/>
          </p:cNvSpPr>
          <p:nvPr userDrawn="1"/>
        </p:nvSpPr>
        <p:spPr bwMode="gray">
          <a:xfrm>
            <a:off x="4211638" y="6453188"/>
            <a:ext cx="792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FontTx/>
              <a:buNone/>
            </a:pPr>
            <a:r>
              <a:rPr lang="en-GB" sz="900" i="1">
                <a:solidFill>
                  <a:schemeClr val="bg1"/>
                </a:solidFill>
                <a:latin typeface="Verdana" pitchFamily="34" charset="0"/>
              </a:rPr>
              <a:t>Cohesion Policy</a:t>
            </a:r>
          </a:p>
        </p:txBody>
      </p:sp>
      <p:sp>
        <p:nvSpPr>
          <p:cNvPr id="1819654" name="Rectangle 6"/>
          <p:cNvSpPr>
            <a:spLocks noGrp="1" noChangeArrowheads="1"/>
          </p:cNvSpPr>
          <p:nvPr>
            <p:ph type="ctrTitle"/>
          </p:nvPr>
        </p:nvSpPr>
        <p:spPr>
          <a:xfrm>
            <a:off x="468313" y="1412875"/>
            <a:ext cx="8229600" cy="1728788"/>
          </a:xfrm>
        </p:spPr>
        <p:txBody>
          <a:bodyPr anchor="b"/>
          <a:lstStyle>
            <a:lvl1pPr algn="ctr">
              <a:defRPr sz="3600" b="1">
                <a:solidFill>
                  <a:schemeClr val="bg1"/>
                </a:solidFill>
              </a:defRPr>
            </a:lvl1pPr>
          </a:lstStyle>
          <a:p>
            <a:pPr lvl="0"/>
            <a:r>
              <a:rPr lang="fr-FR" noProof="0" smtClean="0"/>
              <a:t>Click to edit Master title style</a:t>
            </a:r>
          </a:p>
        </p:txBody>
      </p:sp>
      <p:sp>
        <p:nvSpPr>
          <p:cNvPr id="1819655" name="Rectangle 7"/>
          <p:cNvSpPr>
            <a:spLocks noGrp="1" noChangeArrowheads="1"/>
          </p:cNvSpPr>
          <p:nvPr>
            <p:ph type="subTitle" idx="1"/>
          </p:nvPr>
        </p:nvSpPr>
        <p:spPr>
          <a:xfrm>
            <a:off x="466725" y="3213100"/>
            <a:ext cx="8229600" cy="2736850"/>
          </a:xfrm>
        </p:spPr>
        <p:txBody>
          <a:bodyPr anchor="t"/>
          <a:lstStyle>
            <a:lvl1pPr marL="0" indent="0" algn="ctr">
              <a:lnSpc>
                <a:spcPct val="90000"/>
              </a:lnSpc>
              <a:spcBef>
                <a:spcPct val="0"/>
              </a:spcBef>
              <a:buFontTx/>
              <a:buNone/>
              <a:defRPr sz="2800"/>
            </a:lvl1pPr>
          </a:lstStyle>
          <a:p>
            <a:pPr lvl="0"/>
            <a:r>
              <a:rPr lang="fr-FR" noProof="0" smtClean="0"/>
              <a:t>Click to edit Master </a:t>
            </a:r>
          </a:p>
          <a:p>
            <a:pPr lvl="0"/>
            <a:r>
              <a:rPr lang="fr-FR" noProof="0" smtClean="0"/>
              <a:t>subtitle style</a:t>
            </a:r>
          </a:p>
        </p:txBody>
      </p:sp>
    </p:spTree>
    <p:extLst>
      <p:ext uri="{BB962C8B-B14F-4D97-AF65-F5344CB8AC3E}">
        <p14:creationId xmlns:p14="http://schemas.microsoft.com/office/powerpoint/2010/main" val="1385370992"/>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889849BD-12D7-4667-8CB4-AEAE9F33D5E1}"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90079884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D4DEBA4F-3C18-422C-9749-28F7B77A95AD}"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81461434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8DAB356A-9632-49CA-89A5-5F78B481D9DF}"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2418403373"/>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872F74D2-DAEC-468D-BF4B-7DB559837F7D}"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2602143659"/>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EA089C74-3F52-44EC-82CC-197E39F30EE7}"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97805212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599FDF1B-4356-4A00-A375-BDD6D25935D2}"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49124627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94737B70-8F52-4C8A-957D-DBAB0E8AF134}"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50022637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3C017399-829C-4372-8F3D-0BFCB4EE8C55}"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712646671"/>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0588D324-FA71-4127-9F79-327006824C82}"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1941426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CE01259D-244C-40DF-9966-4938BB940DDD}"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07179437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5"/>
            <a:ext cx="2057400" cy="5616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3337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5850AC24-C036-4821-997D-21FEAE1DDA2C}"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2123538803"/>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Tree>
    <p:extLst>
      <p:ext uri="{BB962C8B-B14F-4D97-AF65-F5344CB8AC3E}">
        <p14:creationId xmlns:p14="http://schemas.microsoft.com/office/powerpoint/2010/main" val="1096540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2561302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Tree>
    <p:extLst>
      <p:ext uri="{BB962C8B-B14F-4D97-AF65-F5344CB8AC3E}">
        <p14:creationId xmlns:p14="http://schemas.microsoft.com/office/powerpoint/2010/main" val="249214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14413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307611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Tree>
    <p:extLst>
      <p:ext uri="{BB962C8B-B14F-4D97-AF65-F5344CB8AC3E}">
        <p14:creationId xmlns:p14="http://schemas.microsoft.com/office/powerpoint/2010/main" val="3618866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8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8752452B-4E30-48B5-9DCF-3FCA701A45D0}"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3130550528"/>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extLst>
      <p:ext uri="{BB962C8B-B14F-4D97-AF65-F5344CB8AC3E}">
        <p14:creationId xmlns:p14="http://schemas.microsoft.com/office/powerpoint/2010/main" val="280014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extLst>
      <p:ext uri="{BB962C8B-B14F-4D97-AF65-F5344CB8AC3E}">
        <p14:creationId xmlns:p14="http://schemas.microsoft.com/office/powerpoint/2010/main" val="304168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3933317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334000"/>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685800" y="990600"/>
            <a:ext cx="5676900" cy="5334000"/>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3671731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90600"/>
            <a:ext cx="7772400" cy="53340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1344651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Tree>
    <p:extLst>
      <p:ext uri="{BB962C8B-B14F-4D97-AF65-F5344CB8AC3E}">
        <p14:creationId xmlns:p14="http://schemas.microsoft.com/office/powerpoint/2010/main" val="355782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1767489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Tree>
    <p:extLst>
      <p:ext uri="{BB962C8B-B14F-4D97-AF65-F5344CB8AC3E}">
        <p14:creationId xmlns:p14="http://schemas.microsoft.com/office/powerpoint/2010/main" val="304975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99533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276897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4AAD9A28-AFFE-4861-970E-64418A41224E}"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2587358092"/>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Tree>
    <p:extLst>
      <p:ext uri="{BB962C8B-B14F-4D97-AF65-F5344CB8AC3E}">
        <p14:creationId xmlns:p14="http://schemas.microsoft.com/office/powerpoint/2010/main" val="1786847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652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extLst>
      <p:ext uri="{BB962C8B-B14F-4D97-AF65-F5344CB8AC3E}">
        <p14:creationId xmlns:p14="http://schemas.microsoft.com/office/powerpoint/2010/main" val="3237231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Tree>
    <p:extLst>
      <p:ext uri="{BB962C8B-B14F-4D97-AF65-F5344CB8AC3E}">
        <p14:creationId xmlns:p14="http://schemas.microsoft.com/office/powerpoint/2010/main" val="2015442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597649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334000"/>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685800" y="990600"/>
            <a:ext cx="5676900" cy="5334000"/>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2950135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90600"/>
            <a:ext cx="7772400" cy="53340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extLst>
      <p:ext uri="{BB962C8B-B14F-4D97-AF65-F5344CB8AC3E}">
        <p14:creationId xmlns:p14="http://schemas.microsoft.com/office/powerpoint/2010/main" val="183825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E43C29D9-14ED-4133-BF01-3BC0D5BA81BA}"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17317003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966D961A-BCCC-4353-B3A2-D9C3788CA836}"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359270439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251F628A-FC0F-4E13-801A-2131276AB0D6}"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63613276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2D6B9CAB-2E68-4277-B533-32B2DDDC58C0}"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42966811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p:txBody>
          <a:bodyPr/>
          <a:lstStyle>
            <a:lvl1pPr>
              <a:defRPr/>
            </a:lvl1pPr>
          </a:lstStyle>
          <a:p>
            <a:pPr>
              <a:defRPr/>
            </a:pPr>
            <a:r>
              <a:rPr lang="fr-FR"/>
              <a:t>│</a:t>
            </a:r>
            <a:r>
              <a:rPr lang="fr-FR" sz="1800">
                <a:solidFill>
                  <a:schemeClr val="tx1"/>
                </a:solidFill>
              </a:rPr>
              <a:t> </a:t>
            </a:r>
            <a:fld id="{CA935297-32C8-4DFA-970B-23A6B417ACCA}" type="slidenum">
              <a:rPr lang="fr-FR" sz="1200" baseline="30000">
                <a:solidFill>
                  <a:schemeClr val="tx1"/>
                </a:solidFill>
              </a:rPr>
              <a:pPr>
                <a:defRPr/>
              </a:pPr>
              <a:t>‹#›</a:t>
            </a:fld>
            <a:endParaRPr lang="fr-FR" sz="1200" baseline="30000">
              <a:solidFill>
                <a:schemeClr val="tx1"/>
              </a:solidFill>
            </a:endParaRPr>
          </a:p>
        </p:txBody>
      </p:sp>
    </p:spTree>
    <p:extLst>
      <p:ext uri="{BB962C8B-B14F-4D97-AF65-F5344CB8AC3E}">
        <p14:creationId xmlns:p14="http://schemas.microsoft.com/office/powerpoint/2010/main" val="190267672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0755" name="Rectangle 3"/>
          <p:cNvSpPr>
            <a:spLocks noGrp="1" noChangeArrowheads="1"/>
          </p:cNvSpPr>
          <p:nvPr>
            <p:ph type="body" idx="1"/>
          </p:nvPr>
        </p:nvSpPr>
        <p:spPr bwMode="gray">
          <a:xfrm>
            <a:off x="457200" y="1196975"/>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610772" name="Rectangle 20"/>
          <p:cNvSpPr>
            <a:spLocks noGrp="1" noChangeArrowheads="1"/>
          </p:cNvSpPr>
          <p:nvPr>
            <p:ph type="sldNum" sz="quarter" idx="4"/>
          </p:nvPr>
        </p:nvSpPr>
        <p:spPr bwMode="gray">
          <a:xfrm>
            <a:off x="312738" y="6364288"/>
            <a:ext cx="22431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2200">
                <a:solidFill>
                  <a:schemeClr val="tx2"/>
                </a:solidFill>
              </a:defRPr>
            </a:lvl1pPr>
          </a:lstStyle>
          <a:p>
            <a:pPr>
              <a:defRPr/>
            </a:pPr>
            <a:r>
              <a:rPr lang="fr-FR"/>
              <a:t>│</a:t>
            </a:r>
            <a:r>
              <a:rPr lang="fr-FR" sz="1800">
                <a:solidFill>
                  <a:schemeClr val="tx1"/>
                </a:solidFill>
              </a:rPr>
              <a:t> </a:t>
            </a:r>
            <a:fld id="{B3568D86-39AF-4107-82F2-8103AF765178}" type="slidenum">
              <a:rPr lang="fr-FR" sz="1200" baseline="30000">
                <a:solidFill>
                  <a:schemeClr val="tx1"/>
                </a:solidFill>
              </a:rPr>
              <a:pPr>
                <a:defRPr/>
              </a:pPr>
              <a:t>‹#›</a:t>
            </a:fld>
            <a:endParaRPr lang="fr-FR" sz="1200" baseline="30000">
              <a:solidFill>
                <a:schemeClr val="tx1"/>
              </a:solidFill>
            </a:endParaRPr>
          </a:p>
        </p:txBody>
      </p:sp>
      <p:sp>
        <p:nvSpPr>
          <p:cNvPr id="1611658" name="Rectangle 906"/>
          <p:cNvSpPr>
            <a:spLocks noGrp="1" noChangeArrowheads="1"/>
          </p:cNvSpPr>
          <p:nvPr>
            <p:ph type="title"/>
          </p:nvPr>
        </p:nvSpPr>
        <p:spPr bwMode="gray">
          <a:xfrm>
            <a:off x="457200" y="333375"/>
            <a:ext cx="77152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grpSp>
        <p:nvGrpSpPr>
          <p:cNvPr id="1029" name="Group 973"/>
          <p:cNvGrpSpPr>
            <a:grpSpLocks/>
          </p:cNvGrpSpPr>
          <p:nvPr userDrawn="1"/>
        </p:nvGrpSpPr>
        <p:grpSpPr bwMode="auto">
          <a:xfrm>
            <a:off x="6413500" y="6143625"/>
            <a:ext cx="2274888" cy="596900"/>
            <a:chOff x="4040" y="3870"/>
            <a:chExt cx="1433" cy="376"/>
          </a:xfrm>
        </p:grpSpPr>
        <p:sp>
          <p:nvSpPr>
            <p:cNvPr id="1030" name="Freeform 915"/>
            <p:cNvSpPr>
              <a:spLocks/>
            </p:cNvSpPr>
            <p:nvPr userDrawn="1"/>
          </p:nvSpPr>
          <p:spPr bwMode="gray">
            <a:xfrm>
              <a:off x="4849" y="4058"/>
              <a:ext cx="46" cy="73"/>
            </a:xfrm>
            <a:custGeom>
              <a:avLst/>
              <a:gdLst>
                <a:gd name="T0" fmla="*/ 0 w 63"/>
                <a:gd name="T1" fmla="*/ 1 h 101"/>
                <a:gd name="T2" fmla="*/ 1 w 63"/>
                <a:gd name="T3" fmla="*/ 0 h 101"/>
                <a:gd name="T4" fmla="*/ 9 w 63"/>
                <a:gd name="T5" fmla="*/ 0 h 101"/>
                <a:gd name="T6" fmla="*/ 9 w 63"/>
                <a:gd name="T7" fmla="*/ 1 h 101"/>
                <a:gd name="T8" fmla="*/ 9 w 63"/>
                <a:gd name="T9" fmla="*/ 2 h 101"/>
                <a:gd name="T10" fmla="*/ 9 w 63"/>
                <a:gd name="T11" fmla="*/ 2 h 101"/>
                <a:gd name="T12" fmla="*/ 3 w 63"/>
                <a:gd name="T13" fmla="*/ 2 h 101"/>
                <a:gd name="T14" fmla="*/ 3 w 63"/>
                <a:gd name="T15" fmla="*/ 7 h 101"/>
                <a:gd name="T16" fmla="*/ 8 w 63"/>
                <a:gd name="T17" fmla="*/ 7 h 101"/>
                <a:gd name="T18" fmla="*/ 9 w 63"/>
                <a:gd name="T19" fmla="*/ 7 h 101"/>
                <a:gd name="T20" fmla="*/ 9 w 63"/>
                <a:gd name="T21" fmla="*/ 7 h 101"/>
                <a:gd name="T22" fmla="*/ 8 w 63"/>
                <a:gd name="T23" fmla="*/ 8 h 101"/>
                <a:gd name="T24" fmla="*/ 3 w 63"/>
                <a:gd name="T25" fmla="*/ 8 h 101"/>
                <a:gd name="T26" fmla="*/ 3 w 63"/>
                <a:gd name="T27" fmla="*/ 12 h 101"/>
                <a:gd name="T28" fmla="*/ 9 w 63"/>
                <a:gd name="T29" fmla="*/ 12 h 101"/>
                <a:gd name="T30" fmla="*/ 9 w 63"/>
                <a:gd name="T31" fmla="*/ 12 h 101"/>
                <a:gd name="T32" fmla="*/ 9 w 63"/>
                <a:gd name="T33" fmla="*/ 14 h 101"/>
                <a:gd name="T34" fmla="*/ 9 w 63"/>
                <a:gd name="T35" fmla="*/ 14 h 101"/>
                <a:gd name="T36" fmla="*/ 1 w 63"/>
                <a:gd name="T37" fmla="*/ 14 h 101"/>
                <a:gd name="T38" fmla="*/ 0 w 63"/>
                <a:gd name="T39" fmla="*/ 14 h 101"/>
                <a:gd name="T40" fmla="*/ 0 w 63"/>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01">
                  <a:moveTo>
                    <a:pt x="0" y="3"/>
                  </a:moveTo>
                  <a:cubicBezTo>
                    <a:pt x="0" y="1"/>
                    <a:pt x="1" y="0"/>
                    <a:pt x="3" y="0"/>
                  </a:cubicBezTo>
                  <a:cubicBezTo>
                    <a:pt x="59" y="0"/>
                    <a:pt x="59" y="0"/>
                    <a:pt x="59" y="0"/>
                  </a:cubicBezTo>
                  <a:cubicBezTo>
                    <a:pt x="61" y="0"/>
                    <a:pt x="62" y="1"/>
                    <a:pt x="62" y="3"/>
                  </a:cubicBezTo>
                  <a:cubicBezTo>
                    <a:pt x="62" y="12"/>
                    <a:pt x="62" y="12"/>
                    <a:pt x="62" y="12"/>
                  </a:cubicBezTo>
                  <a:cubicBezTo>
                    <a:pt x="62" y="14"/>
                    <a:pt x="62" y="15"/>
                    <a:pt x="59" y="15"/>
                  </a:cubicBezTo>
                  <a:cubicBezTo>
                    <a:pt x="18" y="15"/>
                    <a:pt x="18" y="15"/>
                    <a:pt x="18" y="15"/>
                  </a:cubicBezTo>
                  <a:cubicBezTo>
                    <a:pt x="18" y="41"/>
                    <a:pt x="18" y="41"/>
                    <a:pt x="18" y="41"/>
                  </a:cubicBezTo>
                  <a:cubicBezTo>
                    <a:pt x="55" y="41"/>
                    <a:pt x="55" y="41"/>
                    <a:pt x="55" y="41"/>
                  </a:cubicBezTo>
                  <a:cubicBezTo>
                    <a:pt x="57" y="41"/>
                    <a:pt x="58" y="42"/>
                    <a:pt x="58" y="44"/>
                  </a:cubicBezTo>
                  <a:cubicBezTo>
                    <a:pt x="58" y="53"/>
                    <a:pt x="58" y="53"/>
                    <a:pt x="58" y="53"/>
                  </a:cubicBezTo>
                  <a:cubicBezTo>
                    <a:pt x="58" y="55"/>
                    <a:pt x="57" y="56"/>
                    <a:pt x="55" y="56"/>
                  </a:cubicBezTo>
                  <a:cubicBezTo>
                    <a:pt x="18" y="56"/>
                    <a:pt x="18" y="56"/>
                    <a:pt x="18" y="56"/>
                  </a:cubicBezTo>
                  <a:cubicBezTo>
                    <a:pt x="18" y="86"/>
                    <a:pt x="18" y="86"/>
                    <a:pt x="18" y="86"/>
                  </a:cubicBezTo>
                  <a:cubicBezTo>
                    <a:pt x="60" y="86"/>
                    <a:pt x="60" y="86"/>
                    <a:pt x="60" y="86"/>
                  </a:cubicBezTo>
                  <a:cubicBezTo>
                    <a:pt x="62" y="86"/>
                    <a:pt x="63" y="87"/>
                    <a:pt x="63" y="89"/>
                  </a:cubicBezTo>
                  <a:cubicBezTo>
                    <a:pt x="63" y="98"/>
                    <a:pt x="63" y="98"/>
                    <a:pt x="63" y="98"/>
                  </a:cubicBezTo>
                  <a:cubicBezTo>
                    <a:pt x="63" y="100"/>
                    <a:pt x="62" y="101"/>
                    <a:pt x="60" y="101"/>
                  </a:cubicBezTo>
                  <a:cubicBezTo>
                    <a:pt x="3" y="101"/>
                    <a:pt x="3" y="101"/>
                    <a:pt x="3" y="101"/>
                  </a:cubicBezTo>
                  <a:cubicBezTo>
                    <a:pt x="1" y="101"/>
                    <a:pt x="0" y="100"/>
                    <a:pt x="0" y="98"/>
                  </a:cubicBezTo>
                  <a:lnTo>
                    <a:pt x="0" y="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1" name="Freeform 916"/>
            <p:cNvSpPr>
              <a:spLocks/>
            </p:cNvSpPr>
            <p:nvPr userDrawn="1"/>
          </p:nvSpPr>
          <p:spPr bwMode="gray">
            <a:xfrm>
              <a:off x="4905" y="4077"/>
              <a:ext cx="47" cy="54"/>
            </a:xfrm>
            <a:custGeom>
              <a:avLst/>
              <a:gdLst>
                <a:gd name="T0" fmla="*/ 9 w 65"/>
                <a:gd name="T1" fmla="*/ 10 h 76"/>
                <a:gd name="T2" fmla="*/ 7 w 65"/>
                <a:gd name="T3" fmla="*/ 10 h 76"/>
                <a:gd name="T4" fmla="*/ 7 w 65"/>
                <a:gd name="T5" fmla="*/ 9 h 76"/>
                <a:gd name="T6" fmla="*/ 7 w 65"/>
                <a:gd name="T7" fmla="*/ 9 h 76"/>
                <a:gd name="T8" fmla="*/ 7 w 65"/>
                <a:gd name="T9" fmla="*/ 9 h 76"/>
                <a:gd name="T10" fmla="*/ 4 w 65"/>
                <a:gd name="T11" fmla="*/ 10 h 76"/>
                <a:gd name="T12" fmla="*/ 0 w 65"/>
                <a:gd name="T13" fmla="*/ 6 h 76"/>
                <a:gd name="T14" fmla="*/ 0 w 65"/>
                <a:gd name="T15" fmla="*/ 1 h 76"/>
                <a:gd name="T16" fmla="*/ 1 w 65"/>
                <a:gd name="T17" fmla="*/ 0 h 76"/>
                <a:gd name="T18" fmla="*/ 2 w 65"/>
                <a:gd name="T19" fmla="*/ 0 h 76"/>
                <a:gd name="T20" fmla="*/ 3 w 65"/>
                <a:gd name="T21" fmla="*/ 1 h 76"/>
                <a:gd name="T22" fmla="*/ 3 w 65"/>
                <a:gd name="T23" fmla="*/ 6 h 76"/>
                <a:gd name="T24" fmla="*/ 4 w 65"/>
                <a:gd name="T25" fmla="*/ 8 h 76"/>
                <a:gd name="T26" fmla="*/ 7 w 65"/>
                <a:gd name="T27" fmla="*/ 7 h 76"/>
                <a:gd name="T28" fmla="*/ 7 w 65"/>
                <a:gd name="T29" fmla="*/ 1 h 76"/>
                <a:gd name="T30" fmla="*/ 7 w 65"/>
                <a:gd name="T31" fmla="*/ 0 h 76"/>
                <a:gd name="T32" fmla="*/ 9 w 65"/>
                <a:gd name="T33" fmla="*/ 0 h 76"/>
                <a:gd name="T34" fmla="*/ 9 w 65"/>
                <a:gd name="T35" fmla="*/ 1 h 76"/>
                <a:gd name="T36" fmla="*/ 9 w 65"/>
                <a:gd name="T37" fmla="*/ 9 h 76"/>
                <a:gd name="T38" fmla="*/ 9 w 65"/>
                <a:gd name="T39" fmla="*/ 1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5"/>
                  </a:moveTo>
                  <a:cubicBezTo>
                    <a:pt x="51" y="75"/>
                    <a:pt x="51" y="75"/>
                    <a:pt x="51" y="75"/>
                  </a:cubicBezTo>
                  <a:cubicBezTo>
                    <a:pt x="49" y="75"/>
                    <a:pt x="48" y="74"/>
                    <a:pt x="48" y="72"/>
                  </a:cubicBezTo>
                  <a:cubicBezTo>
                    <a:pt x="48" y="67"/>
                    <a:pt x="48" y="67"/>
                    <a:pt x="48" y="67"/>
                  </a:cubicBezTo>
                  <a:cubicBezTo>
                    <a:pt x="48" y="67"/>
                    <a:pt x="48" y="67"/>
                    <a:pt x="48" y="67"/>
                  </a:cubicBezTo>
                  <a:cubicBezTo>
                    <a:pt x="42" y="71"/>
                    <a:pt x="31" y="76"/>
                    <a:pt x="22" y="76"/>
                  </a:cubicBezTo>
                  <a:cubicBezTo>
                    <a:pt x="2" y="76"/>
                    <a:pt x="0" y="64"/>
                    <a:pt x="0" y="48"/>
                  </a:cubicBezTo>
                  <a:cubicBezTo>
                    <a:pt x="0" y="3"/>
                    <a:pt x="0" y="3"/>
                    <a:pt x="0" y="3"/>
                  </a:cubicBezTo>
                  <a:cubicBezTo>
                    <a:pt x="0" y="2"/>
                    <a:pt x="0" y="0"/>
                    <a:pt x="3" y="0"/>
                  </a:cubicBezTo>
                  <a:cubicBezTo>
                    <a:pt x="14" y="0"/>
                    <a:pt x="14" y="0"/>
                    <a:pt x="14" y="0"/>
                  </a:cubicBezTo>
                  <a:cubicBezTo>
                    <a:pt x="16" y="0"/>
                    <a:pt x="16" y="2"/>
                    <a:pt x="16" y="3"/>
                  </a:cubicBezTo>
                  <a:cubicBezTo>
                    <a:pt x="16" y="46"/>
                    <a:pt x="16" y="46"/>
                    <a:pt x="16" y="46"/>
                  </a:cubicBezTo>
                  <a:cubicBezTo>
                    <a:pt x="16" y="55"/>
                    <a:pt x="18" y="61"/>
                    <a:pt x="27" y="61"/>
                  </a:cubicBezTo>
                  <a:cubicBezTo>
                    <a:pt x="34" y="61"/>
                    <a:pt x="44" y="56"/>
                    <a:pt x="48" y="54"/>
                  </a:cubicBezTo>
                  <a:cubicBezTo>
                    <a:pt x="48" y="3"/>
                    <a:pt x="48" y="3"/>
                    <a:pt x="48" y="3"/>
                  </a:cubicBezTo>
                  <a:cubicBezTo>
                    <a:pt x="48" y="2"/>
                    <a:pt x="49" y="0"/>
                    <a:pt x="51" y="0"/>
                  </a:cubicBezTo>
                  <a:cubicBezTo>
                    <a:pt x="62" y="0"/>
                    <a:pt x="62" y="0"/>
                    <a:pt x="62" y="0"/>
                  </a:cubicBezTo>
                  <a:cubicBezTo>
                    <a:pt x="64" y="0"/>
                    <a:pt x="65" y="2"/>
                    <a:pt x="65" y="3"/>
                  </a:cubicBezTo>
                  <a:cubicBezTo>
                    <a:pt x="65" y="72"/>
                    <a:pt x="65" y="72"/>
                    <a:pt x="65" y="72"/>
                  </a:cubicBezTo>
                  <a:cubicBezTo>
                    <a:pt x="65" y="74"/>
                    <a:pt x="64" y="75"/>
                    <a:pt x="62" y="7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917"/>
            <p:cNvSpPr>
              <a:spLocks/>
            </p:cNvSpPr>
            <p:nvPr userDrawn="1"/>
          </p:nvSpPr>
          <p:spPr bwMode="gray">
            <a:xfrm>
              <a:off x="4966" y="4076"/>
              <a:ext cx="31" cy="55"/>
            </a:xfrm>
            <a:custGeom>
              <a:avLst/>
              <a:gdLst>
                <a:gd name="T0" fmla="*/ 2 w 44"/>
                <a:gd name="T1" fmla="*/ 10 h 76"/>
                <a:gd name="T2" fmla="*/ 1 w 44"/>
                <a:gd name="T3" fmla="*/ 11 h 76"/>
                <a:gd name="T4" fmla="*/ 1 w 44"/>
                <a:gd name="T5" fmla="*/ 11 h 76"/>
                <a:gd name="T6" fmla="*/ 0 w 44"/>
                <a:gd name="T7" fmla="*/ 10 h 76"/>
                <a:gd name="T8" fmla="*/ 0 w 44"/>
                <a:gd name="T9" fmla="*/ 1 h 76"/>
                <a:gd name="T10" fmla="*/ 1 w 44"/>
                <a:gd name="T11" fmla="*/ 1 h 76"/>
                <a:gd name="T12" fmla="*/ 1 w 44"/>
                <a:gd name="T13" fmla="*/ 1 h 76"/>
                <a:gd name="T14" fmla="*/ 2 w 44"/>
                <a:gd name="T15" fmla="*/ 1 h 76"/>
                <a:gd name="T16" fmla="*/ 2 w 44"/>
                <a:gd name="T17" fmla="*/ 1 h 76"/>
                <a:gd name="T18" fmla="*/ 2 w 44"/>
                <a:gd name="T19" fmla="*/ 1 h 76"/>
                <a:gd name="T20" fmla="*/ 4 w 44"/>
                <a:gd name="T21" fmla="*/ 1 h 76"/>
                <a:gd name="T22" fmla="*/ 6 w 44"/>
                <a:gd name="T23" fmla="*/ 1 h 76"/>
                <a:gd name="T24" fmla="*/ 6 w 44"/>
                <a:gd name="T25" fmla="*/ 2 h 76"/>
                <a:gd name="T26" fmla="*/ 5 w 44"/>
                <a:gd name="T27" fmla="*/ 3 h 76"/>
                <a:gd name="T28" fmla="*/ 2 w 44"/>
                <a:gd name="T29" fmla="*/ 4 h 76"/>
                <a:gd name="T30" fmla="*/ 2 w 44"/>
                <a:gd name="T31" fmla="*/ 1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76">
                  <a:moveTo>
                    <a:pt x="16" y="73"/>
                  </a:move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11"/>
                    <a:pt x="16" y="11"/>
                    <a:pt x="16" y="11"/>
                  </a:cubicBezTo>
                  <a:cubicBezTo>
                    <a:pt x="17" y="11"/>
                    <a:pt x="17" y="11"/>
                    <a:pt x="17" y="11"/>
                  </a:cubicBezTo>
                  <a:cubicBezTo>
                    <a:pt x="21" y="7"/>
                    <a:pt x="32" y="2"/>
                    <a:pt x="39" y="1"/>
                  </a:cubicBezTo>
                  <a:cubicBezTo>
                    <a:pt x="41" y="0"/>
                    <a:pt x="42" y="1"/>
                    <a:pt x="43" y="3"/>
                  </a:cubicBezTo>
                  <a:cubicBezTo>
                    <a:pt x="44" y="13"/>
                    <a:pt x="44" y="13"/>
                    <a:pt x="44" y="13"/>
                  </a:cubicBezTo>
                  <a:cubicBezTo>
                    <a:pt x="44" y="16"/>
                    <a:pt x="44" y="17"/>
                    <a:pt x="41" y="17"/>
                  </a:cubicBezTo>
                  <a:cubicBezTo>
                    <a:pt x="32" y="19"/>
                    <a:pt x="22" y="22"/>
                    <a:pt x="16" y="24"/>
                  </a:cubicBezTo>
                  <a:lnTo>
                    <a:pt x="16" y="7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18"/>
            <p:cNvSpPr>
              <a:spLocks noEditPoints="1"/>
            </p:cNvSpPr>
            <p:nvPr userDrawn="1"/>
          </p:nvSpPr>
          <p:spPr bwMode="gray">
            <a:xfrm>
              <a:off x="5002" y="4076"/>
              <a:ext cx="48" cy="55"/>
            </a:xfrm>
            <a:custGeom>
              <a:avLst/>
              <a:gdLst>
                <a:gd name="T0" fmla="*/ 5 w 66"/>
                <a:gd name="T1" fmla="*/ 10 h 77"/>
                <a:gd name="T2" fmla="*/ 0 w 66"/>
                <a:gd name="T3" fmla="*/ 5 h 77"/>
                <a:gd name="T4" fmla="*/ 5 w 66"/>
                <a:gd name="T5" fmla="*/ 0 h 77"/>
                <a:gd name="T6" fmla="*/ 9 w 66"/>
                <a:gd name="T7" fmla="*/ 5 h 77"/>
                <a:gd name="T8" fmla="*/ 5 w 66"/>
                <a:gd name="T9" fmla="*/ 10 h 77"/>
                <a:gd name="T10" fmla="*/ 5 w 66"/>
                <a:gd name="T11" fmla="*/ 2 h 77"/>
                <a:gd name="T12" fmla="*/ 3 w 66"/>
                <a:gd name="T13" fmla="*/ 5 h 77"/>
                <a:gd name="T14" fmla="*/ 5 w 66"/>
                <a:gd name="T15" fmla="*/ 8 h 77"/>
                <a:gd name="T16" fmla="*/ 7 w 66"/>
                <a:gd name="T17" fmla="*/ 5 h 77"/>
                <a:gd name="T18" fmla="*/ 5 w 66"/>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2" y="15"/>
                  </a:moveTo>
                  <a:cubicBezTo>
                    <a:pt x="19" y="15"/>
                    <a:pt x="16" y="23"/>
                    <a:pt x="16" y="39"/>
                  </a:cubicBezTo>
                  <a:cubicBezTo>
                    <a:pt x="16" y="55"/>
                    <a:pt x="19" y="63"/>
                    <a:pt x="32" y="63"/>
                  </a:cubicBezTo>
                  <a:cubicBezTo>
                    <a:pt x="46" y="63"/>
                    <a:pt x="49" y="55"/>
                    <a:pt x="49" y="39"/>
                  </a:cubicBezTo>
                  <a:cubicBezTo>
                    <a:pt x="49" y="22"/>
                    <a:pt x="46" y="15"/>
                    <a:pt x="32"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Freeform 919"/>
            <p:cNvSpPr>
              <a:spLocks noEditPoints="1"/>
            </p:cNvSpPr>
            <p:nvPr userDrawn="1"/>
          </p:nvSpPr>
          <p:spPr bwMode="gray">
            <a:xfrm>
              <a:off x="5060" y="4076"/>
              <a:ext cx="47" cy="75"/>
            </a:xfrm>
            <a:custGeom>
              <a:avLst/>
              <a:gdLst>
                <a:gd name="T0" fmla="*/ 5 w 66"/>
                <a:gd name="T1" fmla="*/ 11 h 104"/>
                <a:gd name="T2" fmla="*/ 2 w 66"/>
                <a:gd name="T3" fmla="*/ 10 h 104"/>
                <a:gd name="T4" fmla="*/ 2 w 66"/>
                <a:gd name="T5" fmla="*/ 10 h 104"/>
                <a:gd name="T6" fmla="*/ 2 w 66"/>
                <a:gd name="T7" fmla="*/ 14 h 104"/>
                <a:gd name="T8" fmla="*/ 2 w 66"/>
                <a:gd name="T9" fmla="*/ 14 h 104"/>
                <a:gd name="T10" fmla="*/ 1 w 66"/>
                <a:gd name="T11" fmla="*/ 14 h 104"/>
                <a:gd name="T12" fmla="*/ 0 w 66"/>
                <a:gd name="T13" fmla="*/ 14 h 104"/>
                <a:gd name="T14" fmla="*/ 0 w 66"/>
                <a:gd name="T15" fmla="*/ 1 h 104"/>
                <a:gd name="T16" fmla="*/ 1 w 66"/>
                <a:gd name="T17" fmla="*/ 1 h 104"/>
                <a:gd name="T18" fmla="*/ 2 w 66"/>
                <a:gd name="T19" fmla="*/ 1 h 104"/>
                <a:gd name="T20" fmla="*/ 2 w 66"/>
                <a:gd name="T21" fmla="*/ 1 h 104"/>
                <a:gd name="T22" fmla="*/ 2 w 66"/>
                <a:gd name="T23" fmla="*/ 1 h 104"/>
                <a:gd name="T24" fmla="*/ 2 w 66"/>
                <a:gd name="T25" fmla="*/ 1 h 104"/>
                <a:gd name="T26" fmla="*/ 6 w 66"/>
                <a:gd name="T27" fmla="*/ 0 h 104"/>
                <a:gd name="T28" fmla="*/ 9 w 66"/>
                <a:gd name="T29" fmla="*/ 5 h 104"/>
                <a:gd name="T30" fmla="*/ 5 w 66"/>
                <a:gd name="T31" fmla="*/ 11 h 104"/>
                <a:gd name="T32" fmla="*/ 5 w 66"/>
                <a:gd name="T33" fmla="*/ 2 h 104"/>
                <a:gd name="T34" fmla="*/ 2 w 66"/>
                <a:gd name="T35" fmla="*/ 3 h 104"/>
                <a:gd name="T36" fmla="*/ 2 w 66"/>
                <a:gd name="T37" fmla="*/ 9 h 104"/>
                <a:gd name="T38" fmla="*/ 4 w 66"/>
                <a:gd name="T39" fmla="*/ 9 h 104"/>
                <a:gd name="T40" fmla="*/ 6 w 66"/>
                <a:gd name="T41" fmla="*/ 5 h 104"/>
                <a:gd name="T42" fmla="*/ 5 w 66"/>
                <a:gd name="T43" fmla="*/ 2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104">
                  <a:moveTo>
                    <a:pt x="36" y="77"/>
                  </a:moveTo>
                  <a:cubicBezTo>
                    <a:pt x="31" y="77"/>
                    <a:pt x="24" y="76"/>
                    <a:pt x="17" y="74"/>
                  </a:cubicBezTo>
                  <a:cubicBezTo>
                    <a:pt x="17" y="74"/>
                    <a:pt x="17" y="74"/>
                    <a:pt x="17" y="74"/>
                  </a:cubicBezTo>
                  <a:cubicBezTo>
                    <a:pt x="17" y="101"/>
                    <a:pt x="17" y="101"/>
                    <a:pt x="17" y="101"/>
                  </a:cubicBezTo>
                  <a:cubicBezTo>
                    <a:pt x="17" y="103"/>
                    <a:pt x="16" y="104"/>
                    <a:pt x="14" y="104"/>
                  </a:cubicBezTo>
                  <a:cubicBezTo>
                    <a:pt x="3" y="104"/>
                    <a:pt x="3" y="104"/>
                    <a:pt x="3" y="104"/>
                  </a:cubicBezTo>
                  <a:cubicBezTo>
                    <a:pt x="1" y="104"/>
                    <a:pt x="0" y="103"/>
                    <a:pt x="0" y="101"/>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6"/>
                    <a:pt x="32" y="0"/>
                    <a:pt x="41" y="0"/>
                  </a:cubicBezTo>
                  <a:cubicBezTo>
                    <a:pt x="61" y="0"/>
                    <a:pt x="66" y="15"/>
                    <a:pt x="66" y="38"/>
                  </a:cubicBezTo>
                  <a:cubicBezTo>
                    <a:pt x="66" y="63"/>
                    <a:pt x="60" y="77"/>
                    <a:pt x="36" y="77"/>
                  </a:cubicBezTo>
                  <a:close/>
                  <a:moveTo>
                    <a:pt x="37" y="15"/>
                  </a:moveTo>
                  <a:cubicBezTo>
                    <a:pt x="31" y="15"/>
                    <a:pt x="21" y="20"/>
                    <a:pt x="17" y="22"/>
                  </a:cubicBezTo>
                  <a:cubicBezTo>
                    <a:pt x="17" y="60"/>
                    <a:pt x="17" y="60"/>
                    <a:pt x="17" y="60"/>
                  </a:cubicBezTo>
                  <a:cubicBezTo>
                    <a:pt x="24" y="62"/>
                    <a:pt x="29" y="63"/>
                    <a:pt x="34" y="63"/>
                  </a:cubicBezTo>
                  <a:cubicBezTo>
                    <a:pt x="45" y="63"/>
                    <a:pt x="49" y="57"/>
                    <a:pt x="49" y="38"/>
                  </a:cubicBezTo>
                  <a:cubicBezTo>
                    <a:pt x="49" y="19"/>
                    <a:pt x="45" y="15"/>
                    <a:pt x="37"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920"/>
            <p:cNvSpPr>
              <a:spLocks noEditPoints="1"/>
            </p:cNvSpPr>
            <p:nvPr userDrawn="1"/>
          </p:nvSpPr>
          <p:spPr bwMode="gray">
            <a:xfrm>
              <a:off x="5116" y="4076"/>
              <a:ext cx="46" cy="55"/>
            </a:xfrm>
            <a:custGeom>
              <a:avLst/>
              <a:gdLst>
                <a:gd name="T0" fmla="*/ 2 w 65"/>
                <a:gd name="T1" fmla="*/ 6 h 77"/>
                <a:gd name="T2" fmla="*/ 4 w 65"/>
                <a:gd name="T3" fmla="*/ 8 h 77"/>
                <a:gd name="T4" fmla="*/ 7 w 65"/>
                <a:gd name="T5" fmla="*/ 8 h 77"/>
                <a:gd name="T6" fmla="*/ 8 w 65"/>
                <a:gd name="T7" fmla="*/ 9 h 77"/>
                <a:gd name="T8" fmla="*/ 8 w 65"/>
                <a:gd name="T9" fmla="*/ 9 h 77"/>
                <a:gd name="T10" fmla="*/ 8 w 65"/>
                <a:gd name="T11" fmla="*/ 10 h 77"/>
                <a:gd name="T12" fmla="*/ 4 w 65"/>
                <a:gd name="T13" fmla="*/ 10 h 77"/>
                <a:gd name="T14" fmla="*/ 0 w 65"/>
                <a:gd name="T15" fmla="*/ 5 h 77"/>
                <a:gd name="T16" fmla="*/ 4 w 65"/>
                <a:gd name="T17" fmla="*/ 0 h 77"/>
                <a:gd name="T18" fmla="*/ 8 w 65"/>
                <a:gd name="T19" fmla="*/ 4 h 77"/>
                <a:gd name="T20" fmla="*/ 8 w 65"/>
                <a:gd name="T21" fmla="*/ 6 h 77"/>
                <a:gd name="T22" fmla="*/ 2 w 65"/>
                <a:gd name="T23" fmla="*/ 6 h 77"/>
                <a:gd name="T24" fmla="*/ 2 w 65"/>
                <a:gd name="T25" fmla="*/ 4 h 77"/>
                <a:gd name="T26" fmla="*/ 6 w 65"/>
                <a:gd name="T27" fmla="*/ 4 h 77"/>
                <a:gd name="T28" fmla="*/ 4 w 65"/>
                <a:gd name="T29" fmla="*/ 2 h 77"/>
                <a:gd name="T30" fmla="*/ 2 w 65"/>
                <a:gd name="T31" fmla="*/ 4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77">
                  <a:moveTo>
                    <a:pt x="17" y="43"/>
                  </a:moveTo>
                  <a:cubicBezTo>
                    <a:pt x="18" y="59"/>
                    <a:pt x="23" y="63"/>
                    <a:pt x="36" y="63"/>
                  </a:cubicBezTo>
                  <a:cubicBezTo>
                    <a:pt x="41" y="63"/>
                    <a:pt x="50" y="62"/>
                    <a:pt x="56" y="61"/>
                  </a:cubicBezTo>
                  <a:cubicBezTo>
                    <a:pt x="58" y="61"/>
                    <a:pt x="59" y="61"/>
                    <a:pt x="60" y="64"/>
                  </a:cubicBezTo>
                  <a:cubicBezTo>
                    <a:pt x="61" y="69"/>
                    <a:pt x="61" y="69"/>
                    <a:pt x="61" y="69"/>
                  </a:cubicBezTo>
                  <a:cubicBezTo>
                    <a:pt x="61" y="71"/>
                    <a:pt x="61" y="72"/>
                    <a:pt x="58" y="73"/>
                  </a:cubicBezTo>
                  <a:cubicBezTo>
                    <a:pt x="52" y="76"/>
                    <a:pt x="41" y="77"/>
                    <a:pt x="34" y="77"/>
                  </a:cubicBezTo>
                  <a:cubicBezTo>
                    <a:pt x="5" y="77"/>
                    <a:pt x="0" y="59"/>
                    <a:pt x="0" y="39"/>
                  </a:cubicBezTo>
                  <a:cubicBezTo>
                    <a:pt x="0" y="24"/>
                    <a:pt x="3" y="0"/>
                    <a:pt x="33" y="0"/>
                  </a:cubicBezTo>
                  <a:cubicBezTo>
                    <a:pt x="60" y="0"/>
                    <a:pt x="65" y="18"/>
                    <a:pt x="65" y="34"/>
                  </a:cubicBezTo>
                  <a:cubicBezTo>
                    <a:pt x="65" y="39"/>
                    <a:pt x="64" y="43"/>
                    <a:pt x="58" y="43"/>
                  </a:cubicBezTo>
                  <a:lnTo>
                    <a:pt x="17" y="43"/>
                  </a:lnTo>
                  <a:close/>
                  <a:moveTo>
                    <a:pt x="18" y="32"/>
                  </a:moveTo>
                  <a:cubicBezTo>
                    <a:pt x="48" y="32"/>
                    <a:pt x="48" y="32"/>
                    <a:pt x="48" y="32"/>
                  </a:cubicBezTo>
                  <a:cubicBezTo>
                    <a:pt x="48" y="23"/>
                    <a:pt x="45" y="14"/>
                    <a:pt x="33" y="14"/>
                  </a:cubicBezTo>
                  <a:cubicBezTo>
                    <a:pt x="21" y="14"/>
                    <a:pt x="18" y="20"/>
                    <a:pt x="18" y="3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921"/>
            <p:cNvSpPr>
              <a:spLocks noEditPoints="1"/>
            </p:cNvSpPr>
            <p:nvPr userDrawn="1"/>
          </p:nvSpPr>
          <p:spPr bwMode="gray">
            <a:xfrm>
              <a:off x="5171" y="4076"/>
              <a:ext cx="52" cy="55"/>
            </a:xfrm>
            <a:custGeom>
              <a:avLst/>
              <a:gdLst>
                <a:gd name="T0" fmla="*/ 6 w 73"/>
                <a:gd name="T1" fmla="*/ 9 h 77"/>
                <a:gd name="T2" fmla="*/ 3 w 73"/>
                <a:gd name="T3" fmla="*/ 10 h 77"/>
                <a:gd name="T4" fmla="*/ 0 w 73"/>
                <a:gd name="T5" fmla="*/ 8 h 77"/>
                <a:gd name="T6" fmla="*/ 4 w 73"/>
                <a:gd name="T7" fmla="*/ 4 h 77"/>
                <a:gd name="T8" fmla="*/ 6 w 73"/>
                <a:gd name="T9" fmla="*/ 4 h 77"/>
                <a:gd name="T10" fmla="*/ 6 w 73"/>
                <a:gd name="T11" fmla="*/ 4 h 77"/>
                <a:gd name="T12" fmla="*/ 4 w 73"/>
                <a:gd name="T13" fmla="*/ 2 h 77"/>
                <a:gd name="T14" fmla="*/ 1 w 73"/>
                <a:gd name="T15" fmla="*/ 2 h 77"/>
                <a:gd name="T16" fmla="*/ 1 w 73"/>
                <a:gd name="T17" fmla="*/ 1 h 77"/>
                <a:gd name="T18" fmla="*/ 1 w 73"/>
                <a:gd name="T19" fmla="*/ 1 h 77"/>
                <a:gd name="T20" fmla="*/ 1 w 73"/>
                <a:gd name="T21" fmla="*/ 1 h 77"/>
                <a:gd name="T22" fmla="*/ 4 w 73"/>
                <a:gd name="T23" fmla="*/ 0 h 77"/>
                <a:gd name="T24" fmla="*/ 9 w 73"/>
                <a:gd name="T25" fmla="*/ 4 h 77"/>
                <a:gd name="T26" fmla="*/ 9 w 73"/>
                <a:gd name="T27" fmla="*/ 8 h 77"/>
                <a:gd name="T28" fmla="*/ 10 w 73"/>
                <a:gd name="T29" fmla="*/ 9 h 77"/>
                <a:gd name="T30" fmla="*/ 10 w 73"/>
                <a:gd name="T31" fmla="*/ 9 h 77"/>
                <a:gd name="T32" fmla="*/ 10 w 73"/>
                <a:gd name="T33" fmla="*/ 10 h 77"/>
                <a:gd name="T34" fmla="*/ 10 w 73"/>
                <a:gd name="T35" fmla="*/ 10 h 77"/>
                <a:gd name="T36" fmla="*/ 8 w 73"/>
                <a:gd name="T37" fmla="*/ 10 h 77"/>
                <a:gd name="T38" fmla="*/ 6 w 73"/>
                <a:gd name="T39" fmla="*/ 9 h 77"/>
                <a:gd name="T40" fmla="*/ 6 w 73"/>
                <a:gd name="T41" fmla="*/ 6 h 77"/>
                <a:gd name="T42" fmla="*/ 4 w 73"/>
                <a:gd name="T43" fmla="*/ 6 h 77"/>
                <a:gd name="T44" fmla="*/ 2 w 73"/>
                <a:gd name="T45" fmla="*/ 7 h 77"/>
                <a:gd name="T46" fmla="*/ 4 w 73"/>
                <a:gd name="T47" fmla="*/ 9 h 77"/>
                <a:gd name="T48" fmla="*/ 6 w 73"/>
                <a:gd name="T49" fmla="*/ 8 h 77"/>
                <a:gd name="T50" fmla="*/ 6 w 73"/>
                <a:gd name="T51" fmla="*/ 6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77">
                  <a:moveTo>
                    <a:pt x="49" y="67"/>
                  </a:moveTo>
                  <a:cubicBezTo>
                    <a:pt x="41" y="73"/>
                    <a:pt x="31" y="77"/>
                    <a:pt x="21" y="77"/>
                  </a:cubicBezTo>
                  <a:cubicBezTo>
                    <a:pt x="5" y="77"/>
                    <a:pt x="0" y="68"/>
                    <a:pt x="0" y="56"/>
                  </a:cubicBezTo>
                  <a:cubicBezTo>
                    <a:pt x="0" y="38"/>
                    <a:pt x="10" y="30"/>
                    <a:pt x="29" y="30"/>
                  </a:cubicBezTo>
                  <a:cubicBezTo>
                    <a:pt x="48" y="30"/>
                    <a:pt x="48" y="30"/>
                    <a:pt x="48" y="30"/>
                  </a:cubicBezTo>
                  <a:cubicBezTo>
                    <a:pt x="48" y="26"/>
                    <a:pt x="48" y="26"/>
                    <a:pt x="48" y="26"/>
                  </a:cubicBezTo>
                  <a:cubicBezTo>
                    <a:pt x="48" y="17"/>
                    <a:pt x="45" y="14"/>
                    <a:pt x="32" y="14"/>
                  </a:cubicBezTo>
                  <a:cubicBezTo>
                    <a:pt x="27" y="14"/>
                    <a:pt x="18" y="15"/>
                    <a:pt x="12" y="15"/>
                  </a:cubicBezTo>
                  <a:cubicBezTo>
                    <a:pt x="9" y="16"/>
                    <a:pt x="8" y="16"/>
                    <a:pt x="8" y="13"/>
                  </a:cubicBezTo>
                  <a:cubicBezTo>
                    <a:pt x="6" y="8"/>
                    <a:pt x="6" y="8"/>
                    <a:pt x="6" y="8"/>
                  </a:cubicBezTo>
                  <a:cubicBezTo>
                    <a:pt x="6" y="6"/>
                    <a:pt x="6" y="5"/>
                    <a:pt x="10" y="3"/>
                  </a:cubicBezTo>
                  <a:cubicBezTo>
                    <a:pt x="16" y="1"/>
                    <a:pt x="28" y="0"/>
                    <a:pt x="35" y="0"/>
                  </a:cubicBezTo>
                  <a:cubicBezTo>
                    <a:pt x="62" y="0"/>
                    <a:pt x="65" y="11"/>
                    <a:pt x="65" y="28"/>
                  </a:cubicBezTo>
                  <a:cubicBezTo>
                    <a:pt x="65" y="57"/>
                    <a:pt x="65" y="57"/>
                    <a:pt x="65" y="57"/>
                  </a:cubicBezTo>
                  <a:cubicBezTo>
                    <a:pt x="65" y="63"/>
                    <a:pt x="66" y="63"/>
                    <a:pt x="70" y="64"/>
                  </a:cubicBezTo>
                  <a:cubicBezTo>
                    <a:pt x="73" y="64"/>
                    <a:pt x="73" y="65"/>
                    <a:pt x="73" y="66"/>
                  </a:cubicBezTo>
                  <a:cubicBezTo>
                    <a:pt x="73" y="73"/>
                    <a:pt x="73" y="73"/>
                    <a:pt x="73" y="73"/>
                  </a:cubicBezTo>
                  <a:cubicBezTo>
                    <a:pt x="73" y="74"/>
                    <a:pt x="72" y="75"/>
                    <a:pt x="70" y="76"/>
                  </a:cubicBezTo>
                  <a:cubicBezTo>
                    <a:pt x="67" y="76"/>
                    <a:pt x="65" y="77"/>
                    <a:pt x="62" y="77"/>
                  </a:cubicBezTo>
                  <a:cubicBezTo>
                    <a:pt x="55" y="77"/>
                    <a:pt x="51" y="75"/>
                    <a:pt x="49" y="67"/>
                  </a:cubicBezTo>
                  <a:close/>
                  <a:moveTo>
                    <a:pt x="48" y="42"/>
                  </a:moveTo>
                  <a:cubicBezTo>
                    <a:pt x="30" y="42"/>
                    <a:pt x="30" y="42"/>
                    <a:pt x="30" y="42"/>
                  </a:cubicBezTo>
                  <a:cubicBezTo>
                    <a:pt x="22" y="42"/>
                    <a:pt x="17" y="45"/>
                    <a:pt x="17" y="55"/>
                  </a:cubicBezTo>
                  <a:cubicBezTo>
                    <a:pt x="17" y="61"/>
                    <a:pt x="19" y="64"/>
                    <a:pt x="27" y="64"/>
                  </a:cubicBezTo>
                  <a:cubicBezTo>
                    <a:pt x="33" y="64"/>
                    <a:pt x="42" y="60"/>
                    <a:pt x="48" y="56"/>
                  </a:cubicBezTo>
                  <a:lnTo>
                    <a:pt x="48" y="4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922"/>
            <p:cNvSpPr>
              <a:spLocks/>
            </p:cNvSpPr>
            <p:nvPr userDrawn="1"/>
          </p:nvSpPr>
          <p:spPr bwMode="gray">
            <a:xfrm>
              <a:off x="5231" y="4076"/>
              <a:ext cx="46" cy="55"/>
            </a:xfrm>
            <a:custGeom>
              <a:avLst/>
              <a:gdLst>
                <a:gd name="T0" fmla="*/ 9 w 64"/>
                <a:gd name="T1" fmla="*/ 11 h 76"/>
                <a:gd name="T2" fmla="*/ 7 w 64"/>
                <a:gd name="T3" fmla="*/ 11 h 76"/>
                <a:gd name="T4" fmla="*/ 6 w 64"/>
                <a:gd name="T5" fmla="*/ 10 h 76"/>
                <a:gd name="T6" fmla="*/ 6 w 64"/>
                <a:gd name="T7" fmla="*/ 5 h 76"/>
                <a:gd name="T8" fmla="*/ 5 w 64"/>
                <a:gd name="T9" fmla="*/ 2 h 76"/>
                <a:gd name="T10" fmla="*/ 2 w 64"/>
                <a:gd name="T11" fmla="*/ 4 h 76"/>
                <a:gd name="T12" fmla="*/ 2 w 64"/>
                <a:gd name="T13" fmla="*/ 10 h 76"/>
                <a:gd name="T14" fmla="*/ 1 w 64"/>
                <a:gd name="T15" fmla="*/ 11 h 76"/>
                <a:gd name="T16" fmla="*/ 1 w 64"/>
                <a:gd name="T17" fmla="*/ 11 h 76"/>
                <a:gd name="T18" fmla="*/ 0 w 64"/>
                <a:gd name="T19" fmla="*/ 10 h 76"/>
                <a:gd name="T20" fmla="*/ 0 w 64"/>
                <a:gd name="T21" fmla="*/ 1 h 76"/>
                <a:gd name="T22" fmla="*/ 1 w 64"/>
                <a:gd name="T23" fmla="*/ 1 h 76"/>
                <a:gd name="T24" fmla="*/ 1 w 64"/>
                <a:gd name="T25" fmla="*/ 1 h 76"/>
                <a:gd name="T26" fmla="*/ 2 w 64"/>
                <a:gd name="T27" fmla="*/ 1 h 76"/>
                <a:gd name="T28" fmla="*/ 2 w 64"/>
                <a:gd name="T29" fmla="*/ 1 h 76"/>
                <a:gd name="T30" fmla="*/ 2 w 64"/>
                <a:gd name="T31" fmla="*/ 1 h 76"/>
                <a:gd name="T32" fmla="*/ 6 w 64"/>
                <a:gd name="T33" fmla="*/ 0 h 76"/>
                <a:gd name="T34" fmla="*/ 9 w 64"/>
                <a:gd name="T35" fmla="*/ 4 h 76"/>
                <a:gd name="T36" fmla="*/ 9 w 64"/>
                <a:gd name="T37" fmla="*/ 10 h 76"/>
                <a:gd name="T38" fmla="*/ 9 w 64"/>
                <a:gd name="T39" fmla="*/ 1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0" y="20"/>
                    <a:pt x="16" y="22"/>
                  </a:cubicBezTo>
                  <a:cubicBezTo>
                    <a:pt x="16" y="73"/>
                    <a:pt x="16" y="73"/>
                    <a:pt x="16" y="73"/>
                  </a:cubicBezTo>
                  <a:cubicBezTo>
                    <a:pt x="16" y="75"/>
                    <a:pt x="15"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5" y="1"/>
                    <a:pt x="16" y="3"/>
                    <a:pt x="16" y="4"/>
                  </a:cubicBezTo>
                  <a:cubicBezTo>
                    <a:pt x="16" y="9"/>
                    <a:pt x="16" y="9"/>
                    <a:pt x="16" y="9"/>
                  </a:cubicBezTo>
                  <a:cubicBezTo>
                    <a:pt x="16" y="9"/>
                    <a:pt x="16" y="9"/>
                    <a:pt x="17" y="9"/>
                  </a:cubicBezTo>
                  <a:cubicBezTo>
                    <a:pt x="22" y="5"/>
                    <a:pt x="33" y="0"/>
                    <a:pt x="42" y="0"/>
                  </a:cubicBezTo>
                  <a:cubicBezTo>
                    <a:pt x="63" y="0"/>
                    <a:pt x="64" y="14"/>
                    <a:pt x="64" y="29"/>
                  </a:cubicBezTo>
                  <a:cubicBezTo>
                    <a:pt x="64" y="73"/>
                    <a:pt x="64" y="73"/>
                    <a:pt x="64" y="73"/>
                  </a:cubicBezTo>
                  <a:cubicBezTo>
                    <a:pt x="64"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23"/>
            <p:cNvSpPr>
              <a:spLocks/>
            </p:cNvSpPr>
            <p:nvPr userDrawn="1"/>
          </p:nvSpPr>
          <p:spPr bwMode="gray">
            <a:xfrm>
              <a:off x="4849" y="4172"/>
              <a:ext cx="53" cy="74"/>
            </a:xfrm>
            <a:custGeom>
              <a:avLst/>
              <a:gdLst>
                <a:gd name="T0" fmla="*/ 7 w 73"/>
                <a:gd name="T1" fmla="*/ 0 h 103"/>
                <a:gd name="T2" fmla="*/ 10 w 73"/>
                <a:gd name="T3" fmla="*/ 1 h 103"/>
                <a:gd name="T4" fmla="*/ 11 w 73"/>
                <a:gd name="T5" fmla="*/ 1 h 103"/>
                <a:gd name="T6" fmla="*/ 11 w 73"/>
                <a:gd name="T7" fmla="*/ 2 h 103"/>
                <a:gd name="T8" fmla="*/ 10 w 73"/>
                <a:gd name="T9" fmla="*/ 2 h 103"/>
                <a:gd name="T10" fmla="*/ 7 w 73"/>
                <a:gd name="T11" fmla="*/ 2 h 103"/>
                <a:gd name="T12" fmla="*/ 3 w 73"/>
                <a:gd name="T13" fmla="*/ 7 h 103"/>
                <a:gd name="T14" fmla="*/ 7 w 73"/>
                <a:gd name="T15" fmla="*/ 12 h 103"/>
                <a:gd name="T16" fmla="*/ 10 w 73"/>
                <a:gd name="T17" fmla="*/ 12 h 103"/>
                <a:gd name="T18" fmla="*/ 11 w 73"/>
                <a:gd name="T19" fmla="*/ 12 h 103"/>
                <a:gd name="T20" fmla="*/ 11 w 73"/>
                <a:gd name="T21" fmla="*/ 13 h 103"/>
                <a:gd name="T22" fmla="*/ 10 w 73"/>
                <a:gd name="T23" fmla="*/ 14 h 103"/>
                <a:gd name="T24" fmla="*/ 7 w 73"/>
                <a:gd name="T25" fmla="*/ 14 h 103"/>
                <a:gd name="T26" fmla="*/ 0 w 73"/>
                <a:gd name="T27" fmla="*/ 7 h 103"/>
                <a:gd name="T28" fmla="*/ 7 w 73"/>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103">
                  <a:moveTo>
                    <a:pt x="41" y="0"/>
                  </a:moveTo>
                  <a:cubicBezTo>
                    <a:pt x="49" y="0"/>
                    <a:pt x="61" y="1"/>
                    <a:pt x="69" y="4"/>
                  </a:cubicBezTo>
                  <a:cubicBezTo>
                    <a:pt x="71" y="5"/>
                    <a:pt x="72" y="7"/>
                    <a:pt x="72" y="9"/>
                  </a:cubicBezTo>
                  <a:cubicBezTo>
                    <a:pt x="71" y="15"/>
                    <a:pt x="71" y="15"/>
                    <a:pt x="71" y="15"/>
                  </a:cubicBezTo>
                  <a:cubicBezTo>
                    <a:pt x="70" y="17"/>
                    <a:pt x="69" y="18"/>
                    <a:pt x="67" y="18"/>
                  </a:cubicBezTo>
                  <a:cubicBezTo>
                    <a:pt x="59" y="17"/>
                    <a:pt x="50" y="16"/>
                    <a:pt x="42" y="16"/>
                  </a:cubicBezTo>
                  <a:cubicBezTo>
                    <a:pt x="21" y="16"/>
                    <a:pt x="18" y="32"/>
                    <a:pt x="18" y="52"/>
                  </a:cubicBezTo>
                  <a:cubicBezTo>
                    <a:pt x="18" y="72"/>
                    <a:pt x="22" y="88"/>
                    <a:pt x="42" y="88"/>
                  </a:cubicBezTo>
                  <a:cubicBezTo>
                    <a:pt x="51" y="88"/>
                    <a:pt x="58" y="87"/>
                    <a:pt x="67" y="86"/>
                  </a:cubicBezTo>
                  <a:cubicBezTo>
                    <a:pt x="69" y="85"/>
                    <a:pt x="70" y="86"/>
                    <a:pt x="71" y="88"/>
                  </a:cubicBezTo>
                  <a:cubicBezTo>
                    <a:pt x="72" y="94"/>
                    <a:pt x="72" y="94"/>
                    <a:pt x="72" y="94"/>
                  </a:cubicBezTo>
                  <a:cubicBezTo>
                    <a:pt x="73" y="96"/>
                    <a:pt x="72" y="98"/>
                    <a:pt x="69" y="99"/>
                  </a:cubicBezTo>
                  <a:cubicBezTo>
                    <a:pt x="62" y="102"/>
                    <a:pt x="49" y="103"/>
                    <a:pt x="41" y="103"/>
                  </a:cubicBezTo>
                  <a:cubicBezTo>
                    <a:pt x="7" y="103"/>
                    <a:pt x="0" y="78"/>
                    <a:pt x="0" y="52"/>
                  </a:cubicBezTo>
                  <a:cubicBezTo>
                    <a:pt x="0" y="26"/>
                    <a:pt x="7" y="0"/>
                    <a:pt x="4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924"/>
            <p:cNvSpPr>
              <a:spLocks noEditPoints="1"/>
            </p:cNvSpPr>
            <p:nvPr userDrawn="1"/>
          </p:nvSpPr>
          <p:spPr bwMode="gray">
            <a:xfrm>
              <a:off x="4909" y="4191"/>
              <a:ext cx="47" cy="55"/>
            </a:xfrm>
            <a:custGeom>
              <a:avLst/>
              <a:gdLst>
                <a:gd name="T0" fmla="*/ 4 w 66"/>
                <a:gd name="T1" fmla="*/ 10 h 77"/>
                <a:gd name="T2" fmla="*/ 0 w 66"/>
                <a:gd name="T3" fmla="*/ 5 h 77"/>
                <a:gd name="T4" fmla="*/ 4 w 66"/>
                <a:gd name="T5" fmla="*/ 0 h 77"/>
                <a:gd name="T6" fmla="*/ 9 w 66"/>
                <a:gd name="T7" fmla="*/ 5 h 77"/>
                <a:gd name="T8" fmla="*/ 4 w 66"/>
                <a:gd name="T9" fmla="*/ 10 h 77"/>
                <a:gd name="T10" fmla="*/ 4 w 66"/>
                <a:gd name="T11" fmla="*/ 2 h 77"/>
                <a:gd name="T12" fmla="*/ 2 w 66"/>
                <a:gd name="T13" fmla="*/ 5 h 77"/>
                <a:gd name="T14" fmla="*/ 4 w 66"/>
                <a:gd name="T15" fmla="*/ 8 h 77"/>
                <a:gd name="T16" fmla="*/ 6 w 66"/>
                <a:gd name="T17" fmla="*/ 5 h 77"/>
                <a:gd name="T18" fmla="*/ 4 w 66"/>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3" y="15"/>
                  </a:moveTo>
                  <a:cubicBezTo>
                    <a:pt x="20" y="15"/>
                    <a:pt x="17" y="23"/>
                    <a:pt x="17" y="39"/>
                  </a:cubicBezTo>
                  <a:cubicBezTo>
                    <a:pt x="17" y="55"/>
                    <a:pt x="20" y="63"/>
                    <a:pt x="32" y="63"/>
                  </a:cubicBezTo>
                  <a:cubicBezTo>
                    <a:pt x="46" y="63"/>
                    <a:pt x="49" y="55"/>
                    <a:pt x="49" y="39"/>
                  </a:cubicBezTo>
                  <a:cubicBezTo>
                    <a:pt x="49" y="22"/>
                    <a:pt x="46"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925"/>
            <p:cNvSpPr>
              <a:spLocks/>
            </p:cNvSpPr>
            <p:nvPr userDrawn="1"/>
          </p:nvSpPr>
          <p:spPr bwMode="gray">
            <a:xfrm>
              <a:off x="4967" y="4191"/>
              <a:ext cx="78" cy="55"/>
            </a:xfrm>
            <a:custGeom>
              <a:avLst/>
              <a:gdLst>
                <a:gd name="T0" fmla="*/ 14 w 109"/>
                <a:gd name="T1" fmla="*/ 11 h 76"/>
                <a:gd name="T2" fmla="*/ 13 w 109"/>
                <a:gd name="T3" fmla="*/ 11 h 76"/>
                <a:gd name="T4" fmla="*/ 12 w 109"/>
                <a:gd name="T5" fmla="*/ 10 h 76"/>
                <a:gd name="T6" fmla="*/ 12 w 109"/>
                <a:gd name="T7" fmla="*/ 5 h 76"/>
                <a:gd name="T8" fmla="*/ 11 w 109"/>
                <a:gd name="T9" fmla="*/ 2 h 76"/>
                <a:gd name="T10" fmla="*/ 8 w 109"/>
                <a:gd name="T11" fmla="*/ 4 h 76"/>
                <a:gd name="T12" fmla="*/ 8 w 109"/>
                <a:gd name="T13" fmla="*/ 5 h 76"/>
                <a:gd name="T14" fmla="*/ 8 w 109"/>
                <a:gd name="T15" fmla="*/ 10 h 76"/>
                <a:gd name="T16" fmla="*/ 8 w 109"/>
                <a:gd name="T17" fmla="*/ 11 h 76"/>
                <a:gd name="T18" fmla="*/ 6 w 109"/>
                <a:gd name="T19" fmla="*/ 11 h 76"/>
                <a:gd name="T20" fmla="*/ 6 w 109"/>
                <a:gd name="T21" fmla="*/ 10 h 76"/>
                <a:gd name="T22" fmla="*/ 6 w 109"/>
                <a:gd name="T23" fmla="*/ 4 h 76"/>
                <a:gd name="T24" fmla="*/ 5 w 109"/>
                <a:gd name="T25" fmla="*/ 2 h 76"/>
                <a:gd name="T26" fmla="*/ 2 w 109"/>
                <a:gd name="T27" fmla="*/ 4 h 76"/>
                <a:gd name="T28" fmla="*/ 2 w 109"/>
                <a:gd name="T29" fmla="*/ 10 h 76"/>
                <a:gd name="T30" fmla="*/ 1 w 109"/>
                <a:gd name="T31" fmla="*/ 11 h 76"/>
                <a:gd name="T32" fmla="*/ 1 w 109"/>
                <a:gd name="T33" fmla="*/ 11 h 76"/>
                <a:gd name="T34" fmla="*/ 0 w 109"/>
                <a:gd name="T35" fmla="*/ 10 h 76"/>
                <a:gd name="T36" fmla="*/ 0 w 109"/>
                <a:gd name="T37" fmla="*/ 1 h 76"/>
                <a:gd name="T38" fmla="*/ 1 w 109"/>
                <a:gd name="T39" fmla="*/ 1 h 76"/>
                <a:gd name="T40" fmla="*/ 1 w 109"/>
                <a:gd name="T41" fmla="*/ 1 h 76"/>
                <a:gd name="T42" fmla="*/ 2 w 109"/>
                <a:gd name="T43" fmla="*/ 1 h 76"/>
                <a:gd name="T44" fmla="*/ 2 w 109"/>
                <a:gd name="T45" fmla="*/ 1 h 76"/>
                <a:gd name="T46" fmla="*/ 2 w 109"/>
                <a:gd name="T47" fmla="*/ 1 h 76"/>
                <a:gd name="T48" fmla="*/ 5 w 109"/>
                <a:gd name="T49" fmla="*/ 0 h 76"/>
                <a:gd name="T50" fmla="*/ 8 w 109"/>
                <a:gd name="T51" fmla="*/ 1 h 76"/>
                <a:gd name="T52" fmla="*/ 11 w 109"/>
                <a:gd name="T53" fmla="*/ 0 h 76"/>
                <a:gd name="T54" fmla="*/ 15 w 109"/>
                <a:gd name="T55" fmla="*/ 4 h 76"/>
                <a:gd name="T56" fmla="*/ 15 w 109"/>
                <a:gd name="T57" fmla="*/ 10 h 76"/>
                <a:gd name="T58" fmla="*/ 14 w 109"/>
                <a:gd name="T59" fmla="*/ 1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89" y="15"/>
                    <a:pt x="82" y="15"/>
                  </a:cubicBezTo>
                  <a:cubicBezTo>
                    <a:pt x="76" y="15"/>
                    <a:pt x="67" y="20"/>
                    <a:pt x="62" y="22"/>
                  </a:cubicBezTo>
                  <a:cubicBezTo>
                    <a:pt x="62"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6" y="22"/>
                  </a:cubicBezTo>
                  <a:cubicBezTo>
                    <a:pt x="16" y="73"/>
                    <a:pt x="16" y="73"/>
                    <a:pt x="16" y="73"/>
                  </a:cubicBez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9"/>
                    <a:pt x="16" y="9"/>
                    <a:pt x="16" y="9"/>
                  </a:cubicBezTo>
                  <a:cubicBezTo>
                    <a:pt x="16" y="9"/>
                    <a:pt x="16" y="9"/>
                    <a:pt x="16" y="9"/>
                  </a:cubicBezTo>
                  <a:cubicBezTo>
                    <a:pt x="22"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926"/>
            <p:cNvSpPr>
              <a:spLocks/>
            </p:cNvSpPr>
            <p:nvPr userDrawn="1"/>
          </p:nvSpPr>
          <p:spPr bwMode="gray">
            <a:xfrm>
              <a:off x="5057" y="4191"/>
              <a:ext cx="78" cy="55"/>
            </a:xfrm>
            <a:custGeom>
              <a:avLst/>
              <a:gdLst>
                <a:gd name="T0" fmla="*/ 14 w 109"/>
                <a:gd name="T1" fmla="*/ 11 h 76"/>
                <a:gd name="T2" fmla="*/ 13 w 109"/>
                <a:gd name="T3" fmla="*/ 11 h 76"/>
                <a:gd name="T4" fmla="*/ 12 w 109"/>
                <a:gd name="T5" fmla="*/ 10 h 76"/>
                <a:gd name="T6" fmla="*/ 12 w 109"/>
                <a:gd name="T7" fmla="*/ 5 h 76"/>
                <a:gd name="T8" fmla="*/ 11 w 109"/>
                <a:gd name="T9" fmla="*/ 2 h 76"/>
                <a:gd name="T10" fmla="*/ 8 w 109"/>
                <a:gd name="T11" fmla="*/ 4 h 76"/>
                <a:gd name="T12" fmla="*/ 8 w 109"/>
                <a:gd name="T13" fmla="*/ 5 h 76"/>
                <a:gd name="T14" fmla="*/ 8 w 109"/>
                <a:gd name="T15" fmla="*/ 10 h 76"/>
                <a:gd name="T16" fmla="*/ 8 w 109"/>
                <a:gd name="T17" fmla="*/ 11 h 76"/>
                <a:gd name="T18" fmla="*/ 6 w 109"/>
                <a:gd name="T19" fmla="*/ 11 h 76"/>
                <a:gd name="T20" fmla="*/ 6 w 109"/>
                <a:gd name="T21" fmla="*/ 10 h 76"/>
                <a:gd name="T22" fmla="*/ 6 w 109"/>
                <a:gd name="T23" fmla="*/ 4 h 76"/>
                <a:gd name="T24" fmla="*/ 5 w 109"/>
                <a:gd name="T25" fmla="*/ 2 h 76"/>
                <a:gd name="T26" fmla="*/ 2 w 109"/>
                <a:gd name="T27" fmla="*/ 4 h 76"/>
                <a:gd name="T28" fmla="*/ 2 w 109"/>
                <a:gd name="T29" fmla="*/ 10 h 76"/>
                <a:gd name="T30" fmla="*/ 2 w 109"/>
                <a:gd name="T31" fmla="*/ 11 h 76"/>
                <a:gd name="T32" fmla="*/ 1 w 109"/>
                <a:gd name="T33" fmla="*/ 11 h 76"/>
                <a:gd name="T34" fmla="*/ 0 w 109"/>
                <a:gd name="T35" fmla="*/ 10 h 76"/>
                <a:gd name="T36" fmla="*/ 0 w 109"/>
                <a:gd name="T37" fmla="*/ 1 h 76"/>
                <a:gd name="T38" fmla="*/ 1 w 109"/>
                <a:gd name="T39" fmla="*/ 1 h 76"/>
                <a:gd name="T40" fmla="*/ 2 w 109"/>
                <a:gd name="T41" fmla="*/ 1 h 76"/>
                <a:gd name="T42" fmla="*/ 2 w 109"/>
                <a:gd name="T43" fmla="*/ 1 h 76"/>
                <a:gd name="T44" fmla="*/ 2 w 109"/>
                <a:gd name="T45" fmla="*/ 1 h 76"/>
                <a:gd name="T46" fmla="*/ 2 w 109"/>
                <a:gd name="T47" fmla="*/ 1 h 76"/>
                <a:gd name="T48" fmla="*/ 5 w 109"/>
                <a:gd name="T49" fmla="*/ 0 h 76"/>
                <a:gd name="T50" fmla="*/ 8 w 109"/>
                <a:gd name="T51" fmla="*/ 1 h 76"/>
                <a:gd name="T52" fmla="*/ 11 w 109"/>
                <a:gd name="T53" fmla="*/ 0 h 76"/>
                <a:gd name="T54" fmla="*/ 15 w 109"/>
                <a:gd name="T55" fmla="*/ 4 h 76"/>
                <a:gd name="T56" fmla="*/ 15 w 109"/>
                <a:gd name="T57" fmla="*/ 10 h 76"/>
                <a:gd name="T58" fmla="*/ 14 w 109"/>
                <a:gd name="T59" fmla="*/ 1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90" y="15"/>
                    <a:pt x="82" y="15"/>
                  </a:cubicBezTo>
                  <a:cubicBezTo>
                    <a:pt x="76" y="15"/>
                    <a:pt x="67" y="20"/>
                    <a:pt x="63" y="22"/>
                  </a:cubicBezTo>
                  <a:cubicBezTo>
                    <a:pt x="63"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7" y="22"/>
                  </a:cubicBezTo>
                  <a:cubicBezTo>
                    <a:pt x="17" y="73"/>
                    <a:pt x="17" y="73"/>
                    <a:pt x="17" y="73"/>
                  </a:cubicBezTo>
                  <a:cubicBezTo>
                    <a:pt x="17"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927"/>
            <p:cNvSpPr>
              <a:spLocks noEditPoints="1"/>
            </p:cNvSpPr>
            <p:nvPr userDrawn="1"/>
          </p:nvSpPr>
          <p:spPr bwMode="gray">
            <a:xfrm>
              <a:off x="5148" y="4172"/>
              <a:ext cx="13" cy="74"/>
            </a:xfrm>
            <a:custGeom>
              <a:avLst/>
              <a:gdLst>
                <a:gd name="T0" fmla="*/ 1 w 18"/>
                <a:gd name="T1" fmla="*/ 2 h 103"/>
                <a:gd name="T2" fmla="*/ 0 w 18"/>
                <a:gd name="T3" fmla="*/ 1 h 103"/>
                <a:gd name="T4" fmla="*/ 1 w 18"/>
                <a:gd name="T5" fmla="*/ 0 h 103"/>
                <a:gd name="T6" fmla="*/ 3 w 18"/>
                <a:gd name="T7" fmla="*/ 1 h 103"/>
                <a:gd name="T8" fmla="*/ 1 w 18"/>
                <a:gd name="T9" fmla="*/ 2 h 103"/>
                <a:gd name="T10" fmla="*/ 3 w 18"/>
                <a:gd name="T11" fmla="*/ 14 h 103"/>
                <a:gd name="T12" fmla="*/ 2 w 18"/>
                <a:gd name="T13" fmla="*/ 14 h 103"/>
                <a:gd name="T14" fmla="*/ 1 w 18"/>
                <a:gd name="T15" fmla="*/ 14 h 103"/>
                <a:gd name="T16" fmla="*/ 1 w 18"/>
                <a:gd name="T17" fmla="*/ 14 h 103"/>
                <a:gd name="T18" fmla="*/ 1 w 18"/>
                <a:gd name="T19" fmla="*/ 4 h 103"/>
                <a:gd name="T20" fmla="*/ 1 w 18"/>
                <a:gd name="T21" fmla="*/ 4 h 103"/>
                <a:gd name="T22" fmla="*/ 2 w 18"/>
                <a:gd name="T23" fmla="*/ 4 h 103"/>
                <a:gd name="T24" fmla="*/ 3 w 18"/>
                <a:gd name="T25" fmla="*/ 4 h 103"/>
                <a:gd name="T26" fmla="*/ 3 w 18"/>
                <a:gd name="T27" fmla="*/ 14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6" y="0"/>
                    <a:pt x="18" y="4"/>
                    <a:pt x="18" y="9"/>
                  </a:cubicBezTo>
                  <a:cubicBezTo>
                    <a:pt x="18" y="13"/>
                    <a:pt x="17" y="18"/>
                    <a:pt x="9" y="18"/>
                  </a:cubicBezTo>
                  <a:close/>
                  <a:moveTo>
                    <a:pt x="17" y="100"/>
                  </a:moveTo>
                  <a:cubicBezTo>
                    <a:pt x="17" y="102"/>
                    <a:pt x="16"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6"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928"/>
            <p:cNvSpPr>
              <a:spLocks/>
            </p:cNvSpPr>
            <p:nvPr userDrawn="1"/>
          </p:nvSpPr>
          <p:spPr bwMode="gray">
            <a:xfrm>
              <a:off x="5172" y="4191"/>
              <a:ext cx="42" cy="55"/>
            </a:xfrm>
            <a:custGeom>
              <a:avLst/>
              <a:gdLst>
                <a:gd name="T0" fmla="*/ 4 w 58"/>
                <a:gd name="T1" fmla="*/ 10 h 77"/>
                <a:gd name="T2" fmla="*/ 1 w 58"/>
                <a:gd name="T3" fmla="*/ 10 h 77"/>
                <a:gd name="T4" fmla="*/ 0 w 58"/>
                <a:gd name="T5" fmla="*/ 9 h 77"/>
                <a:gd name="T6" fmla="*/ 1 w 58"/>
                <a:gd name="T7" fmla="*/ 9 h 77"/>
                <a:gd name="T8" fmla="*/ 1 w 58"/>
                <a:gd name="T9" fmla="*/ 8 h 77"/>
                <a:gd name="T10" fmla="*/ 4 w 58"/>
                <a:gd name="T11" fmla="*/ 8 h 77"/>
                <a:gd name="T12" fmla="*/ 6 w 58"/>
                <a:gd name="T13" fmla="*/ 7 h 77"/>
                <a:gd name="T14" fmla="*/ 4 w 58"/>
                <a:gd name="T15" fmla="*/ 6 h 77"/>
                <a:gd name="T16" fmla="*/ 0 w 58"/>
                <a:gd name="T17" fmla="*/ 3 h 77"/>
                <a:gd name="T18" fmla="*/ 4 w 58"/>
                <a:gd name="T19" fmla="*/ 0 h 77"/>
                <a:gd name="T20" fmla="*/ 7 w 58"/>
                <a:gd name="T21" fmla="*/ 1 h 77"/>
                <a:gd name="T22" fmla="*/ 8 w 58"/>
                <a:gd name="T23" fmla="*/ 1 h 77"/>
                <a:gd name="T24" fmla="*/ 7 w 58"/>
                <a:gd name="T25" fmla="*/ 1 h 77"/>
                <a:gd name="T26" fmla="*/ 7 w 58"/>
                <a:gd name="T27" fmla="*/ 2 h 77"/>
                <a:gd name="T28" fmla="*/ 4 w 58"/>
                <a:gd name="T29" fmla="*/ 2 h 77"/>
                <a:gd name="T30" fmla="*/ 3 w 58"/>
                <a:gd name="T31" fmla="*/ 3 h 77"/>
                <a:gd name="T32" fmla="*/ 5 w 58"/>
                <a:gd name="T33" fmla="*/ 4 h 77"/>
                <a:gd name="T34" fmla="*/ 9 w 58"/>
                <a:gd name="T35" fmla="*/ 7 h 77"/>
                <a:gd name="T36" fmla="*/ 4 w 58"/>
                <a:gd name="T37" fmla="*/ 1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7" y="77"/>
                  </a:moveTo>
                  <a:cubicBezTo>
                    <a:pt x="19" y="77"/>
                    <a:pt x="9" y="76"/>
                    <a:pt x="3" y="74"/>
                  </a:cubicBezTo>
                  <a:cubicBezTo>
                    <a:pt x="0" y="73"/>
                    <a:pt x="0" y="71"/>
                    <a:pt x="0" y="69"/>
                  </a:cubicBezTo>
                  <a:cubicBezTo>
                    <a:pt x="1" y="64"/>
                    <a:pt x="1" y="64"/>
                    <a:pt x="1" y="64"/>
                  </a:cubicBezTo>
                  <a:cubicBezTo>
                    <a:pt x="2" y="61"/>
                    <a:pt x="3" y="61"/>
                    <a:pt x="5" y="61"/>
                  </a:cubicBezTo>
                  <a:cubicBezTo>
                    <a:pt x="12" y="63"/>
                    <a:pt x="22" y="63"/>
                    <a:pt x="27" y="63"/>
                  </a:cubicBezTo>
                  <a:cubicBezTo>
                    <a:pt x="36" y="63"/>
                    <a:pt x="40" y="61"/>
                    <a:pt x="40" y="55"/>
                  </a:cubicBezTo>
                  <a:cubicBezTo>
                    <a:pt x="40" y="48"/>
                    <a:pt x="38" y="46"/>
                    <a:pt x="28" y="45"/>
                  </a:cubicBezTo>
                  <a:cubicBezTo>
                    <a:pt x="13" y="43"/>
                    <a:pt x="0" y="39"/>
                    <a:pt x="0" y="23"/>
                  </a:cubicBezTo>
                  <a:cubicBezTo>
                    <a:pt x="0" y="8"/>
                    <a:pt x="12" y="0"/>
                    <a:pt x="29" y="0"/>
                  </a:cubicBezTo>
                  <a:cubicBezTo>
                    <a:pt x="35" y="0"/>
                    <a:pt x="46" y="1"/>
                    <a:pt x="52" y="3"/>
                  </a:cubicBezTo>
                  <a:cubicBezTo>
                    <a:pt x="55" y="4"/>
                    <a:pt x="56" y="6"/>
                    <a:pt x="55" y="8"/>
                  </a:cubicBezTo>
                  <a:cubicBezTo>
                    <a:pt x="54" y="13"/>
                    <a:pt x="54" y="13"/>
                    <a:pt x="54" y="13"/>
                  </a:cubicBezTo>
                  <a:cubicBezTo>
                    <a:pt x="53" y="15"/>
                    <a:pt x="53" y="16"/>
                    <a:pt x="50" y="15"/>
                  </a:cubicBezTo>
                  <a:cubicBezTo>
                    <a:pt x="43" y="15"/>
                    <a:pt x="35" y="14"/>
                    <a:pt x="29" y="14"/>
                  </a:cubicBezTo>
                  <a:cubicBezTo>
                    <a:pt x="19" y="14"/>
                    <a:pt x="17" y="17"/>
                    <a:pt x="17" y="22"/>
                  </a:cubicBezTo>
                  <a:cubicBezTo>
                    <a:pt x="17" y="28"/>
                    <a:pt x="21" y="29"/>
                    <a:pt x="30" y="30"/>
                  </a:cubicBezTo>
                  <a:cubicBezTo>
                    <a:pt x="44" y="33"/>
                    <a:pt x="58" y="35"/>
                    <a:pt x="58" y="54"/>
                  </a:cubicBezTo>
                  <a:cubicBezTo>
                    <a:pt x="58" y="71"/>
                    <a:pt x="42" y="77"/>
                    <a:pt x="27"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929"/>
            <p:cNvSpPr>
              <a:spLocks/>
            </p:cNvSpPr>
            <p:nvPr userDrawn="1"/>
          </p:nvSpPr>
          <p:spPr bwMode="gray">
            <a:xfrm>
              <a:off x="5222" y="4191"/>
              <a:ext cx="41" cy="55"/>
            </a:xfrm>
            <a:custGeom>
              <a:avLst/>
              <a:gdLst>
                <a:gd name="T0" fmla="*/ 4 w 58"/>
                <a:gd name="T1" fmla="*/ 10 h 77"/>
                <a:gd name="T2" fmla="*/ 1 w 58"/>
                <a:gd name="T3" fmla="*/ 10 h 77"/>
                <a:gd name="T4" fmla="*/ 1 w 58"/>
                <a:gd name="T5" fmla="*/ 9 h 77"/>
                <a:gd name="T6" fmla="*/ 1 w 58"/>
                <a:gd name="T7" fmla="*/ 9 h 77"/>
                <a:gd name="T8" fmla="*/ 1 w 58"/>
                <a:gd name="T9" fmla="*/ 8 h 77"/>
                <a:gd name="T10" fmla="*/ 3 w 58"/>
                <a:gd name="T11" fmla="*/ 8 h 77"/>
                <a:gd name="T12" fmla="*/ 6 w 58"/>
                <a:gd name="T13" fmla="*/ 7 h 77"/>
                <a:gd name="T14" fmla="*/ 4 w 58"/>
                <a:gd name="T15" fmla="*/ 6 h 77"/>
                <a:gd name="T16" fmla="*/ 1 w 58"/>
                <a:gd name="T17" fmla="*/ 3 h 77"/>
                <a:gd name="T18" fmla="*/ 4 w 58"/>
                <a:gd name="T19" fmla="*/ 0 h 77"/>
                <a:gd name="T20" fmla="*/ 6 w 58"/>
                <a:gd name="T21" fmla="*/ 1 h 77"/>
                <a:gd name="T22" fmla="*/ 7 w 58"/>
                <a:gd name="T23" fmla="*/ 1 h 77"/>
                <a:gd name="T24" fmla="*/ 7 w 58"/>
                <a:gd name="T25" fmla="*/ 1 h 77"/>
                <a:gd name="T26" fmla="*/ 6 w 58"/>
                <a:gd name="T27" fmla="*/ 2 h 77"/>
                <a:gd name="T28" fmla="*/ 4 w 58"/>
                <a:gd name="T29" fmla="*/ 2 h 77"/>
                <a:gd name="T30" fmla="*/ 2 w 58"/>
                <a:gd name="T31" fmla="*/ 3 h 77"/>
                <a:gd name="T32" fmla="*/ 4 w 58"/>
                <a:gd name="T33" fmla="*/ 4 h 77"/>
                <a:gd name="T34" fmla="*/ 8 w 58"/>
                <a:gd name="T35" fmla="*/ 7 h 77"/>
                <a:gd name="T36" fmla="*/ 4 w 58"/>
                <a:gd name="T37" fmla="*/ 1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8" y="77"/>
                  </a:moveTo>
                  <a:cubicBezTo>
                    <a:pt x="20" y="77"/>
                    <a:pt x="10" y="76"/>
                    <a:pt x="4" y="74"/>
                  </a:cubicBezTo>
                  <a:cubicBezTo>
                    <a:pt x="1" y="73"/>
                    <a:pt x="0" y="71"/>
                    <a:pt x="1" y="69"/>
                  </a:cubicBezTo>
                  <a:cubicBezTo>
                    <a:pt x="2" y="64"/>
                    <a:pt x="2" y="64"/>
                    <a:pt x="2" y="64"/>
                  </a:cubicBezTo>
                  <a:cubicBezTo>
                    <a:pt x="2" y="61"/>
                    <a:pt x="3" y="61"/>
                    <a:pt x="6" y="61"/>
                  </a:cubicBezTo>
                  <a:cubicBezTo>
                    <a:pt x="13" y="63"/>
                    <a:pt x="22" y="63"/>
                    <a:pt x="27" y="63"/>
                  </a:cubicBezTo>
                  <a:cubicBezTo>
                    <a:pt x="37" y="63"/>
                    <a:pt x="41" y="61"/>
                    <a:pt x="41" y="55"/>
                  </a:cubicBezTo>
                  <a:cubicBezTo>
                    <a:pt x="41" y="48"/>
                    <a:pt x="39" y="46"/>
                    <a:pt x="29" y="45"/>
                  </a:cubicBezTo>
                  <a:cubicBezTo>
                    <a:pt x="14" y="43"/>
                    <a:pt x="1" y="39"/>
                    <a:pt x="1" y="23"/>
                  </a:cubicBezTo>
                  <a:cubicBezTo>
                    <a:pt x="1" y="8"/>
                    <a:pt x="13" y="0"/>
                    <a:pt x="30" y="0"/>
                  </a:cubicBezTo>
                  <a:cubicBezTo>
                    <a:pt x="36" y="0"/>
                    <a:pt x="46" y="1"/>
                    <a:pt x="53" y="3"/>
                  </a:cubicBezTo>
                  <a:cubicBezTo>
                    <a:pt x="55" y="4"/>
                    <a:pt x="56" y="6"/>
                    <a:pt x="56" y="8"/>
                  </a:cubicBezTo>
                  <a:cubicBezTo>
                    <a:pt x="55" y="13"/>
                    <a:pt x="55" y="13"/>
                    <a:pt x="55" y="13"/>
                  </a:cubicBezTo>
                  <a:cubicBezTo>
                    <a:pt x="54" y="15"/>
                    <a:pt x="53" y="16"/>
                    <a:pt x="51" y="15"/>
                  </a:cubicBezTo>
                  <a:cubicBezTo>
                    <a:pt x="44" y="15"/>
                    <a:pt x="36" y="14"/>
                    <a:pt x="30" y="14"/>
                  </a:cubicBezTo>
                  <a:cubicBezTo>
                    <a:pt x="20" y="14"/>
                    <a:pt x="18" y="17"/>
                    <a:pt x="18" y="22"/>
                  </a:cubicBezTo>
                  <a:cubicBezTo>
                    <a:pt x="18" y="28"/>
                    <a:pt x="22" y="29"/>
                    <a:pt x="31" y="30"/>
                  </a:cubicBezTo>
                  <a:cubicBezTo>
                    <a:pt x="45" y="33"/>
                    <a:pt x="58" y="35"/>
                    <a:pt x="58" y="54"/>
                  </a:cubicBezTo>
                  <a:cubicBezTo>
                    <a:pt x="58" y="71"/>
                    <a:pt x="43" y="77"/>
                    <a:pt x="28"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930"/>
            <p:cNvSpPr>
              <a:spLocks noEditPoints="1"/>
            </p:cNvSpPr>
            <p:nvPr userDrawn="1"/>
          </p:nvSpPr>
          <p:spPr bwMode="gray">
            <a:xfrm>
              <a:off x="5275" y="4172"/>
              <a:ext cx="13" cy="74"/>
            </a:xfrm>
            <a:custGeom>
              <a:avLst/>
              <a:gdLst>
                <a:gd name="T0" fmla="*/ 1 w 18"/>
                <a:gd name="T1" fmla="*/ 2 h 103"/>
                <a:gd name="T2" fmla="*/ 0 w 18"/>
                <a:gd name="T3" fmla="*/ 1 h 103"/>
                <a:gd name="T4" fmla="*/ 1 w 18"/>
                <a:gd name="T5" fmla="*/ 0 h 103"/>
                <a:gd name="T6" fmla="*/ 3 w 18"/>
                <a:gd name="T7" fmla="*/ 1 h 103"/>
                <a:gd name="T8" fmla="*/ 1 w 18"/>
                <a:gd name="T9" fmla="*/ 2 h 103"/>
                <a:gd name="T10" fmla="*/ 3 w 18"/>
                <a:gd name="T11" fmla="*/ 14 h 103"/>
                <a:gd name="T12" fmla="*/ 2 w 18"/>
                <a:gd name="T13" fmla="*/ 14 h 103"/>
                <a:gd name="T14" fmla="*/ 1 w 18"/>
                <a:gd name="T15" fmla="*/ 14 h 103"/>
                <a:gd name="T16" fmla="*/ 1 w 18"/>
                <a:gd name="T17" fmla="*/ 14 h 103"/>
                <a:gd name="T18" fmla="*/ 1 w 18"/>
                <a:gd name="T19" fmla="*/ 4 h 103"/>
                <a:gd name="T20" fmla="*/ 1 w 18"/>
                <a:gd name="T21" fmla="*/ 4 h 103"/>
                <a:gd name="T22" fmla="*/ 2 w 18"/>
                <a:gd name="T23" fmla="*/ 4 h 103"/>
                <a:gd name="T24" fmla="*/ 3 w 18"/>
                <a:gd name="T25" fmla="*/ 4 h 103"/>
                <a:gd name="T26" fmla="*/ 3 w 18"/>
                <a:gd name="T27" fmla="*/ 14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7" y="0"/>
                    <a:pt x="18" y="4"/>
                    <a:pt x="18" y="9"/>
                  </a:cubicBezTo>
                  <a:cubicBezTo>
                    <a:pt x="18" y="13"/>
                    <a:pt x="17" y="18"/>
                    <a:pt x="9" y="18"/>
                  </a:cubicBezTo>
                  <a:close/>
                  <a:moveTo>
                    <a:pt x="17" y="100"/>
                  </a:moveTo>
                  <a:cubicBezTo>
                    <a:pt x="17" y="102"/>
                    <a:pt x="17"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7"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931"/>
            <p:cNvSpPr>
              <a:spLocks noEditPoints="1"/>
            </p:cNvSpPr>
            <p:nvPr userDrawn="1"/>
          </p:nvSpPr>
          <p:spPr bwMode="gray">
            <a:xfrm>
              <a:off x="5299" y="4191"/>
              <a:ext cx="48" cy="55"/>
            </a:xfrm>
            <a:custGeom>
              <a:avLst/>
              <a:gdLst>
                <a:gd name="T0" fmla="*/ 4 w 67"/>
                <a:gd name="T1" fmla="*/ 10 h 77"/>
                <a:gd name="T2" fmla="*/ 0 w 67"/>
                <a:gd name="T3" fmla="*/ 5 h 77"/>
                <a:gd name="T4" fmla="*/ 4 w 67"/>
                <a:gd name="T5" fmla="*/ 0 h 77"/>
                <a:gd name="T6" fmla="*/ 9 w 67"/>
                <a:gd name="T7" fmla="*/ 5 h 77"/>
                <a:gd name="T8" fmla="*/ 4 w 67"/>
                <a:gd name="T9" fmla="*/ 10 h 77"/>
                <a:gd name="T10" fmla="*/ 4 w 67"/>
                <a:gd name="T11" fmla="*/ 2 h 77"/>
                <a:gd name="T12" fmla="*/ 2 w 67"/>
                <a:gd name="T13" fmla="*/ 5 h 77"/>
                <a:gd name="T14" fmla="*/ 4 w 67"/>
                <a:gd name="T15" fmla="*/ 8 h 77"/>
                <a:gd name="T16" fmla="*/ 7 w 67"/>
                <a:gd name="T17" fmla="*/ 5 h 77"/>
                <a:gd name="T18" fmla="*/ 4 w 67"/>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7">
                  <a:moveTo>
                    <a:pt x="33" y="77"/>
                  </a:moveTo>
                  <a:cubicBezTo>
                    <a:pt x="2" y="77"/>
                    <a:pt x="0" y="55"/>
                    <a:pt x="0" y="37"/>
                  </a:cubicBezTo>
                  <a:cubicBezTo>
                    <a:pt x="0" y="23"/>
                    <a:pt x="4" y="0"/>
                    <a:pt x="33" y="0"/>
                  </a:cubicBezTo>
                  <a:cubicBezTo>
                    <a:pt x="62" y="0"/>
                    <a:pt x="67" y="20"/>
                    <a:pt x="67" y="37"/>
                  </a:cubicBezTo>
                  <a:cubicBezTo>
                    <a:pt x="67" y="55"/>
                    <a:pt x="64" y="77"/>
                    <a:pt x="33" y="77"/>
                  </a:cubicBezTo>
                  <a:close/>
                  <a:moveTo>
                    <a:pt x="33" y="15"/>
                  </a:moveTo>
                  <a:cubicBezTo>
                    <a:pt x="20" y="15"/>
                    <a:pt x="17" y="23"/>
                    <a:pt x="17" y="39"/>
                  </a:cubicBezTo>
                  <a:cubicBezTo>
                    <a:pt x="17" y="55"/>
                    <a:pt x="20" y="63"/>
                    <a:pt x="33" y="63"/>
                  </a:cubicBezTo>
                  <a:cubicBezTo>
                    <a:pt x="47" y="63"/>
                    <a:pt x="50" y="55"/>
                    <a:pt x="50" y="39"/>
                  </a:cubicBezTo>
                  <a:cubicBezTo>
                    <a:pt x="50" y="22"/>
                    <a:pt x="47"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932"/>
            <p:cNvSpPr>
              <a:spLocks/>
            </p:cNvSpPr>
            <p:nvPr userDrawn="1"/>
          </p:nvSpPr>
          <p:spPr bwMode="gray">
            <a:xfrm>
              <a:off x="5357" y="4191"/>
              <a:ext cx="47" cy="55"/>
            </a:xfrm>
            <a:custGeom>
              <a:avLst/>
              <a:gdLst>
                <a:gd name="T0" fmla="*/ 9 w 65"/>
                <a:gd name="T1" fmla="*/ 11 h 76"/>
                <a:gd name="T2" fmla="*/ 7 w 65"/>
                <a:gd name="T3" fmla="*/ 11 h 76"/>
                <a:gd name="T4" fmla="*/ 7 w 65"/>
                <a:gd name="T5" fmla="*/ 10 h 76"/>
                <a:gd name="T6" fmla="*/ 7 w 65"/>
                <a:gd name="T7" fmla="*/ 5 h 76"/>
                <a:gd name="T8" fmla="*/ 5 w 65"/>
                <a:gd name="T9" fmla="*/ 2 h 76"/>
                <a:gd name="T10" fmla="*/ 3 w 65"/>
                <a:gd name="T11" fmla="*/ 4 h 76"/>
                <a:gd name="T12" fmla="*/ 3 w 65"/>
                <a:gd name="T13" fmla="*/ 10 h 76"/>
                <a:gd name="T14" fmla="*/ 2 w 65"/>
                <a:gd name="T15" fmla="*/ 11 h 76"/>
                <a:gd name="T16" fmla="*/ 1 w 65"/>
                <a:gd name="T17" fmla="*/ 11 h 76"/>
                <a:gd name="T18" fmla="*/ 0 w 65"/>
                <a:gd name="T19" fmla="*/ 10 h 76"/>
                <a:gd name="T20" fmla="*/ 0 w 65"/>
                <a:gd name="T21" fmla="*/ 1 h 76"/>
                <a:gd name="T22" fmla="*/ 1 w 65"/>
                <a:gd name="T23" fmla="*/ 1 h 76"/>
                <a:gd name="T24" fmla="*/ 2 w 65"/>
                <a:gd name="T25" fmla="*/ 1 h 76"/>
                <a:gd name="T26" fmla="*/ 3 w 65"/>
                <a:gd name="T27" fmla="*/ 1 h 76"/>
                <a:gd name="T28" fmla="*/ 3 w 65"/>
                <a:gd name="T29" fmla="*/ 1 h 76"/>
                <a:gd name="T30" fmla="*/ 3 w 65"/>
                <a:gd name="T31" fmla="*/ 1 h 76"/>
                <a:gd name="T32" fmla="*/ 7 w 65"/>
                <a:gd name="T33" fmla="*/ 0 h 76"/>
                <a:gd name="T34" fmla="*/ 9 w 65"/>
                <a:gd name="T35" fmla="*/ 4 h 76"/>
                <a:gd name="T36" fmla="*/ 9 w 65"/>
                <a:gd name="T37" fmla="*/ 10 h 76"/>
                <a:gd name="T38" fmla="*/ 9 w 65"/>
                <a:gd name="T39" fmla="*/ 1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1" y="20"/>
                    <a:pt x="16" y="22"/>
                  </a:cubicBezTo>
                  <a:cubicBezTo>
                    <a:pt x="16" y="73"/>
                    <a:pt x="16" y="73"/>
                    <a:pt x="16" y="73"/>
                  </a:cubicBezTo>
                  <a:cubicBezTo>
                    <a:pt x="16"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6" y="3"/>
                    <a:pt x="16" y="4"/>
                  </a:cubicBezTo>
                  <a:cubicBezTo>
                    <a:pt x="16" y="9"/>
                    <a:pt x="16" y="9"/>
                    <a:pt x="16" y="9"/>
                  </a:cubicBezTo>
                  <a:cubicBezTo>
                    <a:pt x="17" y="9"/>
                    <a:pt x="17" y="9"/>
                    <a:pt x="17" y="9"/>
                  </a:cubicBezTo>
                  <a:cubicBezTo>
                    <a:pt x="23" y="5"/>
                    <a:pt x="33" y="0"/>
                    <a:pt x="42" y="0"/>
                  </a:cubicBezTo>
                  <a:cubicBezTo>
                    <a:pt x="63" y="0"/>
                    <a:pt x="65" y="14"/>
                    <a:pt x="65" y="29"/>
                  </a:cubicBezTo>
                  <a:cubicBezTo>
                    <a:pt x="65" y="73"/>
                    <a:pt x="65" y="73"/>
                    <a:pt x="65" y="73"/>
                  </a:cubicBezTo>
                  <a:cubicBezTo>
                    <a:pt x="65"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933"/>
            <p:cNvSpPr>
              <a:spLocks/>
            </p:cNvSpPr>
            <p:nvPr userDrawn="1"/>
          </p:nvSpPr>
          <p:spPr bwMode="gray">
            <a:xfrm>
              <a:off x="5454" y="4026"/>
              <a:ext cx="19" cy="220"/>
            </a:xfrm>
            <a:custGeom>
              <a:avLst/>
              <a:gdLst>
                <a:gd name="T0" fmla="*/ 19 w 19"/>
                <a:gd name="T1" fmla="*/ 220 h 220"/>
                <a:gd name="T2" fmla="*/ 19 w 19"/>
                <a:gd name="T3" fmla="*/ 0 h 220"/>
                <a:gd name="T4" fmla="*/ 0 w 19"/>
                <a:gd name="T5" fmla="*/ 0 h 220"/>
                <a:gd name="T6" fmla="*/ 0 w 19"/>
                <a:gd name="T7" fmla="*/ 220 h 220"/>
                <a:gd name="T8" fmla="*/ 19 w 19"/>
                <a:gd name="T9" fmla="*/ 220 h 220"/>
                <a:gd name="T10" fmla="*/ 19 w 19"/>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0">
                  <a:moveTo>
                    <a:pt x="19" y="220"/>
                  </a:moveTo>
                  <a:lnTo>
                    <a:pt x="19" y="0"/>
                  </a:lnTo>
                  <a:lnTo>
                    <a:pt x="0" y="0"/>
                  </a:lnTo>
                  <a:lnTo>
                    <a:pt x="0" y="220"/>
                  </a:lnTo>
                  <a:lnTo>
                    <a:pt x="19"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934"/>
            <p:cNvSpPr>
              <a:spLocks/>
            </p:cNvSpPr>
            <p:nvPr userDrawn="1"/>
          </p:nvSpPr>
          <p:spPr bwMode="gray">
            <a:xfrm>
              <a:off x="4040" y="3870"/>
              <a:ext cx="373" cy="139"/>
            </a:xfrm>
            <a:custGeom>
              <a:avLst/>
              <a:gdLst>
                <a:gd name="T0" fmla="*/ 0 w 521"/>
                <a:gd name="T1" fmla="*/ 27 h 193"/>
                <a:gd name="T2" fmla="*/ 43 w 521"/>
                <a:gd name="T3" fmla="*/ 22 h 193"/>
                <a:gd name="T4" fmla="*/ 49 w 521"/>
                <a:gd name="T5" fmla="*/ 19 h 193"/>
                <a:gd name="T6" fmla="*/ 58 w 521"/>
                <a:gd name="T7" fmla="*/ 16 h 193"/>
                <a:gd name="T8" fmla="*/ 65 w 521"/>
                <a:gd name="T9" fmla="*/ 9 h 193"/>
                <a:gd name="T10" fmla="*/ 70 w 521"/>
                <a:gd name="T11" fmla="*/ 1 h 193"/>
                <a:gd name="T12" fmla="*/ 70 w 521"/>
                <a:gd name="T13" fmla="*/ 0 h 193"/>
                <a:gd name="T14" fmla="*/ 64 w 521"/>
                <a:gd name="T15" fmla="*/ 7 h 193"/>
                <a:gd name="T16" fmla="*/ 57 w 521"/>
                <a:gd name="T17" fmla="*/ 14 h 193"/>
                <a:gd name="T18" fmla="*/ 48 w 521"/>
                <a:gd name="T19" fmla="*/ 18 h 193"/>
                <a:gd name="T20" fmla="*/ 43 w 521"/>
                <a:gd name="T21" fmla="*/ 19 h 193"/>
                <a:gd name="T22" fmla="*/ 39 w 521"/>
                <a:gd name="T23" fmla="*/ 19 h 193"/>
                <a:gd name="T24" fmla="*/ 0 w 521"/>
                <a:gd name="T25" fmla="*/ 24 h 193"/>
                <a:gd name="T26" fmla="*/ 0 w 521"/>
                <a:gd name="T27" fmla="*/ 27 h 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93">
                  <a:moveTo>
                    <a:pt x="0" y="193"/>
                  </a:moveTo>
                  <a:cubicBezTo>
                    <a:pt x="0" y="193"/>
                    <a:pt x="314" y="152"/>
                    <a:pt x="323" y="151"/>
                  </a:cubicBezTo>
                  <a:cubicBezTo>
                    <a:pt x="336" y="149"/>
                    <a:pt x="348" y="146"/>
                    <a:pt x="359" y="143"/>
                  </a:cubicBezTo>
                  <a:cubicBezTo>
                    <a:pt x="385" y="136"/>
                    <a:pt x="408" y="125"/>
                    <a:pt x="429" y="111"/>
                  </a:cubicBezTo>
                  <a:cubicBezTo>
                    <a:pt x="449" y="98"/>
                    <a:pt x="467" y="78"/>
                    <a:pt x="486" y="57"/>
                  </a:cubicBezTo>
                  <a:cubicBezTo>
                    <a:pt x="497" y="43"/>
                    <a:pt x="509" y="25"/>
                    <a:pt x="521" y="8"/>
                  </a:cubicBezTo>
                  <a:cubicBezTo>
                    <a:pt x="521" y="0"/>
                    <a:pt x="521" y="0"/>
                    <a:pt x="521" y="0"/>
                  </a:cubicBezTo>
                  <a:cubicBezTo>
                    <a:pt x="507" y="20"/>
                    <a:pt x="494" y="37"/>
                    <a:pt x="480" y="53"/>
                  </a:cubicBezTo>
                  <a:cubicBezTo>
                    <a:pt x="462" y="73"/>
                    <a:pt x="443" y="90"/>
                    <a:pt x="424" y="102"/>
                  </a:cubicBezTo>
                  <a:cubicBezTo>
                    <a:pt x="404" y="115"/>
                    <a:pt x="381" y="125"/>
                    <a:pt x="357" y="131"/>
                  </a:cubicBezTo>
                  <a:cubicBezTo>
                    <a:pt x="346" y="134"/>
                    <a:pt x="334" y="136"/>
                    <a:pt x="321" y="138"/>
                  </a:cubicBezTo>
                  <a:cubicBezTo>
                    <a:pt x="312" y="139"/>
                    <a:pt x="303" y="140"/>
                    <a:pt x="294" y="141"/>
                  </a:cubicBezTo>
                  <a:cubicBezTo>
                    <a:pt x="291" y="142"/>
                    <a:pt x="0" y="173"/>
                    <a:pt x="0" y="173"/>
                  </a:cubicBezTo>
                  <a:lnTo>
                    <a:pt x="0" y="19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935"/>
            <p:cNvSpPr>
              <a:spLocks/>
            </p:cNvSpPr>
            <p:nvPr userDrawn="1"/>
          </p:nvSpPr>
          <p:spPr bwMode="gray">
            <a:xfrm>
              <a:off x="4040" y="3900"/>
              <a:ext cx="373" cy="129"/>
            </a:xfrm>
            <a:custGeom>
              <a:avLst/>
              <a:gdLst>
                <a:gd name="T0" fmla="*/ 57 w 521"/>
                <a:gd name="T1" fmla="*/ 14 h 179"/>
                <a:gd name="T2" fmla="*/ 48 w 521"/>
                <a:gd name="T3" fmla="*/ 17 h 179"/>
                <a:gd name="T4" fmla="*/ 43 w 521"/>
                <a:gd name="T5" fmla="*/ 18 h 179"/>
                <a:gd name="T6" fmla="*/ 39 w 521"/>
                <a:gd name="T7" fmla="*/ 18 h 179"/>
                <a:gd name="T8" fmla="*/ 38 w 521"/>
                <a:gd name="T9" fmla="*/ 18 h 179"/>
                <a:gd name="T10" fmla="*/ 0 w 521"/>
                <a:gd name="T11" fmla="*/ 22 h 179"/>
                <a:gd name="T12" fmla="*/ 0 w 521"/>
                <a:gd name="T13" fmla="*/ 25 h 179"/>
                <a:gd name="T14" fmla="*/ 38 w 521"/>
                <a:gd name="T15" fmla="*/ 20 h 179"/>
                <a:gd name="T16" fmla="*/ 39 w 521"/>
                <a:gd name="T17" fmla="*/ 20 h 179"/>
                <a:gd name="T18" fmla="*/ 43 w 521"/>
                <a:gd name="T19" fmla="*/ 19 h 179"/>
                <a:gd name="T20" fmla="*/ 48 w 521"/>
                <a:gd name="T21" fmla="*/ 19 h 179"/>
                <a:gd name="T22" fmla="*/ 57 w 521"/>
                <a:gd name="T23" fmla="*/ 15 h 179"/>
                <a:gd name="T24" fmla="*/ 65 w 521"/>
                <a:gd name="T25" fmla="*/ 9 h 179"/>
                <a:gd name="T26" fmla="*/ 70 w 521"/>
                <a:gd name="T27" fmla="*/ 1 h 179"/>
                <a:gd name="T28" fmla="*/ 70 w 521"/>
                <a:gd name="T29" fmla="*/ 0 h 179"/>
                <a:gd name="T30" fmla="*/ 64 w 521"/>
                <a:gd name="T31" fmla="*/ 7 h 179"/>
                <a:gd name="T32" fmla="*/ 57 w 521"/>
                <a:gd name="T33" fmla="*/ 14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79">
                  <a:moveTo>
                    <a:pt x="421" y="98"/>
                  </a:moveTo>
                  <a:cubicBezTo>
                    <a:pt x="401" y="110"/>
                    <a:pt x="378" y="118"/>
                    <a:pt x="353" y="123"/>
                  </a:cubicBezTo>
                  <a:cubicBezTo>
                    <a:pt x="343" y="125"/>
                    <a:pt x="331" y="127"/>
                    <a:pt x="318" y="128"/>
                  </a:cubicBezTo>
                  <a:cubicBezTo>
                    <a:pt x="310" y="129"/>
                    <a:pt x="302" y="130"/>
                    <a:pt x="294" y="131"/>
                  </a:cubicBezTo>
                  <a:cubicBezTo>
                    <a:pt x="290" y="131"/>
                    <a:pt x="285" y="131"/>
                    <a:pt x="281" y="132"/>
                  </a:cubicBezTo>
                  <a:cubicBezTo>
                    <a:pt x="185" y="140"/>
                    <a:pt x="89" y="150"/>
                    <a:pt x="0" y="158"/>
                  </a:cubicBezTo>
                  <a:cubicBezTo>
                    <a:pt x="0" y="179"/>
                    <a:pt x="0" y="179"/>
                    <a:pt x="0" y="179"/>
                  </a:cubicBezTo>
                  <a:cubicBezTo>
                    <a:pt x="90" y="168"/>
                    <a:pt x="186" y="156"/>
                    <a:pt x="283" y="145"/>
                  </a:cubicBezTo>
                  <a:cubicBezTo>
                    <a:pt x="287" y="145"/>
                    <a:pt x="291" y="144"/>
                    <a:pt x="295" y="144"/>
                  </a:cubicBezTo>
                  <a:cubicBezTo>
                    <a:pt x="303" y="143"/>
                    <a:pt x="311" y="142"/>
                    <a:pt x="319" y="141"/>
                  </a:cubicBezTo>
                  <a:cubicBezTo>
                    <a:pt x="333" y="139"/>
                    <a:pt x="345" y="137"/>
                    <a:pt x="356" y="135"/>
                  </a:cubicBezTo>
                  <a:cubicBezTo>
                    <a:pt x="382" y="129"/>
                    <a:pt x="405" y="120"/>
                    <a:pt x="426" y="107"/>
                  </a:cubicBezTo>
                  <a:cubicBezTo>
                    <a:pt x="446" y="95"/>
                    <a:pt x="464" y="78"/>
                    <a:pt x="483" y="57"/>
                  </a:cubicBezTo>
                  <a:cubicBezTo>
                    <a:pt x="495" y="44"/>
                    <a:pt x="508" y="25"/>
                    <a:pt x="521" y="8"/>
                  </a:cubicBezTo>
                  <a:cubicBezTo>
                    <a:pt x="521" y="0"/>
                    <a:pt x="521" y="0"/>
                    <a:pt x="521" y="0"/>
                  </a:cubicBezTo>
                  <a:cubicBezTo>
                    <a:pt x="506" y="21"/>
                    <a:pt x="492" y="37"/>
                    <a:pt x="478" y="52"/>
                  </a:cubicBezTo>
                  <a:cubicBezTo>
                    <a:pt x="460" y="71"/>
                    <a:pt x="440" y="87"/>
                    <a:pt x="421" y="98"/>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936"/>
            <p:cNvSpPr>
              <a:spLocks/>
            </p:cNvSpPr>
            <p:nvPr userDrawn="1"/>
          </p:nvSpPr>
          <p:spPr bwMode="gray">
            <a:xfrm>
              <a:off x="4040" y="3932"/>
              <a:ext cx="373" cy="116"/>
            </a:xfrm>
            <a:custGeom>
              <a:avLst/>
              <a:gdLst>
                <a:gd name="T0" fmla="*/ 64 w 521"/>
                <a:gd name="T1" fmla="*/ 6 h 162"/>
                <a:gd name="T2" fmla="*/ 56 w 521"/>
                <a:gd name="T3" fmla="*/ 12 h 162"/>
                <a:gd name="T4" fmla="*/ 47 w 521"/>
                <a:gd name="T5" fmla="*/ 15 h 162"/>
                <a:gd name="T6" fmla="*/ 42 w 521"/>
                <a:gd name="T7" fmla="*/ 15 h 162"/>
                <a:gd name="T8" fmla="*/ 0 w 521"/>
                <a:gd name="T9" fmla="*/ 19 h 162"/>
                <a:gd name="T10" fmla="*/ 0 w 521"/>
                <a:gd name="T11" fmla="*/ 21 h 162"/>
                <a:gd name="T12" fmla="*/ 37 w 521"/>
                <a:gd name="T13" fmla="*/ 18 h 162"/>
                <a:gd name="T14" fmla="*/ 42 w 521"/>
                <a:gd name="T15" fmla="*/ 17 h 162"/>
                <a:gd name="T16" fmla="*/ 47 w 521"/>
                <a:gd name="T17" fmla="*/ 16 h 162"/>
                <a:gd name="T18" fmla="*/ 57 w 521"/>
                <a:gd name="T19" fmla="*/ 14 h 162"/>
                <a:gd name="T20" fmla="*/ 65 w 521"/>
                <a:gd name="T21" fmla="*/ 7 h 162"/>
                <a:gd name="T22" fmla="*/ 70 w 521"/>
                <a:gd name="T23" fmla="*/ 1 h 162"/>
                <a:gd name="T24" fmla="*/ 70 w 521"/>
                <a:gd name="T25" fmla="*/ 0 h 162"/>
                <a:gd name="T26" fmla="*/ 64 w 521"/>
                <a:gd name="T27" fmla="*/ 6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62">
                  <a:moveTo>
                    <a:pt x="476" y="49"/>
                  </a:moveTo>
                  <a:cubicBezTo>
                    <a:pt x="457" y="67"/>
                    <a:pt x="437" y="81"/>
                    <a:pt x="416" y="91"/>
                  </a:cubicBezTo>
                  <a:cubicBezTo>
                    <a:pt x="396" y="100"/>
                    <a:pt x="374" y="107"/>
                    <a:pt x="348" y="111"/>
                  </a:cubicBezTo>
                  <a:cubicBezTo>
                    <a:pt x="338" y="113"/>
                    <a:pt x="326" y="114"/>
                    <a:pt x="313" y="116"/>
                  </a:cubicBezTo>
                  <a:cubicBezTo>
                    <a:pt x="0" y="142"/>
                    <a:pt x="0" y="142"/>
                    <a:pt x="0" y="142"/>
                  </a:cubicBezTo>
                  <a:cubicBezTo>
                    <a:pt x="0" y="162"/>
                    <a:pt x="0" y="162"/>
                    <a:pt x="0" y="162"/>
                  </a:cubicBezTo>
                  <a:cubicBezTo>
                    <a:pt x="278" y="132"/>
                    <a:pt x="278" y="132"/>
                    <a:pt x="278" y="132"/>
                  </a:cubicBezTo>
                  <a:cubicBezTo>
                    <a:pt x="314" y="128"/>
                    <a:pt x="314" y="128"/>
                    <a:pt x="314" y="128"/>
                  </a:cubicBezTo>
                  <a:cubicBezTo>
                    <a:pt x="328" y="127"/>
                    <a:pt x="340" y="125"/>
                    <a:pt x="350" y="123"/>
                  </a:cubicBezTo>
                  <a:cubicBezTo>
                    <a:pt x="377" y="118"/>
                    <a:pt x="400" y="110"/>
                    <a:pt x="421" y="100"/>
                  </a:cubicBezTo>
                  <a:cubicBezTo>
                    <a:pt x="441" y="89"/>
                    <a:pt x="462" y="71"/>
                    <a:pt x="482" y="53"/>
                  </a:cubicBezTo>
                  <a:cubicBezTo>
                    <a:pt x="495" y="40"/>
                    <a:pt x="507" y="24"/>
                    <a:pt x="521" y="7"/>
                  </a:cubicBezTo>
                  <a:cubicBezTo>
                    <a:pt x="521" y="0"/>
                    <a:pt x="521" y="0"/>
                    <a:pt x="521" y="0"/>
                  </a:cubicBezTo>
                  <a:cubicBezTo>
                    <a:pt x="505" y="19"/>
                    <a:pt x="491" y="35"/>
                    <a:pt x="476" y="4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937"/>
            <p:cNvSpPr>
              <a:spLocks/>
            </p:cNvSpPr>
            <p:nvPr userDrawn="1"/>
          </p:nvSpPr>
          <p:spPr bwMode="gray">
            <a:xfrm>
              <a:off x="4040" y="3994"/>
              <a:ext cx="373" cy="94"/>
            </a:xfrm>
            <a:custGeom>
              <a:avLst/>
              <a:gdLst>
                <a:gd name="T0" fmla="*/ 54 w 521"/>
                <a:gd name="T1" fmla="*/ 10 h 131"/>
                <a:gd name="T2" fmla="*/ 46 w 521"/>
                <a:gd name="T3" fmla="*/ 12 h 131"/>
                <a:gd name="T4" fmla="*/ 39 w 521"/>
                <a:gd name="T5" fmla="*/ 12 h 131"/>
                <a:gd name="T6" fmla="*/ 37 w 521"/>
                <a:gd name="T7" fmla="*/ 12 h 131"/>
                <a:gd name="T8" fmla="*/ 17 w 521"/>
                <a:gd name="T9" fmla="*/ 14 h 131"/>
                <a:gd name="T10" fmla="*/ 0 w 521"/>
                <a:gd name="T11" fmla="*/ 15 h 131"/>
                <a:gd name="T12" fmla="*/ 0 w 521"/>
                <a:gd name="T13" fmla="*/ 17 h 131"/>
                <a:gd name="T14" fmla="*/ 18 w 521"/>
                <a:gd name="T15" fmla="*/ 17 h 131"/>
                <a:gd name="T16" fmla="*/ 37 w 521"/>
                <a:gd name="T17" fmla="*/ 14 h 131"/>
                <a:gd name="T18" fmla="*/ 42 w 521"/>
                <a:gd name="T19" fmla="*/ 14 h 131"/>
                <a:gd name="T20" fmla="*/ 46 w 521"/>
                <a:gd name="T21" fmla="*/ 14 h 131"/>
                <a:gd name="T22" fmla="*/ 56 w 521"/>
                <a:gd name="T23" fmla="*/ 11 h 131"/>
                <a:gd name="T24" fmla="*/ 64 w 521"/>
                <a:gd name="T25" fmla="*/ 6 h 131"/>
                <a:gd name="T26" fmla="*/ 70 w 521"/>
                <a:gd name="T27" fmla="*/ 1 h 131"/>
                <a:gd name="T28" fmla="*/ 70 w 521"/>
                <a:gd name="T29" fmla="*/ 0 h 131"/>
                <a:gd name="T30" fmla="*/ 64 w 521"/>
                <a:gd name="T31" fmla="*/ 5 h 131"/>
                <a:gd name="T32" fmla="*/ 54 w 521"/>
                <a:gd name="T33" fmla="*/ 1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31">
                  <a:moveTo>
                    <a:pt x="400" y="69"/>
                  </a:moveTo>
                  <a:cubicBezTo>
                    <a:pt x="382" y="80"/>
                    <a:pt x="368" y="86"/>
                    <a:pt x="342" y="88"/>
                  </a:cubicBezTo>
                  <a:cubicBezTo>
                    <a:pt x="326" y="90"/>
                    <a:pt x="310" y="91"/>
                    <a:pt x="295" y="92"/>
                  </a:cubicBezTo>
                  <a:cubicBezTo>
                    <a:pt x="287" y="92"/>
                    <a:pt x="279" y="92"/>
                    <a:pt x="272" y="93"/>
                  </a:cubicBezTo>
                  <a:cubicBezTo>
                    <a:pt x="224" y="96"/>
                    <a:pt x="178" y="99"/>
                    <a:pt x="131" y="102"/>
                  </a:cubicBezTo>
                  <a:cubicBezTo>
                    <a:pt x="0" y="111"/>
                    <a:pt x="0" y="111"/>
                    <a:pt x="0" y="111"/>
                  </a:cubicBezTo>
                  <a:cubicBezTo>
                    <a:pt x="0" y="131"/>
                    <a:pt x="0" y="131"/>
                    <a:pt x="0" y="131"/>
                  </a:cubicBezTo>
                  <a:cubicBezTo>
                    <a:pt x="132" y="119"/>
                    <a:pt x="132" y="119"/>
                    <a:pt x="132" y="119"/>
                  </a:cubicBezTo>
                  <a:cubicBezTo>
                    <a:pt x="175" y="115"/>
                    <a:pt x="224" y="111"/>
                    <a:pt x="273" y="107"/>
                  </a:cubicBezTo>
                  <a:cubicBezTo>
                    <a:pt x="308" y="104"/>
                    <a:pt x="308" y="104"/>
                    <a:pt x="308" y="104"/>
                  </a:cubicBezTo>
                  <a:cubicBezTo>
                    <a:pt x="322" y="103"/>
                    <a:pt x="333" y="102"/>
                    <a:pt x="343" y="100"/>
                  </a:cubicBezTo>
                  <a:cubicBezTo>
                    <a:pt x="370" y="97"/>
                    <a:pt x="393" y="91"/>
                    <a:pt x="413" y="84"/>
                  </a:cubicBezTo>
                  <a:cubicBezTo>
                    <a:pt x="435" y="75"/>
                    <a:pt x="456" y="63"/>
                    <a:pt x="476" y="48"/>
                  </a:cubicBezTo>
                  <a:cubicBezTo>
                    <a:pt x="495" y="34"/>
                    <a:pt x="521" y="7"/>
                    <a:pt x="521" y="7"/>
                  </a:cubicBezTo>
                  <a:cubicBezTo>
                    <a:pt x="521" y="0"/>
                    <a:pt x="521" y="0"/>
                    <a:pt x="521" y="0"/>
                  </a:cubicBezTo>
                  <a:cubicBezTo>
                    <a:pt x="504" y="16"/>
                    <a:pt x="494" y="26"/>
                    <a:pt x="476" y="38"/>
                  </a:cubicBezTo>
                  <a:cubicBezTo>
                    <a:pt x="454" y="52"/>
                    <a:pt x="416" y="60"/>
                    <a:pt x="400" y="6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938"/>
            <p:cNvSpPr>
              <a:spLocks/>
            </p:cNvSpPr>
            <p:nvPr userDrawn="1"/>
          </p:nvSpPr>
          <p:spPr bwMode="gray">
            <a:xfrm>
              <a:off x="4040" y="4031"/>
              <a:ext cx="373" cy="76"/>
            </a:xfrm>
            <a:custGeom>
              <a:avLst/>
              <a:gdLst>
                <a:gd name="T0" fmla="*/ 55 w 521"/>
                <a:gd name="T1" fmla="*/ 8 h 106"/>
                <a:gd name="T2" fmla="*/ 46 w 521"/>
                <a:gd name="T3" fmla="*/ 9 h 106"/>
                <a:gd name="T4" fmla="*/ 41 w 521"/>
                <a:gd name="T5" fmla="*/ 10 h 106"/>
                <a:gd name="T6" fmla="*/ 37 w 521"/>
                <a:gd name="T7" fmla="*/ 10 h 106"/>
                <a:gd name="T8" fmla="*/ 0 w 521"/>
                <a:gd name="T9" fmla="*/ 11 h 106"/>
                <a:gd name="T10" fmla="*/ 0 w 521"/>
                <a:gd name="T11" fmla="*/ 14 h 106"/>
                <a:gd name="T12" fmla="*/ 37 w 521"/>
                <a:gd name="T13" fmla="*/ 11 h 106"/>
                <a:gd name="T14" fmla="*/ 41 w 521"/>
                <a:gd name="T15" fmla="*/ 11 h 106"/>
                <a:gd name="T16" fmla="*/ 46 w 521"/>
                <a:gd name="T17" fmla="*/ 11 h 106"/>
                <a:gd name="T18" fmla="*/ 55 w 521"/>
                <a:gd name="T19" fmla="*/ 9 h 106"/>
                <a:gd name="T20" fmla="*/ 64 w 521"/>
                <a:gd name="T21" fmla="*/ 4 h 106"/>
                <a:gd name="T22" fmla="*/ 70 w 521"/>
                <a:gd name="T23" fmla="*/ 0 h 106"/>
                <a:gd name="T24" fmla="*/ 70 w 521"/>
                <a:gd name="T25" fmla="*/ 0 h 106"/>
                <a:gd name="T26" fmla="*/ 64 w 521"/>
                <a:gd name="T27" fmla="*/ 4 h 106"/>
                <a:gd name="T28" fmla="*/ 55 w 521"/>
                <a:gd name="T29" fmla="*/ 8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6">
                  <a:moveTo>
                    <a:pt x="407" y="56"/>
                  </a:moveTo>
                  <a:cubicBezTo>
                    <a:pt x="387" y="62"/>
                    <a:pt x="365" y="66"/>
                    <a:pt x="339" y="68"/>
                  </a:cubicBezTo>
                  <a:cubicBezTo>
                    <a:pt x="328" y="69"/>
                    <a:pt x="317" y="70"/>
                    <a:pt x="304" y="71"/>
                  </a:cubicBezTo>
                  <a:cubicBezTo>
                    <a:pt x="269" y="72"/>
                    <a:pt x="269" y="72"/>
                    <a:pt x="269" y="72"/>
                  </a:cubicBezTo>
                  <a:cubicBezTo>
                    <a:pt x="182" y="76"/>
                    <a:pt x="95" y="81"/>
                    <a:pt x="0" y="86"/>
                  </a:cubicBezTo>
                  <a:cubicBezTo>
                    <a:pt x="0" y="106"/>
                    <a:pt x="0" y="106"/>
                    <a:pt x="0" y="106"/>
                  </a:cubicBezTo>
                  <a:cubicBezTo>
                    <a:pt x="91" y="99"/>
                    <a:pt x="180" y="92"/>
                    <a:pt x="270" y="86"/>
                  </a:cubicBezTo>
                  <a:cubicBezTo>
                    <a:pt x="305" y="83"/>
                    <a:pt x="305" y="83"/>
                    <a:pt x="305" y="83"/>
                  </a:cubicBezTo>
                  <a:cubicBezTo>
                    <a:pt x="318" y="83"/>
                    <a:pt x="329" y="82"/>
                    <a:pt x="340" y="80"/>
                  </a:cubicBezTo>
                  <a:cubicBezTo>
                    <a:pt x="366" y="77"/>
                    <a:pt x="389" y="73"/>
                    <a:pt x="409" y="66"/>
                  </a:cubicBezTo>
                  <a:cubicBezTo>
                    <a:pt x="432" y="59"/>
                    <a:pt x="454" y="49"/>
                    <a:pt x="474" y="35"/>
                  </a:cubicBezTo>
                  <a:cubicBezTo>
                    <a:pt x="490" y="26"/>
                    <a:pt x="505" y="14"/>
                    <a:pt x="521" y="0"/>
                  </a:cubicBezTo>
                  <a:cubicBezTo>
                    <a:pt x="521" y="0"/>
                    <a:pt x="521" y="0"/>
                    <a:pt x="521" y="0"/>
                  </a:cubicBezTo>
                  <a:cubicBezTo>
                    <a:pt x="503" y="15"/>
                    <a:pt x="487" y="18"/>
                    <a:pt x="470" y="28"/>
                  </a:cubicBezTo>
                  <a:cubicBezTo>
                    <a:pt x="450" y="40"/>
                    <a:pt x="428" y="50"/>
                    <a:pt x="407"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939"/>
            <p:cNvSpPr>
              <a:spLocks/>
            </p:cNvSpPr>
            <p:nvPr userDrawn="1"/>
          </p:nvSpPr>
          <p:spPr bwMode="gray">
            <a:xfrm>
              <a:off x="4040" y="4055"/>
              <a:ext cx="373" cy="72"/>
            </a:xfrm>
            <a:custGeom>
              <a:avLst/>
              <a:gdLst>
                <a:gd name="T0" fmla="*/ 54 w 521"/>
                <a:gd name="T1" fmla="*/ 8 h 100"/>
                <a:gd name="T2" fmla="*/ 46 w 521"/>
                <a:gd name="T3" fmla="*/ 9 h 100"/>
                <a:gd name="T4" fmla="*/ 41 w 521"/>
                <a:gd name="T5" fmla="*/ 9 h 100"/>
                <a:gd name="T6" fmla="*/ 35 w 521"/>
                <a:gd name="T7" fmla="*/ 10 h 100"/>
                <a:gd name="T8" fmla="*/ 0 w 521"/>
                <a:gd name="T9" fmla="*/ 12 h 100"/>
                <a:gd name="T10" fmla="*/ 0 w 521"/>
                <a:gd name="T11" fmla="*/ 14 h 100"/>
                <a:gd name="T12" fmla="*/ 36 w 521"/>
                <a:gd name="T13" fmla="*/ 12 h 100"/>
                <a:gd name="T14" fmla="*/ 41 w 521"/>
                <a:gd name="T15" fmla="*/ 12 h 100"/>
                <a:gd name="T16" fmla="*/ 46 w 521"/>
                <a:gd name="T17" fmla="*/ 11 h 100"/>
                <a:gd name="T18" fmla="*/ 55 w 521"/>
                <a:gd name="T19" fmla="*/ 9 h 100"/>
                <a:gd name="T20" fmla="*/ 64 w 521"/>
                <a:gd name="T21" fmla="*/ 6 h 100"/>
                <a:gd name="T22" fmla="*/ 70 w 521"/>
                <a:gd name="T23" fmla="*/ 1 h 100"/>
                <a:gd name="T24" fmla="*/ 70 w 521"/>
                <a:gd name="T25" fmla="*/ 0 h 100"/>
                <a:gd name="T26" fmla="*/ 63 w 521"/>
                <a:gd name="T27" fmla="*/ 4 h 100"/>
                <a:gd name="T28" fmla="*/ 54 w 521"/>
                <a:gd name="T29" fmla="*/ 8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0">
                  <a:moveTo>
                    <a:pt x="403" y="56"/>
                  </a:moveTo>
                  <a:cubicBezTo>
                    <a:pt x="384" y="61"/>
                    <a:pt x="362" y="64"/>
                    <a:pt x="336" y="66"/>
                  </a:cubicBezTo>
                  <a:cubicBezTo>
                    <a:pt x="325" y="67"/>
                    <a:pt x="314" y="67"/>
                    <a:pt x="301" y="67"/>
                  </a:cubicBezTo>
                  <a:cubicBezTo>
                    <a:pt x="266" y="69"/>
                    <a:pt x="266" y="69"/>
                    <a:pt x="266" y="69"/>
                  </a:cubicBezTo>
                  <a:cubicBezTo>
                    <a:pt x="179" y="72"/>
                    <a:pt x="90" y="76"/>
                    <a:pt x="0" y="80"/>
                  </a:cubicBezTo>
                  <a:cubicBezTo>
                    <a:pt x="0" y="100"/>
                    <a:pt x="0" y="100"/>
                    <a:pt x="0" y="100"/>
                  </a:cubicBezTo>
                  <a:cubicBezTo>
                    <a:pt x="90" y="94"/>
                    <a:pt x="178" y="88"/>
                    <a:pt x="267" y="82"/>
                  </a:cubicBezTo>
                  <a:cubicBezTo>
                    <a:pt x="302" y="80"/>
                    <a:pt x="302" y="80"/>
                    <a:pt x="302" y="80"/>
                  </a:cubicBezTo>
                  <a:cubicBezTo>
                    <a:pt x="315" y="80"/>
                    <a:pt x="326" y="79"/>
                    <a:pt x="336" y="78"/>
                  </a:cubicBezTo>
                  <a:cubicBezTo>
                    <a:pt x="363" y="75"/>
                    <a:pt x="385" y="72"/>
                    <a:pt x="406" y="66"/>
                  </a:cubicBezTo>
                  <a:cubicBezTo>
                    <a:pt x="429" y="60"/>
                    <a:pt x="451" y="52"/>
                    <a:pt x="472" y="41"/>
                  </a:cubicBezTo>
                  <a:cubicBezTo>
                    <a:pt x="488" y="32"/>
                    <a:pt x="504" y="21"/>
                    <a:pt x="521" y="9"/>
                  </a:cubicBezTo>
                  <a:cubicBezTo>
                    <a:pt x="521" y="0"/>
                    <a:pt x="521" y="0"/>
                    <a:pt x="521" y="0"/>
                  </a:cubicBezTo>
                  <a:cubicBezTo>
                    <a:pt x="503" y="13"/>
                    <a:pt x="485" y="24"/>
                    <a:pt x="468" y="33"/>
                  </a:cubicBezTo>
                  <a:cubicBezTo>
                    <a:pt x="447" y="43"/>
                    <a:pt x="426" y="51"/>
                    <a:pt x="403"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940"/>
            <p:cNvSpPr>
              <a:spLocks/>
            </p:cNvSpPr>
            <p:nvPr userDrawn="1"/>
          </p:nvSpPr>
          <p:spPr bwMode="gray">
            <a:xfrm>
              <a:off x="4040" y="4087"/>
              <a:ext cx="373" cy="59"/>
            </a:xfrm>
            <a:custGeom>
              <a:avLst/>
              <a:gdLst>
                <a:gd name="T0" fmla="*/ 54 w 521"/>
                <a:gd name="T1" fmla="*/ 6 h 83"/>
                <a:gd name="T2" fmla="*/ 44 w 521"/>
                <a:gd name="T3" fmla="*/ 7 h 83"/>
                <a:gd name="T4" fmla="*/ 41 w 521"/>
                <a:gd name="T5" fmla="*/ 7 h 83"/>
                <a:gd name="T6" fmla="*/ 0 w 521"/>
                <a:gd name="T7" fmla="*/ 8 h 83"/>
                <a:gd name="T8" fmla="*/ 0 w 521"/>
                <a:gd name="T9" fmla="*/ 11 h 83"/>
                <a:gd name="T10" fmla="*/ 35 w 521"/>
                <a:gd name="T11" fmla="*/ 9 h 83"/>
                <a:gd name="T12" fmla="*/ 41 w 521"/>
                <a:gd name="T13" fmla="*/ 9 h 83"/>
                <a:gd name="T14" fmla="*/ 44 w 521"/>
                <a:gd name="T15" fmla="*/ 8 h 83"/>
                <a:gd name="T16" fmla="*/ 54 w 521"/>
                <a:gd name="T17" fmla="*/ 7 h 83"/>
                <a:gd name="T18" fmla="*/ 64 w 521"/>
                <a:gd name="T19" fmla="*/ 4 h 83"/>
                <a:gd name="T20" fmla="*/ 70 w 521"/>
                <a:gd name="T21" fmla="*/ 1 h 83"/>
                <a:gd name="T22" fmla="*/ 70 w 521"/>
                <a:gd name="T23" fmla="*/ 0 h 83"/>
                <a:gd name="T24" fmla="*/ 62 w 521"/>
                <a:gd name="T25" fmla="*/ 4 h 83"/>
                <a:gd name="T26" fmla="*/ 54 w 521"/>
                <a:gd name="T27" fmla="*/ 6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83">
                  <a:moveTo>
                    <a:pt x="400" y="46"/>
                  </a:moveTo>
                  <a:cubicBezTo>
                    <a:pt x="380" y="49"/>
                    <a:pt x="359" y="52"/>
                    <a:pt x="333" y="53"/>
                  </a:cubicBezTo>
                  <a:cubicBezTo>
                    <a:pt x="323" y="54"/>
                    <a:pt x="312" y="54"/>
                    <a:pt x="299" y="54"/>
                  </a:cubicBezTo>
                  <a:cubicBezTo>
                    <a:pt x="0" y="62"/>
                    <a:pt x="0" y="62"/>
                    <a:pt x="0" y="62"/>
                  </a:cubicBezTo>
                  <a:cubicBezTo>
                    <a:pt x="0" y="83"/>
                    <a:pt x="0" y="83"/>
                    <a:pt x="0" y="83"/>
                  </a:cubicBezTo>
                  <a:cubicBezTo>
                    <a:pt x="265" y="69"/>
                    <a:pt x="265" y="69"/>
                    <a:pt x="265" y="69"/>
                  </a:cubicBezTo>
                  <a:cubicBezTo>
                    <a:pt x="299" y="67"/>
                    <a:pt x="299" y="67"/>
                    <a:pt x="299" y="67"/>
                  </a:cubicBezTo>
                  <a:cubicBezTo>
                    <a:pt x="312" y="66"/>
                    <a:pt x="323" y="66"/>
                    <a:pt x="334" y="65"/>
                  </a:cubicBezTo>
                  <a:cubicBezTo>
                    <a:pt x="360" y="63"/>
                    <a:pt x="382" y="60"/>
                    <a:pt x="402" y="56"/>
                  </a:cubicBezTo>
                  <a:cubicBezTo>
                    <a:pt x="425" y="51"/>
                    <a:pt x="448" y="44"/>
                    <a:pt x="469" y="35"/>
                  </a:cubicBezTo>
                  <a:cubicBezTo>
                    <a:pt x="486" y="27"/>
                    <a:pt x="503" y="19"/>
                    <a:pt x="521" y="8"/>
                  </a:cubicBezTo>
                  <a:cubicBezTo>
                    <a:pt x="521" y="0"/>
                    <a:pt x="521" y="0"/>
                    <a:pt x="521" y="0"/>
                  </a:cubicBezTo>
                  <a:cubicBezTo>
                    <a:pt x="502" y="11"/>
                    <a:pt x="484" y="20"/>
                    <a:pt x="466" y="27"/>
                  </a:cubicBezTo>
                  <a:cubicBezTo>
                    <a:pt x="445" y="35"/>
                    <a:pt x="423" y="41"/>
                    <a:pt x="400" y="4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941"/>
            <p:cNvSpPr>
              <a:spLocks/>
            </p:cNvSpPr>
            <p:nvPr userDrawn="1"/>
          </p:nvSpPr>
          <p:spPr bwMode="gray">
            <a:xfrm>
              <a:off x="4040" y="4117"/>
              <a:ext cx="373" cy="50"/>
            </a:xfrm>
            <a:custGeom>
              <a:avLst/>
              <a:gdLst>
                <a:gd name="T0" fmla="*/ 54 w 521"/>
                <a:gd name="T1" fmla="*/ 5 h 69"/>
                <a:gd name="T2" fmla="*/ 39 w 521"/>
                <a:gd name="T3" fmla="*/ 7 h 69"/>
                <a:gd name="T4" fmla="*/ 35 w 521"/>
                <a:gd name="T5" fmla="*/ 7 h 69"/>
                <a:gd name="T6" fmla="*/ 0 w 521"/>
                <a:gd name="T7" fmla="*/ 7 h 69"/>
                <a:gd name="T8" fmla="*/ 0 w 521"/>
                <a:gd name="T9" fmla="*/ 10 h 69"/>
                <a:gd name="T10" fmla="*/ 35 w 521"/>
                <a:gd name="T11" fmla="*/ 9 h 69"/>
                <a:gd name="T12" fmla="*/ 39 w 521"/>
                <a:gd name="T13" fmla="*/ 9 h 69"/>
                <a:gd name="T14" fmla="*/ 54 w 521"/>
                <a:gd name="T15" fmla="*/ 7 h 69"/>
                <a:gd name="T16" fmla="*/ 62 w 521"/>
                <a:gd name="T17" fmla="*/ 5 h 69"/>
                <a:gd name="T18" fmla="*/ 70 w 521"/>
                <a:gd name="T19" fmla="*/ 1 h 69"/>
                <a:gd name="T20" fmla="*/ 70 w 521"/>
                <a:gd name="T21" fmla="*/ 0 h 69"/>
                <a:gd name="T22" fmla="*/ 62 w 521"/>
                <a:gd name="T23" fmla="*/ 4 h 69"/>
                <a:gd name="T24" fmla="*/ 54 w 521"/>
                <a:gd name="T25" fmla="*/ 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69">
                  <a:moveTo>
                    <a:pt x="398" y="37"/>
                  </a:moveTo>
                  <a:cubicBezTo>
                    <a:pt x="361" y="42"/>
                    <a:pt x="324" y="43"/>
                    <a:pt x="287" y="43"/>
                  </a:cubicBezTo>
                  <a:cubicBezTo>
                    <a:pt x="279" y="43"/>
                    <a:pt x="270" y="43"/>
                    <a:pt x="262" y="43"/>
                  </a:cubicBezTo>
                  <a:cubicBezTo>
                    <a:pt x="0" y="48"/>
                    <a:pt x="0" y="48"/>
                    <a:pt x="0" y="48"/>
                  </a:cubicBezTo>
                  <a:cubicBezTo>
                    <a:pt x="0" y="69"/>
                    <a:pt x="0" y="69"/>
                    <a:pt x="0" y="69"/>
                  </a:cubicBezTo>
                  <a:cubicBezTo>
                    <a:pt x="263" y="57"/>
                    <a:pt x="263" y="57"/>
                    <a:pt x="263" y="57"/>
                  </a:cubicBezTo>
                  <a:cubicBezTo>
                    <a:pt x="271" y="57"/>
                    <a:pt x="279" y="56"/>
                    <a:pt x="288" y="56"/>
                  </a:cubicBezTo>
                  <a:cubicBezTo>
                    <a:pt x="324" y="55"/>
                    <a:pt x="362" y="53"/>
                    <a:pt x="400" y="47"/>
                  </a:cubicBezTo>
                  <a:cubicBezTo>
                    <a:pt x="423" y="43"/>
                    <a:pt x="446" y="38"/>
                    <a:pt x="467" y="31"/>
                  </a:cubicBezTo>
                  <a:cubicBezTo>
                    <a:pt x="484" y="25"/>
                    <a:pt x="502" y="17"/>
                    <a:pt x="521" y="8"/>
                  </a:cubicBezTo>
                  <a:cubicBezTo>
                    <a:pt x="521" y="0"/>
                    <a:pt x="521" y="0"/>
                    <a:pt x="521" y="0"/>
                  </a:cubicBezTo>
                  <a:cubicBezTo>
                    <a:pt x="502" y="9"/>
                    <a:pt x="483" y="17"/>
                    <a:pt x="464" y="23"/>
                  </a:cubicBezTo>
                  <a:cubicBezTo>
                    <a:pt x="443" y="29"/>
                    <a:pt x="421" y="34"/>
                    <a:pt x="398" y="3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942"/>
            <p:cNvSpPr>
              <a:spLocks/>
            </p:cNvSpPr>
            <p:nvPr userDrawn="1"/>
          </p:nvSpPr>
          <p:spPr bwMode="gray">
            <a:xfrm>
              <a:off x="4040" y="4149"/>
              <a:ext cx="373" cy="37"/>
            </a:xfrm>
            <a:custGeom>
              <a:avLst/>
              <a:gdLst>
                <a:gd name="T0" fmla="*/ 53 w 521"/>
                <a:gd name="T1" fmla="*/ 4 h 52"/>
                <a:gd name="T2" fmla="*/ 39 w 521"/>
                <a:gd name="T3" fmla="*/ 4 h 52"/>
                <a:gd name="T4" fmla="*/ 35 w 521"/>
                <a:gd name="T5" fmla="*/ 4 h 52"/>
                <a:gd name="T6" fmla="*/ 0 w 521"/>
                <a:gd name="T7" fmla="*/ 4 h 52"/>
                <a:gd name="T8" fmla="*/ 0 w 521"/>
                <a:gd name="T9" fmla="*/ 7 h 52"/>
                <a:gd name="T10" fmla="*/ 35 w 521"/>
                <a:gd name="T11" fmla="*/ 6 h 52"/>
                <a:gd name="T12" fmla="*/ 39 w 521"/>
                <a:gd name="T13" fmla="*/ 6 h 52"/>
                <a:gd name="T14" fmla="*/ 53 w 521"/>
                <a:gd name="T15" fmla="*/ 5 h 52"/>
                <a:gd name="T16" fmla="*/ 62 w 521"/>
                <a:gd name="T17" fmla="*/ 3 h 52"/>
                <a:gd name="T18" fmla="*/ 70 w 521"/>
                <a:gd name="T19" fmla="*/ 1 h 52"/>
                <a:gd name="T20" fmla="*/ 70 w 521"/>
                <a:gd name="T21" fmla="*/ 0 h 52"/>
                <a:gd name="T22" fmla="*/ 62 w 521"/>
                <a:gd name="T23" fmla="*/ 2 h 52"/>
                <a:gd name="T24" fmla="*/ 53 w 521"/>
                <a:gd name="T25" fmla="*/ 4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52">
                  <a:moveTo>
                    <a:pt x="396" y="27"/>
                  </a:moveTo>
                  <a:cubicBezTo>
                    <a:pt x="362" y="29"/>
                    <a:pt x="327" y="30"/>
                    <a:pt x="292" y="30"/>
                  </a:cubicBezTo>
                  <a:cubicBezTo>
                    <a:pt x="282" y="30"/>
                    <a:pt x="271" y="30"/>
                    <a:pt x="261" y="30"/>
                  </a:cubicBezTo>
                  <a:cubicBezTo>
                    <a:pt x="174" y="30"/>
                    <a:pt x="88" y="31"/>
                    <a:pt x="0" y="31"/>
                  </a:cubicBezTo>
                  <a:cubicBezTo>
                    <a:pt x="0" y="52"/>
                    <a:pt x="0" y="52"/>
                    <a:pt x="0" y="52"/>
                  </a:cubicBezTo>
                  <a:cubicBezTo>
                    <a:pt x="83" y="49"/>
                    <a:pt x="172" y="46"/>
                    <a:pt x="261" y="43"/>
                  </a:cubicBezTo>
                  <a:cubicBezTo>
                    <a:pt x="272" y="43"/>
                    <a:pt x="282" y="43"/>
                    <a:pt x="293" y="42"/>
                  </a:cubicBezTo>
                  <a:cubicBezTo>
                    <a:pt x="327" y="42"/>
                    <a:pt x="362" y="41"/>
                    <a:pt x="397" y="37"/>
                  </a:cubicBezTo>
                  <a:cubicBezTo>
                    <a:pt x="421" y="34"/>
                    <a:pt x="443" y="30"/>
                    <a:pt x="464" y="25"/>
                  </a:cubicBezTo>
                  <a:cubicBezTo>
                    <a:pt x="483" y="21"/>
                    <a:pt x="502" y="14"/>
                    <a:pt x="521" y="7"/>
                  </a:cubicBezTo>
                  <a:cubicBezTo>
                    <a:pt x="521" y="0"/>
                    <a:pt x="521" y="0"/>
                    <a:pt x="521" y="0"/>
                  </a:cubicBezTo>
                  <a:cubicBezTo>
                    <a:pt x="501" y="7"/>
                    <a:pt x="482" y="13"/>
                    <a:pt x="463" y="17"/>
                  </a:cubicBezTo>
                  <a:cubicBezTo>
                    <a:pt x="442" y="21"/>
                    <a:pt x="420" y="25"/>
                    <a:pt x="396" y="2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943"/>
            <p:cNvSpPr>
              <a:spLocks/>
            </p:cNvSpPr>
            <p:nvPr userDrawn="1"/>
          </p:nvSpPr>
          <p:spPr bwMode="gray">
            <a:xfrm>
              <a:off x="4040" y="4179"/>
              <a:ext cx="373" cy="27"/>
            </a:xfrm>
            <a:custGeom>
              <a:avLst/>
              <a:gdLst>
                <a:gd name="T0" fmla="*/ 53 w 521"/>
                <a:gd name="T1" fmla="*/ 3 h 37"/>
                <a:gd name="T2" fmla="*/ 47 w 521"/>
                <a:gd name="T3" fmla="*/ 3 h 37"/>
                <a:gd name="T4" fmla="*/ 44 w 521"/>
                <a:gd name="T5" fmla="*/ 3 h 37"/>
                <a:gd name="T6" fmla="*/ 35 w 521"/>
                <a:gd name="T7" fmla="*/ 3 h 37"/>
                <a:gd name="T8" fmla="*/ 17 w 521"/>
                <a:gd name="T9" fmla="*/ 3 h 37"/>
                <a:gd name="T10" fmla="*/ 0 w 521"/>
                <a:gd name="T11" fmla="*/ 3 h 37"/>
                <a:gd name="T12" fmla="*/ 0 w 521"/>
                <a:gd name="T13" fmla="*/ 6 h 37"/>
                <a:gd name="T14" fmla="*/ 17 w 521"/>
                <a:gd name="T15" fmla="*/ 5 h 37"/>
                <a:gd name="T16" fmla="*/ 35 w 521"/>
                <a:gd name="T17" fmla="*/ 5 h 37"/>
                <a:gd name="T18" fmla="*/ 44 w 521"/>
                <a:gd name="T19" fmla="*/ 5 h 37"/>
                <a:gd name="T20" fmla="*/ 53 w 521"/>
                <a:gd name="T21" fmla="*/ 4 h 37"/>
                <a:gd name="T22" fmla="*/ 62 w 521"/>
                <a:gd name="T23" fmla="*/ 3 h 37"/>
                <a:gd name="T24" fmla="*/ 70 w 521"/>
                <a:gd name="T25" fmla="*/ 1 h 37"/>
                <a:gd name="T26" fmla="*/ 70 w 521"/>
                <a:gd name="T27" fmla="*/ 0 h 37"/>
                <a:gd name="T28" fmla="*/ 62 w 521"/>
                <a:gd name="T29" fmla="*/ 1 h 37"/>
                <a:gd name="T30" fmla="*/ 53 w 521"/>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1" h="37">
                  <a:moveTo>
                    <a:pt x="395" y="17"/>
                  </a:moveTo>
                  <a:cubicBezTo>
                    <a:pt x="380" y="17"/>
                    <a:pt x="365" y="18"/>
                    <a:pt x="347" y="18"/>
                  </a:cubicBezTo>
                  <a:cubicBezTo>
                    <a:pt x="341" y="18"/>
                    <a:pt x="334" y="18"/>
                    <a:pt x="327" y="18"/>
                  </a:cubicBezTo>
                  <a:cubicBezTo>
                    <a:pt x="260" y="17"/>
                    <a:pt x="260" y="17"/>
                    <a:pt x="260" y="17"/>
                  </a:cubicBezTo>
                  <a:cubicBezTo>
                    <a:pt x="214" y="16"/>
                    <a:pt x="168" y="16"/>
                    <a:pt x="124" y="16"/>
                  </a:cubicBezTo>
                  <a:cubicBezTo>
                    <a:pt x="0" y="16"/>
                    <a:pt x="0" y="16"/>
                    <a:pt x="0" y="16"/>
                  </a:cubicBezTo>
                  <a:cubicBezTo>
                    <a:pt x="0" y="37"/>
                    <a:pt x="0" y="37"/>
                    <a:pt x="0" y="37"/>
                  </a:cubicBezTo>
                  <a:cubicBezTo>
                    <a:pt x="125" y="33"/>
                    <a:pt x="125" y="33"/>
                    <a:pt x="125" y="33"/>
                  </a:cubicBezTo>
                  <a:cubicBezTo>
                    <a:pt x="168" y="32"/>
                    <a:pt x="214" y="31"/>
                    <a:pt x="260" y="30"/>
                  </a:cubicBezTo>
                  <a:cubicBezTo>
                    <a:pt x="327" y="30"/>
                    <a:pt x="327" y="30"/>
                    <a:pt x="327" y="30"/>
                  </a:cubicBezTo>
                  <a:cubicBezTo>
                    <a:pt x="346" y="29"/>
                    <a:pt x="370" y="29"/>
                    <a:pt x="395" y="27"/>
                  </a:cubicBezTo>
                  <a:cubicBezTo>
                    <a:pt x="420" y="25"/>
                    <a:pt x="442" y="23"/>
                    <a:pt x="463" y="20"/>
                  </a:cubicBezTo>
                  <a:cubicBezTo>
                    <a:pt x="482" y="17"/>
                    <a:pt x="501" y="12"/>
                    <a:pt x="521" y="7"/>
                  </a:cubicBezTo>
                  <a:cubicBezTo>
                    <a:pt x="521" y="0"/>
                    <a:pt x="521" y="0"/>
                    <a:pt x="521" y="0"/>
                  </a:cubicBezTo>
                  <a:cubicBezTo>
                    <a:pt x="501" y="5"/>
                    <a:pt x="481" y="9"/>
                    <a:pt x="462" y="11"/>
                  </a:cubicBezTo>
                  <a:cubicBezTo>
                    <a:pt x="441" y="14"/>
                    <a:pt x="419" y="16"/>
                    <a:pt x="395" y="1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944"/>
            <p:cNvSpPr>
              <a:spLocks/>
            </p:cNvSpPr>
            <p:nvPr userDrawn="1"/>
          </p:nvSpPr>
          <p:spPr bwMode="gray">
            <a:xfrm>
              <a:off x="4040" y="4210"/>
              <a:ext cx="373" cy="15"/>
            </a:xfrm>
            <a:custGeom>
              <a:avLst/>
              <a:gdLst>
                <a:gd name="T0" fmla="*/ 44 w 521"/>
                <a:gd name="T1" fmla="*/ 1 h 22"/>
                <a:gd name="T2" fmla="*/ 35 w 521"/>
                <a:gd name="T3" fmla="*/ 1 h 22"/>
                <a:gd name="T4" fmla="*/ 0 w 521"/>
                <a:gd name="T5" fmla="*/ 1 h 22"/>
                <a:gd name="T6" fmla="*/ 0 w 521"/>
                <a:gd name="T7" fmla="*/ 2 h 22"/>
                <a:gd name="T8" fmla="*/ 35 w 521"/>
                <a:gd name="T9" fmla="*/ 2 h 22"/>
                <a:gd name="T10" fmla="*/ 44 w 521"/>
                <a:gd name="T11" fmla="*/ 2 h 22"/>
                <a:gd name="T12" fmla="*/ 53 w 521"/>
                <a:gd name="T13" fmla="*/ 1 h 22"/>
                <a:gd name="T14" fmla="*/ 70 w 521"/>
                <a:gd name="T15" fmla="*/ 1 h 22"/>
                <a:gd name="T16" fmla="*/ 70 w 521"/>
                <a:gd name="T17" fmla="*/ 0 h 22"/>
                <a:gd name="T18" fmla="*/ 53 w 521"/>
                <a:gd name="T19" fmla="*/ 1 h 22"/>
                <a:gd name="T20" fmla="*/ 44 w 521"/>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22">
                  <a:moveTo>
                    <a:pt x="327" y="7"/>
                  </a:moveTo>
                  <a:cubicBezTo>
                    <a:pt x="259" y="6"/>
                    <a:pt x="259" y="6"/>
                    <a:pt x="259" y="6"/>
                  </a:cubicBezTo>
                  <a:cubicBezTo>
                    <a:pt x="173" y="5"/>
                    <a:pt x="87" y="3"/>
                    <a:pt x="0" y="2"/>
                  </a:cubicBezTo>
                  <a:cubicBezTo>
                    <a:pt x="0" y="22"/>
                    <a:pt x="0" y="22"/>
                    <a:pt x="0" y="22"/>
                  </a:cubicBezTo>
                  <a:cubicBezTo>
                    <a:pt x="83" y="21"/>
                    <a:pt x="172" y="21"/>
                    <a:pt x="259" y="20"/>
                  </a:cubicBezTo>
                  <a:cubicBezTo>
                    <a:pt x="327" y="19"/>
                    <a:pt x="327" y="19"/>
                    <a:pt x="327" y="19"/>
                  </a:cubicBezTo>
                  <a:cubicBezTo>
                    <a:pt x="349" y="18"/>
                    <a:pt x="372" y="18"/>
                    <a:pt x="394" y="17"/>
                  </a:cubicBezTo>
                  <a:cubicBezTo>
                    <a:pt x="441" y="16"/>
                    <a:pt x="482" y="12"/>
                    <a:pt x="521" y="7"/>
                  </a:cubicBezTo>
                  <a:cubicBezTo>
                    <a:pt x="521" y="0"/>
                    <a:pt x="521" y="0"/>
                    <a:pt x="521" y="0"/>
                  </a:cubicBezTo>
                  <a:cubicBezTo>
                    <a:pt x="482" y="4"/>
                    <a:pt x="440" y="7"/>
                    <a:pt x="394" y="7"/>
                  </a:cubicBezTo>
                  <a:cubicBezTo>
                    <a:pt x="372" y="7"/>
                    <a:pt x="349" y="7"/>
                    <a:pt x="327" y="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945"/>
            <p:cNvSpPr>
              <a:spLocks/>
            </p:cNvSpPr>
            <p:nvPr userDrawn="1"/>
          </p:nvSpPr>
          <p:spPr bwMode="gray">
            <a:xfrm>
              <a:off x="4040" y="4231"/>
              <a:ext cx="373" cy="15"/>
            </a:xfrm>
            <a:custGeom>
              <a:avLst/>
              <a:gdLst>
                <a:gd name="T0" fmla="*/ 373 w 373"/>
                <a:gd name="T1" fmla="*/ 10 h 15"/>
                <a:gd name="T2" fmla="*/ 0 w 373"/>
                <a:gd name="T3" fmla="*/ 0 h 15"/>
                <a:gd name="T4" fmla="*/ 0 w 373"/>
                <a:gd name="T5" fmla="*/ 15 h 15"/>
                <a:gd name="T6" fmla="*/ 373 w 373"/>
                <a:gd name="T7" fmla="*/ 15 h 15"/>
                <a:gd name="T8" fmla="*/ 373 w 373"/>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5">
                  <a:moveTo>
                    <a:pt x="373" y="10"/>
                  </a:moveTo>
                  <a:lnTo>
                    <a:pt x="0" y="0"/>
                  </a:lnTo>
                  <a:lnTo>
                    <a:pt x="0" y="15"/>
                  </a:lnTo>
                  <a:lnTo>
                    <a:pt x="373" y="15"/>
                  </a:lnTo>
                  <a:lnTo>
                    <a:pt x="373" y="1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946"/>
            <p:cNvSpPr>
              <a:spLocks/>
            </p:cNvSpPr>
            <p:nvPr userDrawn="1"/>
          </p:nvSpPr>
          <p:spPr bwMode="gray">
            <a:xfrm>
              <a:off x="4040" y="3963"/>
              <a:ext cx="373" cy="104"/>
            </a:xfrm>
            <a:custGeom>
              <a:avLst/>
              <a:gdLst>
                <a:gd name="T0" fmla="*/ 64 w 521"/>
                <a:gd name="T1" fmla="*/ 6 h 146"/>
                <a:gd name="T2" fmla="*/ 56 w 521"/>
                <a:gd name="T3" fmla="*/ 11 h 146"/>
                <a:gd name="T4" fmla="*/ 47 w 521"/>
                <a:gd name="T5" fmla="*/ 13 h 146"/>
                <a:gd name="T6" fmla="*/ 39 w 521"/>
                <a:gd name="T7" fmla="*/ 14 h 146"/>
                <a:gd name="T8" fmla="*/ 37 w 521"/>
                <a:gd name="T9" fmla="*/ 14 h 146"/>
                <a:gd name="T10" fmla="*/ 0 w 521"/>
                <a:gd name="T11" fmla="*/ 17 h 146"/>
                <a:gd name="T12" fmla="*/ 0 w 521"/>
                <a:gd name="T13" fmla="*/ 19 h 146"/>
                <a:gd name="T14" fmla="*/ 37 w 521"/>
                <a:gd name="T15" fmla="*/ 16 h 146"/>
                <a:gd name="T16" fmla="*/ 42 w 521"/>
                <a:gd name="T17" fmla="*/ 15 h 146"/>
                <a:gd name="T18" fmla="*/ 47 w 521"/>
                <a:gd name="T19" fmla="*/ 14 h 146"/>
                <a:gd name="T20" fmla="*/ 57 w 521"/>
                <a:gd name="T21" fmla="*/ 12 h 146"/>
                <a:gd name="T22" fmla="*/ 64 w 521"/>
                <a:gd name="T23" fmla="*/ 6 h 146"/>
                <a:gd name="T24" fmla="*/ 70 w 521"/>
                <a:gd name="T25" fmla="*/ 1 h 146"/>
                <a:gd name="T26" fmla="*/ 70 w 521"/>
                <a:gd name="T27" fmla="*/ 0 h 146"/>
                <a:gd name="T28" fmla="*/ 64 w 521"/>
                <a:gd name="T29" fmla="*/ 6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46">
                  <a:moveTo>
                    <a:pt x="474" y="45"/>
                  </a:moveTo>
                  <a:cubicBezTo>
                    <a:pt x="454" y="61"/>
                    <a:pt x="439" y="72"/>
                    <a:pt x="415" y="82"/>
                  </a:cubicBezTo>
                  <a:cubicBezTo>
                    <a:pt x="393" y="90"/>
                    <a:pt x="371" y="94"/>
                    <a:pt x="345" y="97"/>
                  </a:cubicBezTo>
                  <a:cubicBezTo>
                    <a:pt x="328" y="100"/>
                    <a:pt x="311" y="103"/>
                    <a:pt x="294" y="104"/>
                  </a:cubicBezTo>
                  <a:cubicBezTo>
                    <a:pt x="287" y="105"/>
                    <a:pt x="281" y="105"/>
                    <a:pt x="274" y="106"/>
                  </a:cubicBezTo>
                  <a:cubicBezTo>
                    <a:pt x="0" y="126"/>
                    <a:pt x="0" y="126"/>
                    <a:pt x="0" y="126"/>
                  </a:cubicBezTo>
                  <a:cubicBezTo>
                    <a:pt x="0" y="146"/>
                    <a:pt x="0" y="146"/>
                    <a:pt x="0" y="146"/>
                  </a:cubicBezTo>
                  <a:cubicBezTo>
                    <a:pt x="275" y="119"/>
                    <a:pt x="275" y="119"/>
                    <a:pt x="275" y="119"/>
                  </a:cubicBezTo>
                  <a:cubicBezTo>
                    <a:pt x="310" y="116"/>
                    <a:pt x="310" y="116"/>
                    <a:pt x="310" y="116"/>
                  </a:cubicBezTo>
                  <a:cubicBezTo>
                    <a:pt x="324" y="115"/>
                    <a:pt x="335" y="113"/>
                    <a:pt x="346" y="111"/>
                  </a:cubicBezTo>
                  <a:cubicBezTo>
                    <a:pt x="373" y="107"/>
                    <a:pt x="396" y="100"/>
                    <a:pt x="417" y="91"/>
                  </a:cubicBezTo>
                  <a:cubicBezTo>
                    <a:pt x="438" y="82"/>
                    <a:pt x="460" y="66"/>
                    <a:pt x="480" y="49"/>
                  </a:cubicBezTo>
                  <a:cubicBezTo>
                    <a:pt x="493" y="38"/>
                    <a:pt x="507" y="23"/>
                    <a:pt x="521" y="7"/>
                  </a:cubicBezTo>
                  <a:cubicBezTo>
                    <a:pt x="521" y="0"/>
                    <a:pt x="521" y="0"/>
                    <a:pt x="521" y="0"/>
                  </a:cubicBezTo>
                  <a:cubicBezTo>
                    <a:pt x="504" y="18"/>
                    <a:pt x="489" y="32"/>
                    <a:pt x="474" y="4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947"/>
            <p:cNvSpPr>
              <a:spLocks/>
            </p:cNvSpPr>
            <p:nvPr userDrawn="1"/>
          </p:nvSpPr>
          <p:spPr bwMode="gray">
            <a:xfrm>
              <a:off x="4573" y="3870"/>
              <a:ext cx="226" cy="192"/>
            </a:xfrm>
            <a:custGeom>
              <a:avLst/>
              <a:gdLst>
                <a:gd name="T0" fmla="*/ 0 w 316"/>
                <a:gd name="T1" fmla="*/ 0 h 267"/>
                <a:gd name="T2" fmla="*/ 15 w 316"/>
                <a:gd name="T3" fmla="*/ 24 h 267"/>
                <a:gd name="T4" fmla="*/ 29 w 316"/>
                <a:gd name="T5" fmla="*/ 33 h 267"/>
                <a:gd name="T6" fmla="*/ 42 w 316"/>
                <a:gd name="T7" fmla="*/ 36 h 267"/>
                <a:gd name="T8" fmla="*/ 42 w 316"/>
                <a:gd name="T9" fmla="*/ 37 h 267"/>
                <a:gd name="T10" fmla="*/ 29 w 316"/>
                <a:gd name="T11" fmla="*/ 34 h 267"/>
                <a:gd name="T12" fmla="*/ 15 w 316"/>
                <a:gd name="T13" fmla="*/ 27 h 267"/>
                <a:gd name="T14" fmla="*/ 0 w 316"/>
                <a:gd name="T15" fmla="*/ 4 h 267"/>
                <a:gd name="T16" fmla="*/ 0 w 316"/>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67">
                  <a:moveTo>
                    <a:pt x="0" y="0"/>
                  </a:moveTo>
                  <a:cubicBezTo>
                    <a:pt x="0" y="0"/>
                    <a:pt x="93" y="149"/>
                    <a:pt x="111" y="177"/>
                  </a:cubicBezTo>
                  <a:cubicBezTo>
                    <a:pt x="128" y="204"/>
                    <a:pt x="147" y="226"/>
                    <a:pt x="217" y="240"/>
                  </a:cubicBezTo>
                  <a:cubicBezTo>
                    <a:pt x="286" y="255"/>
                    <a:pt x="316" y="262"/>
                    <a:pt x="316" y="262"/>
                  </a:cubicBezTo>
                  <a:cubicBezTo>
                    <a:pt x="316" y="267"/>
                    <a:pt x="316" y="267"/>
                    <a:pt x="316" y="267"/>
                  </a:cubicBezTo>
                  <a:cubicBezTo>
                    <a:pt x="316" y="267"/>
                    <a:pt x="272" y="258"/>
                    <a:pt x="215" y="245"/>
                  </a:cubicBezTo>
                  <a:cubicBezTo>
                    <a:pt x="159" y="233"/>
                    <a:pt x="136" y="228"/>
                    <a:pt x="110" y="192"/>
                  </a:cubicBezTo>
                  <a:cubicBezTo>
                    <a:pt x="88" y="162"/>
                    <a:pt x="0" y="35"/>
                    <a:pt x="0" y="35"/>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948"/>
            <p:cNvSpPr>
              <a:spLocks/>
            </p:cNvSpPr>
            <p:nvPr userDrawn="1"/>
          </p:nvSpPr>
          <p:spPr bwMode="gray">
            <a:xfrm>
              <a:off x="4573" y="3992"/>
              <a:ext cx="226" cy="131"/>
            </a:xfrm>
            <a:custGeom>
              <a:avLst/>
              <a:gdLst>
                <a:gd name="T0" fmla="*/ 0 w 316"/>
                <a:gd name="T1" fmla="*/ 0 h 183"/>
                <a:gd name="T2" fmla="*/ 15 w 316"/>
                <a:gd name="T3" fmla="*/ 15 h 183"/>
                <a:gd name="T4" fmla="*/ 29 w 316"/>
                <a:gd name="T5" fmla="*/ 21 h 183"/>
                <a:gd name="T6" fmla="*/ 42 w 316"/>
                <a:gd name="T7" fmla="*/ 24 h 183"/>
                <a:gd name="T8" fmla="*/ 42 w 316"/>
                <a:gd name="T9" fmla="*/ 24 h 183"/>
                <a:gd name="T10" fmla="*/ 29 w 316"/>
                <a:gd name="T11" fmla="*/ 22 h 183"/>
                <a:gd name="T12" fmla="*/ 15 w 316"/>
                <a:gd name="T13" fmla="*/ 17 h 183"/>
                <a:gd name="T14" fmla="*/ 0 w 316"/>
                <a:gd name="T15" fmla="*/ 4 h 183"/>
                <a:gd name="T16" fmla="*/ 0 w 316"/>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83">
                  <a:moveTo>
                    <a:pt x="0" y="0"/>
                  </a:moveTo>
                  <a:cubicBezTo>
                    <a:pt x="0" y="0"/>
                    <a:pt x="85" y="90"/>
                    <a:pt x="110" y="116"/>
                  </a:cubicBezTo>
                  <a:cubicBezTo>
                    <a:pt x="136" y="143"/>
                    <a:pt x="169" y="153"/>
                    <a:pt x="216" y="161"/>
                  </a:cubicBezTo>
                  <a:cubicBezTo>
                    <a:pt x="260" y="169"/>
                    <a:pt x="316" y="178"/>
                    <a:pt x="316" y="178"/>
                  </a:cubicBezTo>
                  <a:cubicBezTo>
                    <a:pt x="316" y="183"/>
                    <a:pt x="316" y="183"/>
                    <a:pt x="316" y="183"/>
                  </a:cubicBezTo>
                  <a:cubicBezTo>
                    <a:pt x="316" y="183"/>
                    <a:pt x="264" y="175"/>
                    <a:pt x="216" y="167"/>
                  </a:cubicBezTo>
                  <a:cubicBezTo>
                    <a:pt x="169" y="159"/>
                    <a:pt x="136" y="154"/>
                    <a:pt x="109" y="129"/>
                  </a:cubicBezTo>
                  <a:cubicBezTo>
                    <a:pt x="85" y="107"/>
                    <a:pt x="0" y="27"/>
                    <a:pt x="0" y="2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949"/>
            <p:cNvSpPr>
              <a:spLocks/>
            </p:cNvSpPr>
            <p:nvPr userDrawn="1"/>
          </p:nvSpPr>
          <p:spPr bwMode="gray">
            <a:xfrm>
              <a:off x="4573" y="4022"/>
              <a:ext cx="226" cy="117"/>
            </a:xfrm>
            <a:custGeom>
              <a:avLst/>
              <a:gdLst>
                <a:gd name="T0" fmla="*/ 0 w 316"/>
                <a:gd name="T1" fmla="*/ 0 h 164"/>
                <a:gd name="T2" fmla="*/ 15 w 316"/>
                <a:gd name="T3" fmla="*/ 14 h 164"/>
                <a:gd name="T4" fmla="*/ 29 w 316"/>
                <a:gd name="T5" fmla="*/ 19 h 164"/>
                <a:gd name="T6" fmla="*/ 42 w 316"/>
                <a:gd name="T7" fmla="*/ 21 h 164"/>
                <a:gd name="T8" fmla="*/ 42 w 316"/>
                <a:gd name="T9" fmla="*/ 21 h 164"/>
                <a:gd name="T10" fmla="*/ 29 w 316"/>
                <a:gd name="T11" fmla="*/ 20 h 164"/>
                <a:gd name="T12" fmla="*/ 15 w 316"/>
                <a:gd name="T13" fmla="*/ 15 h 164"/>
                <a:gd name="T14" fmla="*/ 0 w 316"/>
                <a:gd name="T15" fmla="*/ 3 h 164"/>
                <a:gd name="T16" fmla="*/ 0 w 316"/>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64">
                  <a:moveTo>
                    <a:pt x="0" y="0"/>
                  </a:moveTo>
                  <a:cubicBezTo>
                    <a:pt x="0" y="0"/>
                    <a:pt x="81" y="75"/>
                    <a:pt x="110" y="101"/>
                  </a:cubicBezTo>
                  <a:cubicBezTo>
                    <a:pt x="136" y="125"/>
                    <a:pt x="158" y="132"/>
                    <a:pt x="216" y="142"/>
                  </a:cubicBezTo>
                  <a:cubicBezTo>
                    <a:pt x="275" y="153"/>
                    <a:pt x="316" y="159"/>
                    <a:pt x="316" y="159"/>
                  </a:cubicBezTo>
                  <a:cubicBezTo>
                    <a:pt x="316" y="164"/>
                    <a:pt x="316" y="164"/>
                    <a:pt x="316" y="164"/>
                  </a:cubicBezTo>
                  <a:cubicBezTo>
                    <a:pt x="316" y="164"/>
                    <a:pt x="263" y="156"/>
                    <a:pt x="216" y="148"/>
                  </a:cubicBezTo>
                  <a:cubicBezTo>
                    <a:pt x="168" y="141"/>
                    <a:pt x="138" y="138"/>
                    <a:pt x="110" y="115"/>
                  </a:cubicBezTo>
                  <a:cubicBezTo>
                    <a:pt x="77" y="88"/>
                    <a:pt x="0" y="24"/>
                    <a:pt x="0" y="24"/>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950"/>
            <p:cNvSpPr>
              <a:spLocks/>
            </p:cNvSpPr>
            <p:nvPr userDrawn="1"/>
          </p:nvSpPr>
          <p:spPr bwMode="gray">
            <a:xfrm>
              <a:off x="4573" y="4052"/>
              <a:ext cx="226" cy="104"/>
            </a:xfrm>
            <a:custGeom>
              <a:avLst/>
              <a:gdLst>
                <a:gd name="T0" fmla="*/ 0 w 316"/>
                <a:gd name="T1" fmla="*/ 0 h 144"/>
                <a:gd name="T2" fmla="*/ 15 w 316"/>
                <a:gd name="T3" fmla="*/ 12 h 144"/>
                <a:gd name="T4" fmla="*/ 29 w 316"/>
                <a:gd name="T5" fmla="*/ 18 h 144"/>
                <a:gd name="T6" fmla="*/ 42 w 316"/>
                <a:gd name="T7" fmla="*/ 20 h 144"/>
                <a:gd name="T8" fmla="*/ 42 w 316"/>
                <a:gd name="T9" fmla="*/ 20 h 144"/>
                <a:gd name="T10" fmla="*/ 29 w 316"/>
                <a:gd name="T11" fmla="*/ 18 h 144"/>
                <a:gd name="T12" fmla="*/ 15 w 316"/>
                <a:gd name="T13" fmla="*/ 14 h 144"/>
                <a:gd name="T14" fmla="*/ 0 w 316"/>
                <a:gd name="T15" fmla="*/ 4 h 144"/>
                <a:gd name="T16" fmla="*/ 0 w 316"/>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44">
                  <a:moveTo>
                    <a:pt x="0" y="0"/>
                  </a:moveTo>
                  <a:cubicBezTo>
                    <a:pt x="0" y="0"/>
                    <a:pt x="92" y="73"/>
                    <a:pt x="110" y="86"/>
                  </a:cubicBezTo>
                  <a:cubicBezTo>
                    <a:pt x="127" y="99"/>
                    <a:pt x="150" y="114"/>
                    <a:pt x="217" y="124"/>
                  </a:cubicBezTo>
                  <a:cubicBezTo>
                    <a:pt x="283" y="133"/>
                    <a:pt x="316" y="138"/>
                    <a:pt x="316" y="138"/>
                  </a:cubicBezTo>
                  <a:cubicBezTo>
                    <a:pt x="316" y="144"/>
                    <a:pt x="316" y="144"/>
                    <a:pt x="316" y="144"/>
                  </a:cubicBezTo>
                  <a:cubicBezTo>
                    <a:pt x="316" y="144"/>
                    <a:pt x="257" y="135"/>
                    <a:pt x="217" y="130"/>
                  </a:cubicBezTo>
                  <a:cubicBezTo>
                    <a:pt x="177" y="125"/>
                    <a:pt x="146" y="123"/>
                    <a:pt x="110" y="99"/>
                  </a:cubicBezTo>
                  <a:cubicBezTo>
                    <a:pt x="75" y="76"/>
                    <a:pt x="0" y="22"/>
                    <a:pt x="0" y="22"/>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951"/>
            <p:cNvSpPr>
              <a:spLocks/>
            </p:cNvSpPr>
            <p:nvPr userDrawn="1"/>
          </p:nvSpPr>
          <p:spPr bwMode="gray">
            <a:xfrm>
              <a:off x="4573" y="4082"/>
              <a:ext cx="226" cy="89"/>
            </a:xfrm>
            <a:custGeom>
              <a:avLst/>
              <a:gdLst>
                <a:gd name="T0" fmla="*/ 0 w 316"/>
                <a:gd name="T1" fmla="*/ 0 h 124"/>
                <a:gd name="T2" fmla="*/ 15 w 316"/>
                <a:gd name="T3" fmla="*/ 10 h 124"/>
                <a:gd name="T4" fmla="*/ 29 w 316"/>
                <a:gd name="T5" fmla="*/ 14 h 124"/>
                <a:gd name="T6" fmla="*/ 42 w 316"/>
                <a:gd name="T7" fmla="*/ 17 h 124"/>
                <a:gd name="T8" fmla="*/ 42 w 316"/>
                <a:gd name="T9" fmla="*/ 17 h 124"/>
                <a:gd name="T10" fmla="*/ 29 w 316"/>
                <a:gd name="T11" fmla="*/ 16 h 124"/>
                <a:gd name="T12" fmla="*/ 15 w 316"/>
                <a:gd name="T13" fmla="*/ 11 h 124"/>
                <a:gd name="T14" fmla="*/ 0 w 316"/>
                <a:gd name="T15" fmla="*/ 3 h 124"/>
                <a:gd name="T16" fmla="*/ 0 w 31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24">
                  <a:moveTo>
                    <a:pt x="0" y="0"/>
                  </a:moveTo>
                  <a:cubicBezTo>
                    <a:pt x="0" y="0"/>
                    <a:pt x="93" y="62"/>
                    <a:pt x="110" y="72"/>
                  </a:cubicBezTo>
                  <a:cubicBezTo>
                    <a:pt x="128" y="82"/>
                    <a:pt x="149" y="98"/>
                    <a:pt x="217" y="106"/>
                  </a:cubicBezTo>
                  <a:cubicBezTo>
                    <a:pt x="284" y="115"/>
                    <a:pt x="316" y="119"/>
                    <a:pt x="316" y="119"/>
                  </a:cubicBezTo>
                  <a:cubicBezTo>
                    <a:pt x="316" y="124"/>
                    <a:pt x="316" y="124"/>
                    <a:pt x="316" y="124"/>
                  </a:cubicBezTo>
                  <a:cubicBezTo>
                    <a:pt x="316" y="124"/>
                    <a:pt x="260" y="118"/>
                    <a:pt x="216" y="113"/>
                  </a:cubicBezTo>
                  <a:cubicBezTo>
                    <a:pt x="172" y="108"/>
                    <a:pt x="142" y="102"/>
                    <a:pt x="110" y="84"/>
                  </a:cubicBezTo>
                  <a:cubicBezTo>
                    <a:pt x="77" y="66"/>
                    <a:pt x="0" y="21"/>
                    <a:pt x="0" y="21"/>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952"/>
            <p:cNvSpPr>
              <a:spLocks/>
            </p:cNvSpPr>
            <p:nvPr userDrawn="1"/>
          </p:nvSpPr>
          <p:spPr bwMode="gray">
            <a:xfrm>
              <a:off x="4573" y="4111"/>
              <a:ext cx="226" cy="75"/>
            </a:xfrm>
            <a:custGeom>
              <a:avLst/>
              <a:gdLst>
                <a:gd name="T0" fmla="*/ 0 w 316"/>
                <a:gd name="T1" fmla="*/ 0 h 104"/>
                <a:gd name="T2" fmla="*/ 15 w 316"/>
                <a:gd name="T3" fmla="*/ 9 h 104"/>
                <a:gd name="T4" fmla="*/ 29 w 316"/>
                <a:gd name="T5" fmla="*/ 12 h 104"/>
                <a:gd name="T6" fmla="*/ 42 w 316"/>
                <a:gd name="T7" fmla="*/ 14 h 104"/>
                <a:gd name="T8" fmla="*/ 42 w 316"/>
                <a:gd name="T9" fmla="*/ 14 h 104"/>
                <a:gd name="T10" fmla="*/ 29 w 316"/>
                <a:gd name="T11" fmla="*/ 13 h 104"/>
                <a:gd name="T12" fmla="*/ 15 w 316"/>
                <a:gd name="T13" fmla="*/ 10 h 104"/>
                <a:gd name="T14" fmla="*/ 0 w 316"/>
                <a:gd name="T15" fmla="*/ 3 h 104"/>
                <a:gd name="T16" fmla="*/ 0 w 3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04">
                  <a:moveTo>
                    <a:pt x="0" y="0"/>
                  </a:moveTo>
                  <a:cubicBezTo>
                    <a:pt x="0" y="0"/>
                    <a:pt x="82" y="45"/>
                    <a:pt x="110" y="59"/>
                  </a:cubicBezTo>
                  <a:cubicBezTo>
                    <a:pt x="141" y="75"/>
                    <a:pt x="168" y="82"/>
                    <a:pt x="216" y="88"/>
                  </a:cubicBezTo>
                  <a:cubicBezTo>
                    <a:pt x="264" y="94"/>
                    <a:pt x="316" y="99"/>
                    <a:pt x="316" y="99"/>
                  </a:cubicBezTo>
                  <a:cubicBezTo>
                    <a:pt x="316" y="104"/>
                    <a:pt x="316" y="104"/>
                    <a:pt x="316" y="104"/>
                  </a:cubicBezTo>
                  <a:cubicBezTo>
                    <a:pt x="316" y="104"/>
                    <a:pt x="268" y="99"/>
                    <a:pt x="216" y="94"/>
                  </a:cubicBezTo>
                  <a:cubicBezTo>
                    <a:pt x="165" y="89"/>
                    <a:pt x="147" y="87"/>
                    <a:pt x="110" y="71"/>
                  </a:cubicBezTo>
                  <a:cubicBezTo>
                    <a:pt x="77" y="56"/>
                    <a:pt x="0" y="20"/>
                    <a:pt x="0" y="20"/>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953"/>
            <p:cNvSpPr>
              <a:spLocks/>
            </p:cNvSpPr>
            <p:nvPr userDrawn="1"/>
          </p:nvSpPr>
          <p:spPr bwMode="gray">
            <a:xfrm>
              <a:off x="4573" y="4141"/>
              <a:ext cx="226" cy="61"/>
            </a:xfrm>
            <a:custGeom>
              <a:avLst/>
              <a:gdLst>
                <a:gd name="T0" fmla="*/ 0 w 316"/>
                <a:gd name="T1" fmla="*/ 0 h 84"/>
                <a:gd name="T2" fmla="*/ 15 w 316"/>
                <a:gd name="T3" fmla="*/ 7 h 84"/>
                <a:gd name="T4" fmla="*/ 29 w 316"/>
                <a:gd name="T5" fmla="*/ 10 h 84"/>
                <a:gd name="T6" fmla="*/ 42 w 316"/>
                <a:gd name="T7" fmla="*/ 12 h 84"/>
                <a:gd name="T8" fmla="*/ 42 w 316"/>
                <a:gd name="T9" fmla="*/ 12 h 84"/>
                <a:gd name="T10" fmla="*/ 29 w 316"/>
                <a:gd name="T11" fmla="*/ 11 h 84"/>
                <a:gd name="T12" fmla="*/ 15 w 316"/>
                <a:gd name="T13" fmla="*/ 9 h 84"/>
                <a:gd name="T14" fmla="*/ 0 w 316"/>
                <a:gd name="T15" fmla="*/ 3 h 84"/>
                <a:gd name="T16" fmla="*/ 0 w 3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84">
                  <a:moveTo>
                    <a:pt x="0" y="0"/>
                  </a:moveTo>
                  <a:cubicBezTo>
                    <a:pt x="0" y="0"/>
                    <a:pt x="65" y="28"/>
                    <a:pt x="110" y="46"/>
                  </a:cubicBezTo>
                  <a:cubicBezTo>
                    <a:pt x="155" y="64"/>
                    <a:pt x="189" y="66"/>
                    <a:pt x="217" y="69"/>
                  </a:cubicBezTo>
                  <a:cubicBezTo>
                    <a:pt x="229" y="70"/>
                    <a:pt x="316" y="79"/>
                    <a:pt x="316" y="79"/>
                  </a:cubicBezTo>
                  <a:cubicBezTo>
                    <a:pt x="316" y="84"/>
                    <a:pt x="316" y="84"/>
                    <a:pt x="316" y="84"/>
                  </a:cubicBezTo>
                  <a:cubicBezTo>
                    <a:pt x="316" y="84"/>
                    <a:pt x="264" y="80"/>
                    <a:pt x="217" y="76"/>
                  </a:cubicBezTo>
                  <a:cubicBezTo>
                    <a:pt x="169" y="71"/>
                    <a:pt x="148" y="70"/>
                    <a:pt x="110" y="57"/>
                  </a:cubicBezTo>
                  <a:cubicBezTo>
                    <a:pt x="71" y="44"/>
                    <a:pt x="0" y="19"/>
                    <a:pt x="0" y="19"/>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954"/>
            <p:cNvSpPr>
              <a:spLocks/>
            </p:cNvSpPr>
            <p:nvPr userDrawn="1"/>
          </p:nvSpPr>
          <p:spPr bwMode="gray">
            <a:xfrm>
              <a:off x="4573" y="4172"/>
              <a:ext cx="226" cy="46"/>
            </a:xfrm>
            <a:custGeom>
              <a:avLst/>
              <a:gdLst>
                <a:gd name="T0" fmla="*/ 0 w 316"/>
                <a:gd name="T1" fmla="*/ 0 h 63"/>
                <a:gd name="T2" fmla="*/ 15 w 316"/>
                <a:gd name="T3" fmla="*/ 5 h 63"/>
                <a:gd name="T4" fmla="*/ 29 w 316"/>
                <a:gd name="T5" fmla="*/ 8 h 63"/>
                <a:gd name="T6" fmla="*/ 42 w 316"/>
                <a:gd name="T7" fmla="*/ 9 h 63"/>
                <a:gd name="T8" fmla="*/ 42 w 316"/>
                <a:gd name="T9" fmla="*/ 9 h 63"/>
                <a:gd name="T10" fmla="*/ 29 w 316"/>
                <a:gd name="T11" fmla="*/ 9 h 63"/>
                <a:gd name="T12" fmla="*/ 15 w 316"/>
                <a:gd name="T13" fmla="*/ 7 h 63"/>
                <a:gd name="T14" fmla="*/ 0 w 316"/>
                <a:gd name="T15" fmla="*/ 3 h 63"/>
                <a:gd name="T16" fmla="*/ 0 w 3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63">
                  <a:moveTo>
                    <a:pt x="0" y="0"/>
                  </a:moveTo>
                  <a:cubicBezTo>
                    <a:pt x="0" y="0"/>
                    <a:pt x="65" y="20"/>
                    <a:pt x="110" y="32"/>
                  </a:cubicBezTo>
                  <a:cubicBezTo>
                    <a:pt x="155" y="44"/>
                    <a:pt x="196" y="49"/>
                    <a:pt x="216" y="50"/>
                  </a:cubicBezTo>
                  <a:cubicBezTo>
                    <a:pt x="237" y="51"/>
                    <a:pt x="316" y="58"/>
                    <a:pt x="316" y="58"/>
                  </a:cubicBezTo>
                  <a:cubicBezTo>
                    <a:pt x="316" y="63"/>
                    <a:pt x="316" y="63"/>
                    <a:pt x="316" y="63"/>
                  </a:cubicBezTo>
                  <a:cubicBezTo>
                    <a:pt x="316" y="63"/>
                    <a:pt x="271" y="59"/>
                    <a:pt x="216" y="56"/>
                  </a:cubicBezTo>
                  <a:cubicBezTo>
                    <a:pt x="172" y="52"/>
                    <a:pt x="136" y="49"/>
                    <a:pt x="110" y="43"/>
                  </a:cubicBezTo>
                  <a:cubicBezTo>
                    <a:pt x="81" y="37"/>
                    <a:pt x="0" y="18"/>
                    <a:pt x="0" y="18"/>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955"/>
            <p:cNvSpPr>
              <a:spLocks/>
            </p:cNvSpPr>
            <p:nvPr userDrawn="1"/>
          </p:nvSpPr>
          <p:spPr bwMode="gray">
            <a:xfrm>
              <a:off x="4573" y="4202"/>
              <a:ext cx="226" cy="31"/>
            </a:xfrm>
            <a:custGeom>
              <a:avLst/>
              <a:gdLst>
                <a:gd name="T0" fmla="*/ 0 w 316"/>
                <a:gd name="T1" fmla="*/ 0 h 42"/>
                <a:gd name="T2" fmla="*/ 15 w 316"/>
                <a:gd name="T3" fmla="*/ 3 h 42"/>
                <a:gd name="T4" fmla="*/ 29 w 316"/>
                <a:gd name="T5" fmla="*/ 5 h 42"/>
                <a:gd name="T6" fmla="*/ 42 w 316"/>
                <a:gd name="T7" fmla="*/ 6 h 42"/>
                <a:gd name="T8" fmla="*/ 42 w 316"/>
                <a:gd name="T9" fmla="*/ 7 h 42"/>
                <a:gd name="T10" fmla="*/ 29 w 316"/>
                <a:gd name="T11" fmla="*/ 6 h 42"/>
                <a:gd name="T12" fmla="*/ 15 w 316"/>
                <a:gd name="T13" fmla="*/ 5 h 42"/>
                <a:gd name="T14" fmla="*/ 0 w 316"/>
                <a:gd name="T15" fmla="*/ 3 h 42"/>
                <a:gd name="T16" fmla="*/ 0 w 31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42">
                  <a:moveTo>
                    <a:pt x="0" y="0"/>
                  </a:moveTo>
                  <a:cubicBezTo>
                    <a:pt x="0" y="0"/>
                    <a:pt x="53" y="9"/>
                    <a:pt x="110" y="19"/>
                  </a:cubicBezTo>
                  <a:cubicBezTo>
                    <a:pt x="152" y="26"/>
                    <a:pt x="210" y="30"/>
                    <a:pt x="216" y="30"/>
                  </a:cubicBezTo>
                  <a:cubicBezTo>
                    <a:pt x="222" y="31"/>
                    <a:pt x="316" y="37"/>
                    <a:pt x="316" y="37"/>
                  </a:cubicBezTo>
                  <a:cubicBezTo>
                    <a:pt x="316" y="42"/>
                    <a:pt x="316" y="42"/>
                    <a:pt x="316" y="42"/>
                  </a:cubicBezTo>
                  <a:cubicBezTo>
                    <a:pt x="316" y="42"/>
                    <a:pt x="256" y="39"/>
                    <a:pt x="216" y="37"/>
                  </a:cubicBezTo>
                  <a:cubicBezTo>
                    <a:pt x="175" y="34"/>
                    <a:pt x="133" y="32"/>
                    <a:pt x="110" y="30"/>
                  </a:cubicBezTo>
                  <a:cubicBezTo>
                    <a:pt x="57" y="24"/>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956"/>
            <p:cNvSpPr>
              <a:spLocks/>
            </p:cNvSpPr>
            <p:nvPr userDrawn="1"/>
          </p:nvSpPr>
          <p:spPr bwMode="gray">
            <a:xfrm>
              <a:off x="4573" y="4233"/>
              <a:ext cx="226" cy="13"/>
            </a:xfrm>
            <a:custGeom>
              <a:avLst/>
              <a:gdLst>
                <a:gd name="T0" fmla="*/ 0 w 316"/>
                <a:gd name="T1" fmla="*/ 0 h 17"/>
                <a:gd name="T2" fmla="*/ 15 w 316"/>
                <a:gd name="T3" fmla="*/ 2 h 17"/>
                <a:gd name="T4" fmla="*/ 42 w 316"/>
                <a:gd name="T5" fmla="*/ 2 h 17"/>
                <a:gd name="T6" fmla="*/ 42 w 316"/>
                <a:gd name="T7" fmla="*/ 4 h 17"/>
                <a:gd name="T8" fmla="*/ 0 w 316"/>
                <a:gd name="T9" fmla="*/ 4 h 17"/>
                <a:gd name="T10" fmla="*/ 0 w 3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17">
                  <a:moveTo>
                    <a:pt x="0" y="0"/>
                  </a:moveTo>
                  <a:cubicBezTo>
                    <a:pt x="0" y="0"/>
                    <a:pt x="84" y="4"/>
                    <a:pt x="110" y="4"/>
                  </a:cubicBezTo>
                  <a:cubicBezTo>
                    <a:pt x="136" y="5"/>
                    <a:pt x="316" y="12"/>
                    <a:pt x="316" y="12"/>
                  </a:cubicBezTo>
                  <a:cubicBezTo>
                    <a:pt x="316" y="17"/>
                    <a:pt x="316" y="17"/>
                    <a:pt x="316" y="17"/>
                  </a:cubicBezTo>
                  <a:cubicBezTo>
                    <a:pt x="0" y="17"/>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957"/>
            <p:cNvSpPr>
              <a:spLocks/>
            </p:cNvSpPr>
            <p:nvPr userDrawn="1"/>
          </p:nvSpPr>
          <p:spPr bwMode="gray">
            <a:xfrm>
              <a:off x="4573" y="3901"/>
              <a:ext cx="226" cy="176"/>
            </a:xfrm>
            <a:custGeom>
              <a:avLst/>
              <a:gdLst>
                <a:gd name="T0" fmla="*/ 29 w 316"/>
                <a:gd name="T1" fmla="*/ 30 h 245"/>
                <a:gd name="T2" fmla="*/ 15 w 316"/>
                <a:gd name="T3" fmla="*/ 22 h 245"/>
                <a:gd name="T4" fmla="*/ 0 w 316"/>
                <a:gd name="T5" fmla="*/ 0 h 245"/>
                <a:gd name="T6" fmla="*/ 0 w 316"/>
                <a:gd name="T7" fmla="*/ 4 h 245"/>
                <a:gd name="T8" fmla="*/ 15 w 316"/>
                <a:gd name="T9" fmla="*/ 24 h 245"/>
                <a:gd name="T10" fmla="*/ 29 w 316"/>
                <a:gd name="T11" fmla="*/ 31 h 245"/>
                <a:gd name="T12" fmla="*/ 42 w 316"/>
                <a:gd name="T13" fmla="*/ 34 h 245"/>
                <a:gd name="T14" fmla="*/ 42 w 316"/>
                <a:gd name="T15" fmla="*/ 33 h 245"/>
                <a:gd name="T16" fmla="*/ 29 w 316"/>
                <a:gd name="T17" fmla="*/ 3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45">
                  <a:moveTo>
                    <a:pt x="216" y="221"/>
                  </a:moveTo>
                  <a:cubicBezTo>
                    <a:pt x="140" y="204"/>
                    <a:pt x="122" y="176"/>
                    <a:pt x="109" y="159"/>
                  </a:cubicBezTo>
                  <a:cubicBezTo>
                    <a:pt x="97" y="141"/>
                    <a:pt x="0" y="0"/>
                    <a:pt x="0" y="0"/>
                  </a:cubicBezTo>
                  <a:cubicBezTo>
                    <a:pt x="0" y="32"/>
                    <a:pt x="0" y="32"/>
                    <a:pt x="0" y="32"/>
                  </a:cubicBezTo>
                  <a:cubicBezTo>
                    <a:pt x="3" y="37"/>
                    <a:pt x="86" y="145"/>
                    <a:pt x="110" y="175"/>
                  </a:cubicBezTo>
                  <a:cubicBezTo>
                    <a:pt x="136" y="209"/>
                    <a:pt x="177" y="217"/>
                    <a:pt x="216" y="225"/>
                  </a:cubicBezTo>
                  <a:cubicBezTo>
                    <a:pt x="255" y="233"/>
                    <a:pt x="316" y="245"/>
                    <a:pt x="316" y="245"/>
                  </a:cubicBezTo>
                  <a:cubicBezTo>
                    <a:pt x="316" y="241"/>
                    <a:pt x="316" y="241"/>
                    <a:pt x="316" y="241"/>
                  </a:cubicBezTo>
                  <a:cubicBezTo>
                    <a:pt x="316" y="241"/>
                    <a:pt x="236" y="225"/>
                    <a:pt x="216" y="22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958"/>
            <p:cNvSpPr>
              <a:spLocks/>
            </p:cNvSpPr>
            <p:nvPr userDrawn="1"/>
          </p:nvSpPr>
          <p:spPr bwMode="gray">
            <a:xfrm>
              <a:off x="4573" y="3931"/>
              <a:ext cx="226" cy="161"/>
            </a:xfrm>
            <a:custGeom>
              <a:avLst/>
              <a:gdLst>
                <a:gd name="T0" fmla="*/ 29 w 316"/>
                <a:gd name="T1" fmla="*/ 28 h 224"/>
                <a:gd name="T2" fmla="*/ 15 w 316"/>
                <a:gd name="T3" fmla="*/ 20 h 224"/>
                <a:gd name="T4" fmla="*/ 0 w 316"/>
                <a:gd name="T5" fmla="*/ 0 h 224"/>
                <a:gd name="T6" fmla="*/ 0 w 316"/>
                <a:gd name="T7" fmla="*/ 4 h 224"/>
                <a:gd name="T8" fmla="*/ 15 w 316"/>
                <a:gd name="T9" fmla="*/ 22 h 224"/>
                <a:gd name="T10" fmla="*/ 29 w 316"/>
                <a:gd name="T11" fmla="*/ 29 h 224"/>
                <a:gd name="T12" fmla="*/ 42 w 316"/>
                <a:gd name="T13" fmla="*/ 31 h 224"/>
                <a:gd name="T14" fmla="*/ 42 w 316"/>
                <a:gd name="T15" fmla="*/ 30 h 224"/>
                <a:gd name="T16" fmla="*/ 29 w 316"/>
                <a:gd name="T17" fmla="*/ 28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24">
                  <a:moveTo>
                    <a:pt x="216" y="201"/>
                  </a:moveTo>
                  <a:cubicBezTo>
                    <a:pt x="153" y="189"/>
                    <a:pt x="128" y="169"/>
                    <a:pt x="109" y="145"/>
                  </a:cubicBezTo>
                  <a:cubicBezTo>
                    <a:pt x="91" y="121"/>
                    <a:pt x="0" y="0"/>
                    <a:pt x="0" y="0"/>
                  </a:cubicBezTo>
                  <a:cubicBezTo>
                    <a:pt x="0" y="30"/>
                    <a:pt x="0" y="30"/>
                    <a:pt x="0" y="30"/>
                  </a:cubicBezTo>
                  <a:cubicBezTo>
                    <a:pt x="3" y="35"/>
                    <a:pt x="87" y="134"/>
                    <a:pt x="109" y="160"/>
                  </a:cubicBezTo>
                  <a:cubicBezTo>
                    <a:pt x="136" y="190"/>
                    <a:pt x="172" y="198"/>
                    <a:pt x="216" y="206"/>
                  </a:cubicBezTo>
                  <a:cubicBezTo>
                    <a:pt x="260" y="214"/>
                    <a:pt x="316" y="224"/>
                    <a:pt x="316" y="224"/>
                  </a:cubicBezTo>
                  <a:cubicBezTo>
                    <a:pt x="316" y="220"/>
                    <a:pt x="316" y="220"/>
                    <a:pt x="316" y="220"/>
                  </a:cubicBezTo>
                  <a:cubicBezTo>
                    <a:pt x="316" y="220"/>
                    <a:pt x="252" y="208"/>
                    <a:pt x="216" y="20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959"/>
            <p:cNvSpPr>
              <a:spLocks/>
            </p:cNvSpPr>
            <p:nvPr userDrawn="1"/>
          </p:nvSpPr>
          <p:spPr bwMode="gray">
            <a:xfrm>
              <a:off x="4573" y="3961"/>
              <a:ext cx="226" cy="147"/>
            </a:xfrm>
            <a:custGeom>
              <a:avLst/>
              <a:gdLst>
                <a:gd name="T0" fmla="*/ 29 w 316"/>
                <a:gd name="T1" fmla="*/ 24 h 205"/>
                <a:gd name="T2" fmla="*/ 15 w 316"/>
                <a:gd name="T3" fmla="*/ 17 h 205"/>
                <a:gd name="T4" fmla="*/ 0 w 316"/>
                <a:gd name="T5" fmla="*/ 0 h 205"/>
                <a:gd name="T6" fmla="*/ 0 w 316"/>
                <a:gd name="T7" fmla="*/ 4 h 205"/>
                <a:gd name="T8" fmla="*/ 15 w 316"/>
                <a:gd name="T9" fmla="*/ 19 h 205"/>
                <a:gd name="T10" fmla="*/ 29 w 316"/>
                <a:gd name="T11" fmla="*/ 25 h 205"/>
                <a:gd name="T12" fmla="*/ 42 w 316"/>
                <a:gd name="T13" fmla="*/ 28 h 205"/>
                <a:gd name="T14" fmla="*/ 42 w 316"/>
                <a:gd name="T15" fmla="*/ 27 h 205"/>
                <a:gd name="T16" fmla="*/ 29 w 316"/>
                <a:gd name="T17" fmla="*/ 2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05">
                  <a:moveTo>
                    <a:pt x="216" y="182"/>
                  </a:moveTo>
                  <a:cubicBezTo>
                    <a:pt x="151" y="169"/>
                    <a:pt x="137" y="159"/>
                    <a:pt x="110" y="129"/>
                  </a:cubicBezTo>
                  <a:cubicBezTo>
                    <a:pt x="92" y="110"/>
                    <a:pt x="3" y="5"/>
                    <a:pt x="0" y="0"/>
                  </a:cubicBezTo>
                  <a:cubicBezTo>
                    <a:pt x="0" y="28"/>
                    <a:pt x="0" y="28"/>
                    <a:pt x="0" y="28"/>
                  </a:cubicBezTo>
                  <a:cubicBezTo>
                    <a:pt x="0" y="28"/>
                    <a:pt x="83" y="117"/>
                    <a:pt x="109" y="143"/>
                  </a:cubicBezTo>
                  <a:cubicBezTo>
                    <a:pt x="144" y="177"/>
                    <a:pt x="177" y="180"/>
                    <a:pt x="216" y="187"/>
                  </a:cubicBezTo>
                  <a:cubicBezTo>
                    <a:pt x="255" y="194"/>
                    <a:pt x="316" y="205"/>
                    <a:pt x="316" y="205"/>
                  </a:cubicBezTo>
                  <a:cubicBezTo>
                    <a:pt x="316" y="200"/>
                    <a:pt x="316" y="200"/>
                    <a:pt x="316" y="200"/>
                  </a:cubicBezTo>
                  <a:cubicBezTo>
                    <a:pt x="316" y="200"/>
                    <a:pt x="242" y="187"/>
                    <a:pt x="216" y="182"/>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960"/>
            <p:cNvSpPr>
              <a:spLocks/>
            </p:cNvSpPr>
            <p:nvPr userDrawn="1"/>
          </p:nvSpPr>
          <p:spPr bwMode="gray">
            <a:xfrm>
              <a:off x="4195" y="4026"/>
              <a:ext cx="327" cy="220"/>
            </a:xfrm>
            <a:custGeom>
              <a:avLst/>
              <a:gdLst>
                <a:gd name="T0" fmla="*/ 327 w 327"/>
                <a:gd name="T1" fmla="*/ 220 h 220"/>
                <a:gd name="T2" fmla="*/ 327 w 327"/>
                <a:gd name="T3" fmla="*/ 0 h 220"/>
                <a:gd name="T4" fmla="*/ 0 w 327"/>
                <a:gd name="T5" fmla="*/ 0 h 220"/>
                <a:gd name="T6" fmla="*/ 0 w 327"/>
                <a:gd name="T7" fmla="*/ 220 h 220"/>
                <a:gd name="T8" fmla="*/ 327 w 327"/>
                <a:gd name="T9" fmla="*/ 220 h 220"/>
                <a:gd name="T10" fmla="*/ 327 w 327"/>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 h="220">
                  <a:moveTo>
                    <a:pt x="327" y="220"/>
                  </a:moveTo>
                  <a:lnTo>
                    <a:pt x="327" y="0"/>
                  </a:lnTo>
                  <a:lnTo>
                    <a:pt x="0" y="0"/>
                  </a:lnTo>
                  <a:lnTo>
                    <a:pt x="0" y="220"/>
                  </a:lnTo>
                  <a:lnTo>
                    <a:pt x="327"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961"/>
            <p:cNvSpPr>
              <a:spLocks/>
            </p:cNvSpPr>
            <p:nvPr userDrawn="1"/>
          </p:nvSpPr>
          <p:spPr bwMode="gray">
            <a:xfrm>
              <a:off x="4344" y="4046"/>
              <a:ext cx="29" cy="30"/>
            </a:xfrm>
            <a:custGeom>
              <a:avLst/>
              <a:gdLst>
                <a:gd name="T0" fmla="*/ 18 w 29"/>
                <a:gd name="T1" fmla="*/ 11 h 30"/>
                <a:gd name="T2" fmla="*/ 29 w 29"/>
                <a:gd name="T3" fmla="*/ 11 h 30"/>
                <a:gd name="T4" fmla="*/ 21 w 29"/>
                <a:gd name="T5" fmla="*/ 19 h 30"/>
                <a:gd name="T6" fmla="*/ 24 w 29"/>
                <a:gd name="T7" fmla="*/ 30 h 30"/>
                <a:gd name="T8" fmla="*/ 15 w 29"/>
                <a:gd name="T9" fmla="*/ 23 h 30"/>
                <a:gd name="T10" fmla="*/ 6 w 29"/>
                <a:gd name="T11" fmla="*/ 30 h 30"/>
                <a:gd name="T12" fmla="*/ 9 w 29"/>
                <a:gd name="T13" fmla="*/ 19 h 30"/>
                <a:gd name="T14" fmla="*/ 0 w 29"/>
                <a:gd name="T15" fmla="*/ 11 h 30"/>
                <a:gd name="T16" fmla="*/ 11 w 29"/>
                <a:gd name="T17" fmla="*/ 11 h 30"/>
                <a:gd name="T18" fmla="*/ 15 w 29"/>
                <a:gd name="T19" fmla="*/ 0 h 30"/>
                <a:gd name="T20" fmla="*/ 18 w 29"/>
                <a:gd name="T21" fmla="*/ 11 h 30"/>
                <a:gd name="T22" fmla="*/ 18 w 29"/>
                <a:gd name="T23" fmla="*/ 1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8" y="11"/>
                  </a:moveTo>
                  <a:lnTo>
                    <a:pt x="29" y="11"/>
                  </a:lnTo>
                  <a:lnTo>
                    <a:pt x="21" y="19"/>
                  </a:lnTo>
                  <a:lnTo>
                    <a:pt x="24" y="30"/>
                  </a:lnTo>
                  <a:lnTo>
                    <a:pt x="15" y="23"/>
                  </a:lnTo>
                  <a:lnTo>
                    <a:pt x="6" y="30"/>
                  </a:lnTo>
                  <a:lnTo>
                    <a:pt x="9" y="19"/>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962"/>
            <p:cNvSpPr>
              <a:spLocks/>
            </p:cNvSpPr>
            <p:nvPr userDrawn="1"/>
          </p:nvSpPr>
          <p:spPr bwMode="gray">
            <a:xfrm>
              <a:off x="4345" y="4193"/>
              <a:ext cx="29" cy="28"/>
            </a:xfrm>
            <a:custGeom>
              <a:avLst/>
              <a:gdLst>
                <a:gd name="T0" fmla="*/ 17 w 29"/>
                <a:gd name="T1" fmla="*/ 11 h 28"/>
                <a:gd name="T2" fmla="*/ 29 w 29"/>
                <a:gd name="T3" fmla="*/ 11 h 28"/>
                <a:gd name="T4" fmla="*/ 20 w 29"/>
                <a:gd name="T5" fmla="*/ 17 h 28"/>
                <a:gd name="T6" fmla="*/ 23 w 29"/>
                <a:gd name="T7" fmla="*/ 28 h 28"/>
                <a:gd name="T8" fmla="*/ 14 w 29"/>
                <a:gd name="T9" fmla="*/ 22 h 28"/>
                <a:gd name="T10" fmla="*/ 5 w 29"/>
                <a:gd name="T11" fmla="*/ 28 h 28"/>
                <a:gd name="T12" fmla="*/ 9 w 29"/>
                <a:gd name="T13" fmla="*/ 17 h 28"/>
                <a:gd name="T14" fmla="*/ 0 w 29"/>
                <a:gd name="T15" fmla="*/ 11 h 28"/>
                <a:gd name="T16" fmla="*/ 11 w 29"/>
                <a:gd name="T17" fmla="*/ 11 h 28"/>
                <a:gd name="T18" fmla="*/ 14 w 29"/>
                <a:gd name="T19" fmla="*/ 0 h 28"/>
                <a:gd name="T20" fmla="*/ 17 w 29"/>
                <a:gd name="T21" fmla="*/ 11 h 28"/>
                <a:gd name="T22" fmla="*/ 17 w 29"/>
                <a:gd name="T23" fmla="*/ 1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7" y="11"/>
                  </a:moveTo>
                  <a:lnTo>
                    <a:pt x="29" y="11"/>
                  </a:lnTo>
                  <a:lnTo>
                    <a:pt x="20" y="17"/>
                  </a:lnTo>
                  <a:lnTo>
                    <a:pt x="23" y="28"/>
                  </a:lnTo>
                  <a:lnTo>
                    <a:pt x="14" y="22"/>
                  </a:lnTo>
                  <a:lnTo>
                    <a:pt x="5" y="28"/>
                  </a:lnTo>
                  <a:lnTo>
                    <a:pt x="9" y="17"/>
                  </a:lnTo>
                  <a:lnTo>
                    <a:pt x="0" y="11"/>
                  </a:lnTo>
                  <a:lnTo>
                    <a:pt x="11" y="11"/>
                  </a:lnTo>
                  <a:lnTo>
                    <a:pt x="14" y="0"/>
                  </a:lnTo>
                  <a:lnTo>
                    <a:pt x="17"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963"/>
            <p:cNvSpPr>
              <a:spLocks/>
            </p:cNvSpPr>
            <p:nvPr userDrawn="1"/>
          </p:nvSpPr>
          <p:spPr bwMode="gray">
            <a:xfrm>
              <a:off x="4380" y="4183"/>
              <a:ext cx="30" cy="29"/>
            </a:xfrm>
            <a:custGeom>
              <a:avLst/>
              <a:gdLst>
                <a:gd name="T0" fmla="*/ 18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5" y="29"/>
                  </a:lnTo>
                  <a:lnTo>
                    <a:pt x="15" y="22"/>
                  </a:lnTo>
                  <a:lnTo>
                    <a:pt x="6" y="29"/>
                  </a:lnTo>
                  <a:lnTo>
                    <a:pt x="10" y="18"/>
                  </a:lnTo>
                  <a:lnTo>
                    <a:pt x="0" y="11"/>
                  </a:lnTo>
                  <a:lnTo>
                    <a:pt x="12"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964"/>
            <p:cNvSpPr>
              <a:spLocks/>
            </p:cNvSpPr>
            <p:nvPr userDrawn="1"/>
          </p:nvSpPr>
          <p:spPr bwMode="gray">
            <a:xfrm>
              <a:off x="4380" y="4057"/>
              <a:ext cx="30" cy="28"/>
            </a:xfrm>
            <a:custGeom>
              <a:avLst/>
              <a:gdLst>
                <a:gd name="T0" fmla="*/ 18 w 30"/>
                <a:gd name="T1" fmla="*/ 10 h 28"/>
                <a:gd name="T2" fmla="*/ 30 w 30"/>
                <a:gd name="T3" fmla="*/ 10 h 28"/>
                <a:gd name="T4" fmla="*/ 21 w 30"/>
                <a:gd name="T5" fmla="*/ 17 h 28"/>
                <a:gd name="T6" fmla="*/ 25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5"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965"/>
            <p:cNvSpPr>
              <a:spLocks/>
            </p:cNvSpPr>
            <p:nvPr userDrawn="1"/>
          </p:nvSpPr>
          <p:spPr bwMode="gray">
            <a:xfrm>
              <a:off x="4408" y="4083"/>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8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8"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966"/>
            <p:cNvSpPr>
              <a:spLocks/>
            </p:cNvSpPr>
            <p:nvPr userDrawn="1"/>
          </p:nvSpPr>
          <p:spPr bwMode="gray">
            <a:xfrm>
              <a:off x="4408" y="4157"/>
              <a:ext cx="29" cy="28"/>
            </a:xfrm>
            <a:custGeom>
              <a:avLst/>
              <a:gdLst>
                <a:gd name="T0" fmla="*/ 18 w 29"/>
                <a:gd name="T1" fmla="*/ 10 h 28"/>
                <a:gd name="T2" fmla="*/ 29 w 29"/>
                <a:gd name="T3" fmla="*/ 10 h 28"/>
                <a:gd name="T4" fmla="*/ 20 w 29"/>
                <a:gd name="T5" fmla="*/ 17 h 28"/>
                <a:gd name="T6" fmla="*/ 23 w 29"/>
                <a:gd name="T7" fmla="*/ 28 h 28"/>
                <a:gd name="T8" fmla="*/ 14 w 29"/>
                <a:gd name="T9" fmla="*/ 22 h 28"/>
                <a:gd name="T10" fmla="*/ 5 w 29"/>
                <a:gd name="T11" fmla="*/ 28 h 28"/>
                <a:gd name="T12" fmla="*/ 8 w 29"/>
                <a:gd name="T13" fmla="*/ 17 h 28"/>
                <a:gd name="T14" fmla="*/ 0 w 29"/>
                <a:gd name="T15" fmla="*/ 10 h 28"/>
                <a:gd name="T16" fmla="*/ 10 w 29"/>
                <a:gd name="T17" fmla="*/ 10 h 28"/>
                <a:gd name="T18" fmla="*/ 14 w 29"/>
                <a:gd name="T19" fmla="*/ 0 h 28"/>
                <a:gd name="T20" fmla="*/ 18 w 29"/>
                <a:gd name="T21" fmla="*/ 10 h 28"/>
                <a:gd name="T22" fmla="*/ 18 w 29"/>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8" y="10"/>
                  </a:moveTo>
                  <a:lnTo>
                    <a:pt x="29" y="10"/>
                  </a:lnTo>
                  <a:lnTo>
                    <a:pt x="20" y="17"/>
                  </a:lnTo>
                  <a:lnTo>
                    <a:pt x="23" y="28"/>
                  </a:lnTo>
                  <a:lnTo>
                    <a:pt x="14" y="22"/>
                  </a:lnTo>
                  <a:lnTo>
                    <a:pt x="5" y="28"/>
                  </a:lnTo>
                  <a:lnTo>
                    <a:pt x="8" y="17"/>
                  </a:lnTo>
                  <a:lnTo>
                    <a:pt x="0" y="10"/>
                  </a:lnTo>
                  <a:lnTo>
                    <a:pt x="10" y="10"/>
                  </a:lnTo>
                  <a:lnTo>
                    <a:pt x="14"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967"/>
            <p:cNvSpPr>
              <a:spLocks/>
            </p:cNvSpPr>
            <p:nvPr userDrawn="1"/>
          </p:nvSpPr>
          <p:spPr bwMode="gray">
            <a:xfrm>
              <a:off x="4418" y="4119"/>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9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9"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968"/>
            <p:cNvSpPr>
              <a:spLocks/>
            </p:cNvSpPr>
            <p:nvPr userDrawn="1"/>
          </p:nvSpPr>
          <p:spPr bwMode="gray">
            <a:xfrm>
              <a:off x="4307" y="4057"/>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969"/>
            <p:cNvSpPr>
              <a:spLocks/>
            </p:cNvSpPr>
            <p:nvPr userDrawn="1"/>
          </p:nvSpPr>
          <p:spPr bwMode="gray">
            <a:xfrm>
              <a:off x="4281" y="4083"/>
              <a:ext cx="30" cy="29"/>
            </a:xfrm>
            <a:custGeom>
              <a:avLst/>
              <a:gdLst>
                <a:gd name="T0" fmla="*/ 18 w 30"/>
                <a:gd name="T1" fmla="*/ 11 h 29"/>
                <a:gd name="T2" fmla="*/ 30 w 30"/>
                <a:gd name="T3" fmla="*/ 11 h 29"/>
                <a:gd name="T4" fmla="*/ 21 w 30"/>
                <a:gd name="T5" fmla="*/ 18 h 29"/>
                <a:gd name="T6" fmla="*/ 24 w 30"/>
                <a:gd name="T7" fmla="*/ 29 h 29"/>
                <a:gd name="T8" fmla="*/ 15 w 30"/>
                <a:gd name="T9" fmla="*/ 22 h 29"/>
                <a:gd name="T10" fmla="*/ 5 w 30"/>
                <a:gd name="T11" fmla="*/ 29 h 29"/>
                <a:gd name="T12" fmla="*/ 9 w 30"/>
                <a:gd name="T13" fmla="*/ 18 h 29"/>
                <a:gd name="T14" fmla="*/ 0 w 30"/>
                <a:gd name="T15" fmla="*/ 11 h 29"/>
                <a:gd name="T16" fmla="*/ 11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4" y="29"/>
                  </a:lnTo>
                  <a:lnTo>
                    <a:pt x="15" y="22"/>
                  </a:lnTo>
                  <a:lnTo>
                    <a:pt x="5" y="29"/>
                  </a:lnTo>
                  <a:lnTo>
                    <a:pt x="9" y="18"/>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970"/>
            <p:cNvSpPr>
              <a:spLocks/>
            </p:cNvSpPr>
            <p:nvPr userDrawn="1"/>
          </p:nvSpPr>
          <p:spPr bwMode="gray">
            <a:xfrm>
              <a:off x="4271" y="4120"/>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971"/>
            <p:cNvSpPr>
              <a:spLocks/>
            </p:cNvSpPr>
            <p:nvPr userDrawn="1"/>
          </p:nvSpPr>
          <p:spPr bwMode="gray">
            <a:xfrm>
              <a:off x="4281" y="4157"/>
              <a:ext cx="30" cy="28"/>
            </a:xfrm>
            <a:custGeom>
              <a:avLst/>
              <a:gdLst>
                <a:gd name="T0" fmla="*/ 18 w 30"/>
                <a:gd name="T1" fmla="*/ 10 h 28"/>
                <a:gd name="T2" fmla="*/ 30 w 30"/>
                <a:gd name="T3" fmla="*/ 10 h 28"/>
                <a:gd name="T4" fmla="*/ 21 w 30"/>
                <a:gd name="T5" fmla="*/ 17 h 28"/>
                <a:gd name="T6" fmla="*/ 24 w 30"/>
                <a:gd name="T7" fmla="*/ 28 h 28"/>
                <a:gd name="T8" fmla="*/ 15 w 30"/>
                <a:gd name="T9" fmla="*/ 22 h 28"/>
                <a:gd name="T10" fmla="*/ 5 w 30"/>
                <a:gd name="T11" fmla="*/ 28 h 28"/>
                <a:gd name="T12" fmla="*/ 9 w 30"/>
                <a:gd name="T13" fmla="*/ 17 h 28"/>
                <a:gd name="T14" fmla="*/ 0 w 30"/>
                <a:gd name="T15" fmla="*/ 10 h 28"/>
                <a:gd name="T16" fmla="*/ 11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4" y="28"/>
                  </a:lnTo>
                  <a:lnTo>
                    <a:pt x="15" y="22"/>
                  </a:lnTo>
                  <a:lnTo>
                    <a:pt x="5" y="28"/>
                  </a:lnTo>
                  <a:lnTo>
                    <a:pt x="9" y="17"/>
                  </a:lnTo>
                  <a:lnTo>
                    <a:pt x="0" y="10"/>
                  </a:lnTo>
                  <a:lnTo>
                    <a:pt x="11"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972"/>
            <p:cNvSpPr>
              <a:spLocks/>
            </p:cNvSpPr>
            <p:nvPr userDrawn="1"/>
          </p:nvSpPr>
          <p:spPr bwMode="gray">
            <a:xfrm>
              <a:off x="4307" y="4183"/>
              <a:ext cx="30" cy="29"/>
            </a:xfrm>
            <a:custGeom>
              <a:avLst/>
              <a:gdLst>
                <a:gd name="T0" fmla="*/ 19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9 w 30"/>
                <a:gd name="T21" fmla="*/ 11 h 29"/>
                <a:gd name="T22" fmla="*/ 19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9" y="11"/>
                  </a:moveTo>
                  <a:lnTo>
                    <a:pt x="30" y="11"/>
                  </a:lnTo>
                  <a:lnTo>
                    <a:pt x="21" y="18"/>
                  </a:lnTo>
                  <a:lnTo>
                    <a:pt x="25" y="29"/>
                  </a:lnTo>
                  <a:lnTo>
                    <a:pt x="15" y="22"/>
                  </a:lnTo>
                  <a:lnTo>
                    <a:pt x="6" y="29"/>
                  </a:lnTo>
                  <a:lnTo>
                    <a:pt x="10" y="18"/>
                  </a:lnTo>
                  <a:lnTo>
                    <a:pt x="0" y="11"/>
                  </a:lnTo>
                  <a:lnTo>
                    <a:pt x="12" y="11"/>
                  </a:lnTo>
                  <a:lnTo>
                    <a:pt x="15" y="0"/>
                  </a:lnTo>
                  <a:lnTo>
                    <a:pt x="19"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11658"/>
                                        </p:tgtEl>
                                        <p:attrNameLst>
                                          <p:attrName>style.visibility</p:attrName>
                                        </p:attrNameLst>
                                      </p:cBhvr>
                                      <p:to>
                                        <p:strVal val="visible"/>
                                      </p:to>
                                    </p:set>
                                    <p:animEffect transition="in" filter="slide(fromBottom)">
                                      <p:cBhvr>
                                        <p:cTn id="7" dur="500"/>
                                        <p:tgtEl>
                                          <p:spTgt spid="161165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10755">
                                            <p:txEl>
                                              <p:pRg st="0" end="0"/>
                                            </p:txEl>
                                          </p:spTgt>
                                        </p:tgtEl>
                                        <p:attrNameLst>
                                          <p:attrName>style.visibility</p:attrName>
                                        </p:attrNameLst>
                                      </p:cBhvr>
                                      <p:to>
                                        <p:strVal val="visible"/>
                                      </p:to>
                                    </p:set>
                                    <p:animEffect transition="in" filter="wipe(left)">
                                      <p:cBhvr>
                                        <p:cTn id="11" dur="1000"/>
                                        <p:tgtEl>
                                          <p:spTgt spid="1610755">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10755">
                                            <p:txEl>
                                              <p:pRg st="1" end="1"/>
                                            </p:txEl>
                                          </p:spTgt>
                                        </p:tgtEl>
                                        <p:attrNameLst>
                                          <p:attrName>style.visibility</p:attrName>
                                        </p:attrNameLst>
                                      </p:cBhvr>
                                      <p:to>
                                        <p:strVal val="visible"/>
                                      </p:to>
                                    </p:set>
                                    <p:animEffect transition="in" filter="wipe(left)">
                                      <p:cBhvr>
                                        <p:cTn id="15" dur="1000"/>
                                        <p:tgtEl>
                                          <p:spTgt spid="1610755">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10755">
                                            <p:txEl>
                                              <p:pRg st="2" end="2"/>
                                            </p:txEl>
                                          </p:spTgt>
                                        </p:tgtEl>
                                        <p:attrNameLst>
                                          <p:attrName>style.visibility</p:attrName>
                                        </p:attrNameLst>
                                      </p:cBhvr>
                                      <p:to>
                                        <p:strVal val="visible"/>
                                      </p:to>
                                    </p:set>
                                    <p:animEffect transition="in" filter="wipe(left)">
                                      <p:cBhvr>
                                        <p:cTn id="19" dur="1000"/>
                                        <p:tgtEl>
                                          <p:spTgt spid="1610755">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610755">
                                            <p:txEl>
                                              <p:pRg st="3" end="3"/>
                                            </p:txEl>
                                          </p:spTgt>
                                        </p:tgtEl>
                                        <p:attrNameLst>
                                          <p:attrName>style.visibility</p:attrName>
                                        </p:attrNameLst>
                                      </p:cBhvr>
                                      <p:to>
                                        <p:strVal val="visible"/>
                                      </p:to>
                                    </p:set>
                                    <p:animEffect transition="in" filter="wipe(left)">
                                      <p:cBhvr>
                                        <p:cTn id="23" dur="1000"/>
                                        <p:tgtEl>
                                          <p:spTgt spid="1610755">
                                            <p:txEl>
                                              <p:pRg st="3" end="3"/>
                                            </p:txEl>
                                          </p:spTgt>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610755">
                                            <p:txEl>
                                              <p:pRg st="4" end="4"/>
                                            </p:txEl>
                                          </p:spTgt>
                                        </p:tgtEl>
                                        <p:attrNameLst>
                                          <p:attrName>style.visibility</p:attrName>
                                        </p:attrNameLst>
                                      </p:cBhvr>
                                      <p:to>
                                        <p:strVal val="visible"/>
                                      </p:to>
                                    </p:set>
                                    <p:animEffect transition="in" filter="wipe(left)">
                                      <p:cBhvr>
                                        <p:cTn id="27" dur="1000"/>
                                        <p:tgtEl>
                                          <p:spTgt spid="1610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755" grpId="0" build="p">
        <p:tmplLst>
          <p:tmpl lvl="1">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Lst>
      </p:bldP>
      <p:bldP spid="1611658" grpId="0"/>
    </p:bldLst>
  </p:timing>
  <p:hf hdr="0" ftr="0" dt="0"/>
  <p:txStyles>
    <p:titleStyle>
      <a:lvl1pPr algn="l" rtl="0" eaLnBrk="0" fontAlgn="base" hangingPunct="0">
        <a:lnSpc>
          <a:spcPct val="90000"/>
        </a:lnSpc>
        <a:spcBef>
          <a:spcPct val="0"/>
        </a:spcBef>
        <a:spcAft>
          <a:spcPct val="0"/>
        </a:spcAft>
        <a:defRPr sz="2800">
          <a:solidFill>
            <a:schemeClr val="hlink"/>
          </a:solidFill>
          <a:latin typeface="+mj-lt"/>
          <a:ea typeface="+mj-ea"/>
          <a:cs typeface="+mj-cs"/>
        </a:defRPr>
      </a:lvl1pPr>
      <a:lvl2pPr algn="l" rtl="0" eaLnBrk="0" fontAlgn="base" hangingPunct="0">
        <a:lnSpc>
          <a:spcPct val="90000"/>
        </a:lnSpc>
        <a:spcBef>
          <a:spcPct val="0"/>
        </a:spcBef>
        <a:spcAft>
          <a:spcPct val="0"/>
        </a:spcAft>
        <a:defRPr sz="2800">
          <a:solidFill>
            <a:schemeClr val="hlink"/>
          </a:solidFill>
          <a:latin typeface="Arial" charset="0"/>
          <a:cs typeface="Arial" charset="0"/>
        </a:defRPr>
      </a:lvl2pPr>
      <a:lvl3pPr algn="l" rtl="0" eaLnBrk="0" fontAlgn="base" hangingPunct="0">
        <a:lnSpc>
          <a:spcPct val="90000"/>
        </a:lnSpc>
        <a:spcBef>
          <a:spcPct val="0"/>
        </a:spcBef>
        <a:spcAft>
          <a:spcPct val="0"/>
        </a:spcAft>
        <a:defRPr sz="2800">
          <a:solidFill>
            <a:schemeClr val="hlink"/>
          </a:solidFill>
          <a:latin typeface="Arial" charset="0"/>
          <a:cs typeface="Arial" charset="0"/>
        </a:defRPr>
      </a:lvl3pPr>
      <a:lvl4pPr algn="l" rtl="0" eaLnBrk="0" fontAlgn="base" hangingPunct="0">
        <a:lnSpc>
          <a:spcPct val="90000"/>
        </a:lnSpc>
        <a:spcBef>
          <a:spcPct val="0"/>
        </a:spcBef>
        <a:spcAft>
          <a:spcPct val="0"/>
        </a:spcAft>
        <a:defRPr sz="2800">
          <a:solidFill>
            <a:schemeClr val="hlink"/>
          </a:solidFill>
          <a:latin typeface="Arial" charset="0"/>
          <a:cs typeface="Arial" charset="0"/>
        </a:defRPr>
      </a:lvl4pPr>
      <a:lvl5pPr algn="l" rtl="0" eaLnBrk="0" fontAlgn="base" hangingPunct="0">
        <a:lnSpc>
          <a:spcPct val="90000"/>
        </a:lnSpc>
        <a:spcBef>
          <a:spcPct val="0"/>
        </a:spcBef>
        <a:spcAft>
          <a:spcPct val="0"/>
        </a:spcAft>
        <a:defRPr sz="2800">
          <a:solidFill>
            <a:schemeClr val="hlink"/>
          </a:solidFill>
          <a:latin typeface="Arial" charset="0"/>
          <a:cs typeface="Arial" charset="0"/>
        </a:defRPr>
      </a:lvl5pPr>
      <a:lvl6pPr marL="457200" algn="l" rtl="0" fontAlgn="base">
        <a:lnSpc>
          <a:spcPct val="90000"/>
        </a:lnSpc>
        <a:spcBef>
          <a:spcPct val="0"/>
        </a:spcBef>
        <a:spcAft>
          <a:spcPct val="0"/>
        </a:spcAft>
        <a:defRPr sz="2800">
          <a:solidFill>
            <a:schemeClr val="hlink"/>
          </a:solidFill>
          <a:latin typeface="Arial" charset="0"/>
          <a:cs typeface="Arial" charset="0"/>
        </a:defRPr>
      </a:lvl6pPr>
      <a:lvl7pPr marL="914400" algn="l" rtl="0" fontAlgn="base">
        <a:lnSpc>
          <a:spcPct val="90000"/>
        </a:lnSpc>
        <a:spcBef>
          <a:spcPct val="0"/>
        </a:spcBef>
        <a:spcAft>
          <a:spcPct val="0"/>
        </a:spcAft>
        <a:defRPr sz="2800">
          <a:solidFill>
            <a:schemeClr val="hlink"/>
          </a:solidFill>
          <a:latin typeface="Arial" charset="0"/>
          <a:cs typeface="Arial" charset="0"/>
        </a:defRPr>
      </a:lvl7pPr>
      <a:lvl8pPr marL="1371600" algn="l" rtl="0" fontAlgn="base">
        <a:lnSpc>
          <a:spcPct val="90000"/>
        </a:lnSpc>
        <a:spcBef>
          <a:spcPct val="0"/>
        </a:spcBef>
        <a:spcAft>
          <a:spcPct val="0"/>
        </a:spcAft>
        <a:defRPr sz="2800">
          <a:solidFill>
            <a:schemeClr val="hlink"/>
          </a:solidFill>
          <a:latin typeface="Arial" charset="0"/>
          <a:cs typeface="Arial" charset="0"/>
        </a:defRPr>
      </a:lvl8pPr>
      <a:lvl9pPr marL="1828800" algn="l" rtl="0" fontAlgn="base">
        <a:lnSpc>
          <a:spcPct val="90000"/>
        </a:lnSpc>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hlink"/>
        </a:buClr>
        <a:buChar char="»"/>
        <a:defRPr sz="1400">
          <a:solidFill>
            <a:schemeClr val="tx1"/>
          </a:solidFill>
          <a:latin typeface="+mn-lt"/>
          <a:cs typeface="+mn-cs"/>
        </a:defRPr>
      </a:lvl5pPr>
      <a:lvl6pPr marL="2514600" indent="-228600" algn="l" rtl="0" fontAlgn="base">
        <a:spcBef>
          <a:spcPct val="20000"/>
        </a:spcBef>
        <a:spcAft>
          <a:spcPct val="0"/>
        </a:spcAft>
        <a:buClr>
          <a:schemeClr val="hlink"/>
        </a:buClr>
        <a:buChar char="»"/>
        <a:defRPr sz="1400">
          <a:solidFill>
            <a:schemeClr val="tx1"/>
          </a:solidFill>
          <a:latin typeface="+mn-lt"/>
          <a:cs typeface="+mn-cs"/>
        </a:defRPr>
      </a:lvl6pPr>
      <a:lvl7pPr marL="2971800" indent="-228600" algn="l" rtl="0" fontAlgn="base">
        <a:spcBef>
          <a:spcPct val="20000"/>
        </a:spcBef>
        <a:spcAft>
          <a:spcPct val="0"/>
        </a:spcAft>
        <a:buClr>
          <a:schemeClr val="hlink"/>
        </a:buClr>
        <a:buChar char="»"/>
        <a:defRPr sz="1400">
          <a:solidFill>
            <a:schemeClr val="tx1"/>
          </a:solidFill>
          <a:latin typeface="+mn-lt"/>
          <a:cs typeface="+mn-cs"/>
        </a:defRPr>
      </a:lvl7pPr>
      <a:lvl8pPr marL="3429000" indent="-228600" algn="l" rtl="0" fontAlgn="base">
        <a:spcBef>
          <a:spcPct val="20000"/>
        </a:spcBef>
        <a:spcAft>
          <a:spcPct val="0"/>
        </a:spcAft>
        <a:buClr>
          <a:schemeClr val="hlink"/>
        </a:buClr>
        <a:buChar char="»"/>
        <a:defRPr sz="1400">
          <a:solidFill>
            <a:schemeClr val="tx1"/>
          </a:solidFill>
          <a:latin typeface="+mn-lt"/>
          <a:cs typeface="+mn-cs"/>
        </a:defRPr>
      </a:lvl8pPr>
      <a:lvl9pPr marL="3886200" indent="-228600" algn="l" rtl="0" fontAlgn="base">
        <a:spcBef>
          <a:spcPct val="20000"/>
        </a:spcBef>
        <a:spcAft>
          <a:spcPct val="0"/>
        </a:spcAft>
        <a:buClr>
          <a:schemeClr val="hlink"/>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gray">
          <a:xfrm>
            <a:off x="0" y="1341438"/>
            <a:ext cx="9144000" cy="5516562"/>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8626" name="Rectangle 2"/>
          <p:cNvSpPr>
            <a:spLocks noGrp="1" noChangeArrowheads="1"/>
          </p:cNvSpPr>
          <p:nvPr>
            <p:ph type="body" idx="1"/>
          </p:nvPr>
        </p:nvSpPr>
        <p:spPr bwMode="gray">
          <a:xfrm>
            <a:off x="457200" y="1196975"/>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818628" name="Rectangle 4"/>
          <p:cNvSpPr>
            <a:spLocks noGrp="1" noChangeArrowheads="1"/>
          </p:cNvSpPr>
          <p:nvPr>
            <p:ph type="title"/>
          </p:nvPr>
        </p:nvSpPr>
        <p:spPr bwMode="gray">
          <a:xfrm>
            <a:off x="457200" y="333375"/>
            <a:ext cx="77152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2053" name="Rectangle 23"/>
          <p:cNvSpPr>
            <a:spLocks noChangeArrowheads="1"/>
          </p:cNvSpPr>
          <p:nvPr userDrawn="1"/>
        </p:nvSpPr>
        <p:spPr bwMode="gray">
          <a:xfrm>
            <a:off x="0" y="5949950"/>
            <a:ext cx="9144000" cy="9080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818627" name="Rectangle 3"/>
          <p:cNvSpPr>
            <a:spLocks noGrp="1" noChangeArrowheads="1"/>
          </p:cNvSpPr>
          <p:nvPr>
            <p:ph type="sldNum" sz="quarter" idx="4"/>
          </p:nvPr>
        </p:nvSpPr>
        <p:spPr bwMode="gray">
          <a:xfrm>
            <a:off x="312738" y="6364288"/>
            <a:ext cx="22431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2200">
                <a:solidFill>
                  <a:schemeClr val="tx2"/>
                </a:solidFill>
              </a:defRPr>
            </a:lvl1pPr>
          </a:lstStyle>
          <a:p>
            <a:pPr>
              <a:defRPr/>
            </a:pPr>
            <a:r>
              <a:rPr lang="fr-FR"/>
              <a:t>│</a:t>
            </a:r>
            <a:r>
              <a:rPr lang="fr-FR" sz="1800">
                <a:solidFill>
                  <a:schemeClr val="tx1"/>
                </a:solidFill>
              </a:rPr>
              <a:t> </a:t>
            </a:r>
            <a:fld id="{EB6401BE-277F-4CAD-BB5B-B1F6A05C0E7F}" type="slidenum">
              <a:rPr lang="fr-FR" sz="1200" baseline="30000">
                <a:solidFill>
                  <a:schemeClr val="tx1"/>
                </a:solidFill>
              </a:rPr>
              <a:pPr>
                <a:defRPr/>
              </a:pPr>
              <a:t>‹#›</a:t>
            </a:fld>
            <a:endParaRPr lang="fr-FR" sz="1200" baseline="30000">
              <a:solidFill>
                <a:schemeClr val="tx1"/>
              </a:solidFill>
            </a:endParaRPr>
          </a:p>
        </p:txBody>
      </p:sp>
      <p:grpSp>
        <p:nvGrpSpPr>
          <p:cNvPr id="2055" name="Group 25"/>
          <p:cNvGrpSpPr>
            <a:grpSpLocks/>
          </p:cNvGrpSpPr>
          <p:nvPr userDrawn="1"/>
        </p:nvGrpSpPr>
        <p:grpSpPr bwMode="auto">
          <a:xfrm>
            <a:off x="6413500" y="6143625"/>
            <a:ext cx="2274888" cy="596900"/>
            <a:chOff x="4040" y="3870"/>
            <a:chExt cx="1433" cy="376"/>
          </a:xfrm>
        </p:grpSpPr>
        <p:sp>
          <p:nvSpPr>
            <p:cNvPr id="2056" name="Freeform 26"/>
            <p:cNvSpPr>
              <a:spLocks/>
            </p:cNvSpPr>
            <p:nvPr userDrawn="1"/>
          </p:nvSpPr>
          <p:spPr bwMode="gray">
            <a:xfrm>
              <a:off x="4849" y="4058"/>
              <a:ext cx="46" cy="73"/>
            </a:xfrm>
            <a:custGeom>
              <a:avLst/>
              <a:gdLst>
                <a:gd name="T0" fmla="*/ 0 w 63"/>
                <a:gd name="T1" fmla="*/ 1 h 101"/>
                <a:gd name="T2" fmla="*/ 1 w 63"/>
                <a:gd name="T3" fmla="*/ 0 h 101"/>
                <a:gd name="T4" fmla="*/ 9 w 63"/>
                <a:gd name="T5" fmla="*/ 0 h 101"/>
                <a:gd name="T6" fmla="*/ 9 w 63"/>
                <a:gd name="T7" fmla="*/ 1 h 101"/>
                <a:gd name="T8" fmla="*/ 9 w 63"/>
                <a:gd name="T9" fmla="*/ 2 h 101"/>
                <a:gd name="T10" fmla="*/ 9 w 63"/>
                <a:gd name="T11" fmla="*/ 2 h 101"/>
                <a:gd name="T12" fmla="*/ 3 w 63"/>
                <a:gd name="T13" fmla="*/ 2 h 101"/>
                <a:gd name="T14" fmla="*/ 3 w 63"/>
                <a:gd name="T15" fmla="*/ 7 h 101"/>
                <a:gd name="T16" fmla="*/ 8 w 63"/>
                <a:gd name="T17" fmla="*/ 7 h 101"/>
                <a:gd name="T18" fmla="*/ 9 w 63"/>
                <a:gd name="T19" fmla="*/ 7 h 101"/>
                <a:gd name="T20" fmla="*/ 9 w 63"/>
                <a:gd name="T21" fmla="*/ 7 h 101"/>
                <a:gd name="T22" fmla="*/ 8 w 63"/>
                <a:gd name="T23" fmla="*/ 8 h 101"/>
                <a:gd name="T24" fmla="*/ 3 w 63"/>
                <a:gd name="T25" fmla="*/ 8 h 101"/>
                <a:gd name="T26" fmla="*/ 3 w 63"/>
                <a:gd name="T27" fmla="*/ 12 h 101"/>
                <a:gd name="T28" fmla="*/ 9 w 63"/>
                <a:gd name="T29" fmla="*/ 12 h 101"/>
                <a:gd name="T30" fmla="*/ 9 w 63"/>
                <a:gd name="T31" fmla="*/ 12 h 101"/>
                <a:gd name="T32" fmla="*/ 9 w 63"/>
                <a:gd name="T33" fmla="*/ 14 h 101"/>
                <a:gd name="T34" fmla="*/ 9 w 63"/>
                <a:gd name="T35" fmla="*/ 14 h 101"/>
                <a:gd name="T36" fmla="*/ 1 w 63"/>
                <a:gd name="T37" fmla="*/ 14 h 101"/>
                <a:gd name="T38" fmla="*/ 0 w 63"/>
                <a:gd name="T39" fmla="*/ 14 h 101"/>
                <a:gd name="T40" fmla="*/ 0 w 63"/>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01">
                  <a:moveTo>
                    <a:pt x="0" y="3"/>
                  </a:moveTo>
                  <a:cubicBezTo>
                    <a:pt x="0" y="1"/>
                    <a:pt x="1" y="0"/>
                    <a:pt x="3" y="0"/>
                  </a:cubicBezTo>
                  <a:cubicBezTo>
                    <a:pt x="59" y="0"/>
                    <a:pt x="59" y="0"/>
                    <a:pt x="59" y="0"/>
                  </a:cubicBezTo>
                  <a:cubicBezTo>
                    <a:pt x="61" y="0"/>
                    <a:pt x="62" y="1"/>
                    <a:pt x="62" y="3"/>
                  </a:cubicBezTo>
                  <a:cubicBezTo>
                    <a:pt x="62" y="12"/>
                    <a:pt x="62" y="12"/>
                    <a:pt x="62" y="12"/>
                  </a:cubicBezTo>
                  <a:cubicBezTo>
                    <a:pt x="62" y="14"/>
                    <a:pt x="62" y="15"/>
                    <a:pt x="59" y="15"/>
                  </a:cubicBezTo>
                  <a:cubicBezTo>
                    <a:pt x="18" y="15"/>
                    <a:pt x="18" y="15"/>
                    <a:pt x="18" y="15"/>
                  </a:cubicBezTo>
                  <a:cubicBezTo>
                    <a:pt x="18" y="41"/>
                    <a:pt x="18" y="41"/>
                    <a:pt x="18" y="41"/>
                  </a:cubicBezTo>
                  <a:cubicBezTo>
                    <a:pt x="55" y="41"/>
                    <a:pt x="55" y="41"/>
                    <a:pt x="55" y="41"/>
                  </a:cubicBezTo>
                  <a:cubicBezTo>
                    <a:pt x="57" y="41"/>
                    <a:pt x="58" y="42"/>
                    <a:pt x="58" y="44"/>
                  </a:cubicBezTo>
                  <a:cubicBezTo>
                    <a:pt x="58" y="53"/>
                    <a:pt x="58" y="53"/>
                    <a:pt x="58" y="53"/>
                  </a:cubicBezTo>
                  <a:cubicBezTo>
                    <a:pt x="58" y="55"/>
                    <a:pt x="57" y="56"/>
                    <a:pt x="55" y="56"/>
                  </a:cubicBezTo>
                  <a:cubicBezTo>
                    <a:pt x="18" y="56"/>
                    <a:pt x="18" y="56"/>
                    <a:pt x="18" y="56"/>
                  </a:cubicBezTo>
                  <a:cubicBezTo>
                    <a:pt x="18" y="86"/>
                    <a:pt x="18" y="86"/>
                    <a:pt x="18" y="86"/>
                  </a:cubicBezTo>
                  <a:cubicBezTo>
                    <a:pt x="60" y="86"/>
                    <a:pt x="60" y="86"/>
                    <a:pt x="60" y="86"/>
                  </a:cubicBezTo>
                  <a:cubicBezTo>
                    <a:pt x="62" y="86"/>
                    <a:pt x="63" y="87"/>
                    <a:pt x="63" y="89"/>
                  </a:cubicBezTo>
                  <a:cubicBezTo>
                    <a:pt x="63" y="98"/>
                    <a:pt x="63" y="98"/>
                    <a:pt x="63" y="98"/>
                  </a:cubicBezTo>
                  <a:cubicBezTo>
                    <a:pt x="63" y="100"/>
                    <a:pt x="62" y="101"/>
                    <a:pt x="60" y="101"/>
                  </a:cubicBezTo>
                  <a:cubicBezTo>
                    <a:pt x="3" y="101"/>
                    <a:pt x="3" y="101"/>
                    <a:pt x="3" y="101"/>
                  </a:cubicBezTo>
                  <a:cubicBezTo>
                    <a:pt x="1" y="101"/>
                    <a:pt x="0" y="100"/>
                    <a:pt x="0" y="98"/>
                  </a:cubicBezTo>
                  <a:lnTo>
                    <a:pt x="0" y="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 name="Freeform 27"/>
            <p:cNvSpPr>
              <a:spLocks/>
            </p:cNvSpPr>
            <p:nvPr userDrawn="1"/>
          </p:nvSpPr>
          <p:spPr bwMode="gray">
            <a:xfrm>
              <a:off x="4905" y="4077"/>
              <a:ext cx="47" cy="54"/>
            </a:xfrm>
            <a:custGeom>
              <a:avLst/>
              <a:gdLst>
                <a:gd name="T0" fmla="*/ 9 w 65"/>
                <a:gd name="T1" fmla="*/ 10 h 76"/>
                <a:gd name="T2" fmla="*/ 7 w 65"/>
                <a:gd name="T3" fmla="*/ 10 h 76"/>
                <a:gd name="T4" fmla="*/ 7 w 65"/>
                <a:gd name="T5" fmla="*/ 9 h 76"/>
                <a:gd name="T6" fmla="*/ 7 w 65"/>
                <a:gd name="T7" fmla="*/ 9 h 76"/>
                <a:gd name="T8" fmla="*/ 7 w 65"/>
                <a:gd name="T9" fmla="*/ 9 h 76"/>
                <a:gd name="T10" fmla="*/ 4 w 65"/>
                <a:gd name="T11" fmla="*/ 10 h 76"/>
                <a:gd name="T12" fmla="*/ 0 w 65"/>
                <a:gd name="T13" fmla="*/ 6 h 76"/>
                <a:gd name="T14" fmla="*/ 0 w 65"/>
                <a:gd name="T15" fmla="*/ 1 h 76"/>
                <a:gd name="T16" fmla="*/ 1 w 65"/>
                <a:gd name="T17" fmla="*/ 0 h 76"/>
                <a:gd name="T18" fmla="*/ 2 w 65"/>
                <a:gd name="T19" fmla="*/ 0 h 76"/>
                <a:gd name="T20" fmla="*/ 3 w 65"/>
                <a:gd name="T21" fmla="*/ 1 h 76"/>
                <a:gd name="T22" fmla="*/ 3 w 65"/>
                <a:gd name="T23" fmla="*/ 6 h 76"/>
                <a:gd name="T24" fmla="*/ 4 w 65"/>
                <a:gd name="T25" fmla="*/ 8 h 76"/>
                <a:gd name="T26" fmla="*/ 7 w 65"/>
                <a:gd name="T27" fmla="*/ 7 h 76"/>
                <a:gd name="T28" fmla="*/ 7 w 65"/>
                <a:gd name="T29" fmla="*/ 1 h 76"/>
                <a:gd name="T30" fmla="*/ 7 w 65"/>
                <a:gd name="T31" fmla="*/ 0 h 76"/>
                <a:gd name="T32" fmla="*/ 9 w 65"/>
                <a:gd name="T33" fmla="*/ 0 h 76"/>
                <a:gd name="T34" fmla="*/ 9 w 65"/>
                <a:gd name="T35" fmla="*/ 1 h 76"/>
                <a:gd name="T36" fmla="*/ 9 w 65"/>
                <a:gd name="T37" fmla="*/ 9 h 76"/>
                <a:gd name="T38" fmla="*/ 9 w 65"/>
                <a:gd name="T39" fmla="*/ 1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5"/>
                  </a:moveTo>
                  <a:cubicBezTo>
                    <a:pt x="51" y="75"/>
                    <a:pt x="51" y="75"/>
                    <a:pt x="51" y="75"/>
                  </a:cubicBezTo>
                  <a:cubicBezTo>
                    <a:pt x="49" y="75"/>
                    <a:pt x="48" y="74"/>
                    <a:pt x="48" y="72"/>
                  </a:cubicBezTo>
                  <a:cubicBezTo>
                    <a:pt x="48" y="67"/>
                    <a:pt x="48" y="67"/>
                    <a:pt x="48" y="67"/>
                  </a:cubicBezTo>
                  <a:cubicBezTo>
                    <a:pt x="48" y="67"/>
                    <a:pt x="48" y="67"/>
                    <a:pt x="48" y="67"/>
                  </a:cubicBezTo>
                  <a:cubicBezTo>
                    <a:pt x="42" y="71"/>
                    <a:pt x="31" y="76"/>
                    <a:pt x="22" y="76"/>
                  </a:cubicBezTo>
                  <a:cubicBezTo>
                    <a:pt x="2" y="76"/>
                    <a:pt x="0" y="64"/>
                    <a:pt x="0" y="48"/>
                  </a:cubicBezTo>
                  <a:cubicBezTo>
                    <a:pt x="0" y="3"/>
                    <a:pt x="0" y="3"/>
                    <a:pt x="0" y="3"/>
                  </a:cubicBezTo>
                  <a:cubicBezTo>
                    <a:pt x="0" y="2"/>
                    <a:pt x="0" y="0"/>
                    <a:pt x="3" y="0"/>
                  </a:cubicBezTo>
                  <a:cubicBezTo>
                    <a:pt x="14" y="0"/>
                    <a:pt x="14" y="0"/>
                    <a:pt x="14" y="0"/>
                  </a:cubicBezTo>
                  <a:cubicBezTo>
                    <a:pt x="16" y="0"/>
                    <a:pt x="16" y="2"/>
                    <a:pt x="16" y="3"/>
                  </a:cubicBezTo>
                  <a:cubicBezTo>
                    <a:pt x="16" y="46"/>
                    <a:pt x="16" y="46"/>
                    <a:pt x="16" y="46"/>
                  </a:cubicBezTo>
                  <a:cubicBezTo>
                    <a:pt x="16" y="55"/>
                    <a:pt x="18" y="61"/>
                    <a:pt x="27" y="61"/>
                  </a:cubicBezTo>
                  <a:cubicBezTo>
                    <a:pt x="34" y="61"/>
                    <a:pt x="44" y="56"/>
                    <a:pt x="48" y="54"/>
                  </a:cubicBezTo>
                  <a:cubicBezTo>
                    <a:pt x="48" y="3"/>
                    <a:pt x="48" y="3"/>
                    <a:pt x="48" y="3"/>
                  </a:cubicBezTo>
                  <a:cubicBezTo>
                    <a:pt x="48" y="2"/>
                    <a:pt x="49" y="0"/>
                    <a:pt x="51" y="0"/>
                  </a:cubicBezTo>
                  <a:cubicBezTo>
                    <a:pt x="62" y="0"/>
                    <a:pt x="62" y="0"/>
                    <a:pt x="62" y="0"/>
                  </a:cubicBezTo>
                  <a:cubicBezTo>
                    <a:pt x="64" y="0"/>
                    <a:pt x="65" y="2"/>
                    <a:pt x="65" y="3"/>
                  </a:cubicBezTo>
                  <a:cubicBezTo>
                    <a:pt x="65" y="72"/>
                    <a:pt x="65" y="72"/>
                    <a:pt x="65" y="72"/>
                  </a:cubicBezTo>
                  <a:cubicBezTo>
                    <a:pt x="65" y="74"/>
                    <a:pt x="64" y="75"/>
                    <a:pt x="62" y="7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28"/>
            <p:cNvSpPr>
              <a:spLocks/>
            </p:cNvSpPr>
            <p:nvPr userDrawn="1"/>
          </p:nvSpPr>
          <p:spPr bwMode="gray">
            <a:xfrm>
              <a:off x="4966" y="4076"/>
              <a:ext cx="31" cy="55"/>
            </a:xfrm>
            <a:custGeom>
              <a:avLst/>
              <a:gdLst>
                <a:gd name="T0" fmla="*/ 2 w 44"/>
                <a:gd name="T1" fmla="*/ 10 h 76"/>
                <a:gd name="T2" fmla="*/ 1 w 44"/>
                <a:gd name="T3" fmla="*/ 11 h 76"/>
                <a:gd name="T4" fmla="*/ 1 w 44"/>
                <a:gd name="T5" fmla="*/ 11 h 76"/>
                <a:gd name="T6" fmla="*/ 0 w 44"/>
                <a:gd name="T7" fmla="*/ 10 h 76"/>
                <a:gd name="T8" fmla="*/ 0 w 44"/>
                <a:gd name="T9" fmla="*/ 1 h 76"/>
                <a:gd name="T10" fmla="*/ 1 w 44"/>
                <a:gd name="T11" fmla="*/ 1 h 76"/>
                <a:gd name="T12" fmla="*/ 1 w 44"/>
                <a:gd name="T13" fmla="*/ 1 h 76"/>
                <a:gd name="T14" fmla="*/ 2 w 44"/>
                <a:gd name="T15" fmla="*/ 1 h 76"/>
                <a:gd name="T16" fmla="*/ 2 w 44"/>
                <a:gd name="T17" fmla="*/ 1 h 76"/>
                <a:gd name="T18" fmla="*/ 2 w 44"/>
                <a:gd name="T19" fmla="*/ 1 h 76"/>
                <a:gd name="T20" fmla="*/ 4 w 44"/>
                <a:gd name="T21" fmla="*/ 1 h 76"/>
                <a:gd name="T22" fmla="*/ 6 w 44"/>
                <a:gd name="T23" fmla="*/ 1 h 76"/>
                <a:gd name="T24" fmla="*/ 6 w 44"/>
                <a:gd name="T25" fmla="*/ 2 h 76"/>
                <a:gd name="T26" fmla="*/ 5 w 44"/>
                <a:gd name="T27" fmla="*/ 3 h 76"/>
                <a:gd name="T28" fmla="*/ 2 w 44"/>
                <a:gd name="T29" fmla="*/ 4 h 76"/>
                <a:gd name="T30" fmla="*/ 2 w 44"/>
                <a:gd name="T31" fmla="*/ 1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76">
                  <a:moveTo>
                    <a:pt x="16" y="73"/>
                  </a:move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11"/>
                    <a:pt x="16" y="11"/>
                    <a:pt x="16" y="11"/>
                  </a:cubicBezTo>
                  <a:cubicBezTo>
                    <a:pt x="17" y="11"/>
                    <a:pt x="17" y="11"/>
                    <a:pt x="17" y="11"/>
                  </a:cubicBezTo>
                  <a:cubicBezTo>
                    <a:pt x="21" y="7"/>
                    <a:pt x="32" y="2"/>
                    <a:pt x="39" y="1"/>
                  </a:cubicBezTo>
                  <a:cubicBezTo>
                    <a:pt x="41" y="0"/>
                    <a:pt x="42" y="1"/>
                    <a:pt x="43" y="3"/>
                  </a:cubicBezTo>
                  <a:cubicBezTo>
                    <a:pt x="44" y="13"/>
                    <a:pt x="44" y="13"/>
                    <a:pt x="44" y="13"/>
                  </a:cubicBezTo>
                  <a:cubicBezTo>
                    <a:pt x="44" y="16"/>
                    <a:pt x="44" y="17"/>
                    <a:pt x="41" y="17"/>
                  </a:cubicBezTo>
                  <a:cubicBezTo>
                    <a:pt x="32" y="19"/>
                    <a:pt x="22" y="22"/>
                    <a:pt x="16" y="24"/>
                  </a:cubicBezTo>
                  <a:lnTo>
                    <a:pt x="16" y="7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29"/>
            <p:cNvSpPr>
              <a:spLocks noEditPoints="1"/>
            </p:cNvSpPr>
            <p:nvPr userDrawn="1"/>
          </p:nvSpPr>
          <p:spPr bwMode="gray">
            <a:xfrm>
              <a:off x="5002" y="4076"/>
              <a:ext cx="48" cy="55"/>
            </a:xfrm>
            <a:custGeom>
              <a:avLst/>
              <a:gdLst>
                <a:gd name="T0" fmla="*/ 5 w 66"/>
                <a:gd name="T1" fmla="*/ 10 h 77"/>
                <a:gd name="T2" fmla="*/ 0 w 66"/>
                <a:gd name="T3" fmla="*/ 5 h 77"/>
                <a:gd name="T4" fmla="*/ 5 w 66"/>
                <a:gd name="T5" fmla="*/ 0 h 77"/>
                <a:gd name="T6" fmla="*/ 9 w 66"/>
                <a:gd name="T7" fmla="*/ 5 h 77"/>
                <a:gd name="T8" fmla="*/ 5 w 66"/>
                <a:gd name="T9" fmla="*/ 10 h 77"/>
                <a:gd name="T10" fmla="*/ 5 w 66"/>
                <a:gd name="T11" fmla="*/ 2 h 77"/>
                <a:gd name="T12" fmla="*/ 3 w 66"/>
                <a:gd name="T13" fmla="*/ 5 h 77"/>
                <a:gd name="T14" fmla="*/ 5 w 66"/>
                <a:gd name="T15" fmla="*/ 8 h 77"/>
                <a:gd name="T16" fmla="*/ 7 w 66"/>
                <a:gd name="T17" fmla="*/ 5 h 77"/>
                <a:gd name="T18" fmla="*/ 5 w 66"/>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2" y="15"/>
                  </a:moveTo>
                  <a:cubicBezTo>
                    <a:pt x="19" y="15"/>
                    <a:pt x="16" y="23"/>
                    <a:pt x="16" y="39"/>
                  </a:cubicBezTo>
                  <a:cubicBezTo>
                    <a:pt x="16" y="55"/>
                    <a:pt x="19" y="63"/>
                    <a:pt x="32" y="63"/>
                  </a:cubicBezTo>
                  <a:cubicBezTo>
                    <a:pt x="46" y="63"/>
                    <a:pt x="49" y="55"/>
                    <a:pt x="49" y="39"/>
                  </a:cubicBezTo>
                  <a:cubicBezTo>
                    <a:pt x="49" y="22"/>
                    <a:pt x="46" y="15"/>
                    <a:pt x="32"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30"/>
            <p:cNvSpPr>
              <a:spLocks noEditPoints="1"/>
            </p:cNvSpPr>
            <p:nvPr userDrawn="1"/>
          </p:nvSpPr>
          <p:spPr bwMode="gray">
            <a:xfrm>
              <a:off x="5060" y="4076"/>
              <a:ext cx="47" cy="75"/>
            </a:xfrm>
            <a:custGeom>
              <a:avLst/>
              <a:gdLst>
                <a:gd name="T0" fmla="*/ 5 w 66"/>
                <a:gd name="T1" fmla="*/ 11 h 104"/>
                <a:gd name="T2" fmla="*/ 2 w 66"/>
                <a:gd name="T3" fmla="*/ 10 h 104"/>
                <a:gd name="T4" fmla="*/ 2 w 66"/>
                <a:gd name="T5" fmla="*/ 10 h 104"/>
                <a:gd name="T6" fmla="*/ 2 w 66"/>
                <a:gd name="T7" fmla="*/ 14 h 104"/>
                <a:gd name="T8" fmla="*/ 2 w 66"/>
                <a:gd name="T9" fmla="*/ 14 h 104"/>
                <a:gd name="T10" fmla="*/ 1 w 66"/>
                <a:gd name="T11" fmla="*/ 14 h 104"/>
                <a:gd name="T12" fmla="*/ 0 w 66"/>
                <a:gd name="T13" fmla="*/ 14 h 104"/>
                <a:gd name="T14" fmla="*/ 0 w 66"/>
                <a:gd name="T15" fmla="*/ 1 h 104"/>
                <a:gd name="T16" fmla="*/ 1 w 66"/>
                <a:gd name="T17" fmla="*/ 1 h 104"/>
                <a:gd name="T18" fmla="*/ 2 w 66"/>
                <a:gd name="T19" fmla="*/ 1 h 104"/>
                <a:gd name="T20" fmla="*/ 2 w 66"/>
                <a:gd name="T21" fmla="*/ 1 h 104"/>
                <a:gd name="T22" fmla="*/ 2 w 66"/>
                <a:gd name="T23" fmla="*/ 1 h 104"/>
                <a:gd name="T24" fmla="*/ 2 w 66"/>
                <a:gd name="T25" fmla="*/ 1 h 104"/>
                <a:gd name="T26" fmla="*/ 6 w 66"/>
                <a:gd name="T27" fmla="*/ 0 h 104"/>
                <a:gd name="T28" fmla="*/ 9 w 66"/>
                <a:gd name="T29" fmla="*/ 5 h 104"/>
                <a:gd name="T30" fmla="*/ 5 w 66"/>
                <a:gd name="T31" fmla="*/ 11 h 104"/>
                <a:gd name="T32" fmla="*/ 5 w 66"/>
                <a:gd name="T33" fmla="*/ 2 h 104"/>
                <a:gd name="T34" fmla="*/ 2 w 66"/>
                <a:gd name="T35" fmla="*/ 3 h 104"/>
                <a:gd name="T36" fmla="*/ 2 w 66"/>
                <a:gd name="T37" fmla="*/ 9 h 104"/>
                <a:gd name="T38" fmla="*/ 4 w 66"/>
                <a:gd name="T39" fmla="*/ 9 h 104"/>
                <a:gd name="T40" fmla="*/ 6 w 66"/>
                <a:gd name="T41" fmla="*/ 5 h 104"/>
                <a:gd name="T42" fmla="*/ 5 w 66"/>
                <a:gd name="T43" fmla="*/ 2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104">
                  <a:moveTo>
                    <a:pt x="36" y="77"/>
                  </a:moveTo>
                  <a:cubicBezTo>
                    <a:pt x="31" y="77"/>
                    <a:pt x="24" y="76"/>
                    <a:pt x="17" y="74"/>
                  </a:cubicBezTo>
                  <a:cubicBezTo>
                    <a:pt x="17" y="74"/>
                    <a:pt x="17" y="74"/>
                    <a:pt x="17" y="74"/>
                  </a:cubicBezTo>
                  <a:cubicBezTo>
                    <a:pt x="17" y="101"/>
                    <a:pt x="17" y="101"/>
                    <a:pt x="17" y="101"/>
                  </a:cubicBezTo>
                  <a:cubicBezTo>
                    <a:pt x="17" y="103"/>
                    <a:pt x="16" y="104"/>
                    <a:pt x="14" y="104"/>
                  </a:cubicBezTo>
                  <a:cubicBezTo>
                    <a:pt x="3" y="104"/>
                    <a:pt x="3" y="104"/>
                    <a:pt x="3" y="104"/>
                  </a:cubicBezTo>
                  <a:cubicBezTo>
                    <a:pt x="1" y="104"/>
                    <a:pt x="0" y="103"/>
                    <a:pt x="0" y="101"/>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6"/>
                    <a:pt x="32" y="0"/>
                    <a:pt x="41" y="0"/>
                  </a:cubicBezTo>
                  <a:cubicBezTo>
                    <a:pt x="61" y="0"/>
                    <a:pt x="66" y="15"/>
                    <a:pt x="66" y="38"/>
                  </a:cubicBezTo>
                  <a:cubicBezTo>
                    <a:pt x="66" y="63"/>
                    <a:pt x="60" y="77"/>
                    <a:pt x="36" y="77"/>
                  </a:cubicBezTo>
                  <a:close/>
                  <a:moveTo>
                    <a:pt x="37" y="15"/>
                  </a:moveTo>
                  <a:cubicBezTo>
                    <a:pt x="31" y="15"/>
                    <a:pt x="21" y="20"/>
                    <a:pt x="17" y="22"/>
                  </a:cubicBezTo>
                  <a:cubicBezTo>
                    <a:pt x="17" y="60"/>
                    <a:pt x="17" y="60"/>
                    <a:pt x="17" y="60"/>
                  </a:cubicBezTo>
                  <a:cubicBezTo>
                    <a:pt x="24" y="62"/>
                    <a:pt x="29" y="63"/>
                    <a:pt x="34" y="63"/>
                  </a:cubicBezTo>
                  <a:cubicBezTo>
                    <a:pt x="45" y="63"/>
                    <a:pt x="49" y="57"/>
                    <a:pt x="49" y="38"/>
                  </a:cubicBezTo>
                  <a:cubicBezTo>
                    <a:pt x="49" y="19"/>
                    <a:pt x="45" y="15"/>
                    <a:pt x="37"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1" name="Freeform 31"/>
            <p:cNvSpPr>
              <a:spLocks noEditPoints="1"/>
            </p:cNvSpPr>
            <p:nvPr userDrawn="1"/>
          </p:nvSpPr>
          <p:spPr bwMode="gray">
            <a:xfrm>
              <a:off x="5116" y="4076"/>
              <a:ext cx="46" cy="55"/>
            </a:xfrm>
            <a:custGeom>
              <a:avLst/>
              <a:gdLst>
                <a:gd name="T0" fmla="*/ 2 w 65"/>
                <a:gd name="T1" fmla="*/ 6 h 77"/>
                <a:gd name="T2" fmla="*/ 4 w 65"/>
                <a:gd name="T3" fmla="*/ 8 h 77"/>
                <a:gd name="T4" fmla="*/ 7 w 65"/>
                <a:gd name="T5" fmla="*/ 8 h 77"/>
                <a:gd name="T6" fmla="*/ 8 w 65"/>
                <a:gd name="T7" fmla="*/ 9 h 77"/>
                <a:gd name="T8" fmla="*/ 8 w 65"/>
                <a:gd name="T9" fmla="*/ 9 h 77"/>
                <a:gd name="T10" fmla="*/ 8 w 65"/>
                <a:gd name="T11" fmla="*/ 10 h 77"/>
                <a:gd name="T12" fmla="*/ 4 w 65"/>
                <a:gd name="T13" fmla="*/ 10 h 77"/>
                <a:gd name="T14" fmla="*/ 0 w 65"/>
                <a:gd name="T15" fmla="*/ 5 h 77"/>
                <a:gd name="T16" fmla="*/ 4 w 65"/>
                <a:gd name="T17" fmla="*/ 0 h 77"/>
                <a:gd name="T18" fmla="*/ 8 w 65"/>
                <a:gd name="T19" fmla="*/ 4 h 77"/>
                <a:gd name="T20" fmla="*/ 8 w 65"/>
                <a:gd name="T21" fmla="*/ 6 h 77"/>
                <a:gd name="T22" fmla="*/ 2 w 65"/>
                <a:gd name="T23" fmla="*/ 6 h 77"/>
                <a:gd name="T24" fmla="*/ 2 w 65"/>
                <a:gd name="T25" fmla="*/ 4 h 77"/>
                <a:gd name="T26" fmla="*/ 6 w 65"/>
                <a:gd name="T27" fmla="*/ 4 h 77"/>
                <a:gd name="T28" fmla="*/ 4 w 65"/>
                <a:gd name="T29" fmla="*/ 2 h 77"/>
                <a:gd name="T30" fmla="*/ 2 w 65"/>
                <a:gd name="T31" fmla="*/ 4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77">
                  <a:moveTo>
                    <a:pt x="17" y="43"/>
                  </a:moveTo>
                  <a:cubicBezTo>
                    <a:pt x="18" y="59"/>
                    <a:pt x="23" y="63"/>
                    <a:pt x="36" y="63"/>
                  </a:cubicBezTo>
                  <a:cubicBezTo>
                    <a:pt x="41" y="63"/>
                    <a:pt x="50" y="62"/>
                    <a:pt x="56" y="61"/>
                  </a:cubicBezTo>
                  <a:cubicBezTo>
                    <a:pt x="58" y="61"/>
                    <a:pt x="59" y="61"/>
                    <a:pt x="60" y="64"/>
                  </a:cubicBezTo>
                  <a:cubicBezTo>
                    <a:pt x="61" y="69"/>
                    <a:pt x="61" y="69"/>
                    <a:pt x="61" y="69"/>
                  </a:cubicBezTo>
                  <a:cubicBezTo>
                    <a:pt x="61" y="71"/>
                    <a:pt x="61" y="72"/>
                    <a:pt x="58" y="73"/>
                  </a:cubicBezTo>
                  <a:cubicBezTo>
                    <a:pt x="52" y="76"/>
                    <a:pt x="41" y="77"/>
                    <a:pt x="34" y="77"/>
                  </a:cubicBezTo>
                  <a:cubicBezTo>
                    <a:pt x="5" y="77"/>
                    <a:pt x="0" y="59"/>
                    <a:pt x="0" y="39"/>
                  </a:cubicBezTo>
                  <a:cubicBezTo>
                    <a:pt x="0" y="24"/>
                    <a:pt x="3" y="0"/>
                    <a:pt x="33" y="0"/>
                  </a:cubicBezTo>
                  <a:cubicBezTo>
                    <a:pt x="60" y="0"/>
                    <a:pt x="65" y="18"/>
                    <a:pt x="65" y="34"/>
                  </a:cubicBezTo>
                  <a:cubicBezTo>
                    <a:pt x="65" y="39"/>
                    <a:pt x="64" y="43"/>
                    <a:pt x="58" y="43"/>
                  </a:cubicBezTo>
                  <a:lnTo>
                    <a:pt x="17" y="43"/>
                  </a:lnTo>
                  <a:close/>
                  <a:moveTo>
                    <a:pt x="18" y="32"/>
                  </a:moveTo>
                  <a:cubicBezTo>
                    <a:pt x="48" y="32"/>
                    <a:pt x="48" y="32"/>
                    <a:pt x="48" y="32"/>
                  </a:cubicBezTo>
                  <a:cubicBezTo>
                    <a:pt x="48" y="23"/>
                    <a:pt x="45" y="14"/>
                    <a:pt x="33" y="14"/>
                  </a:cubicBezTo>
                  <a:cubicBezTo>
                    <a:pt x="21" y="14"/>
                    <a:pt x="18" y="20"/>
                    <a:pt x="18" y="3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 name="Freeform 32"/>
            <p:cNvSpPr>
              <a:spLocks noEditPoints="1"/>
            </p:cNvSpPr>
            <p:nvPr userDrawn="1"/>
          </p:nvSpPr>
          <p:spPr bwMode="gray">
            <a:xfrm>
              <a:off x="5171" y="4076"/>
              <a:ext cx="52" cy="55"/>
            </a:xfrm>
            <a:custGeom>
              <a:avLst/>
              <a:gdLst>
                <a:gd name="T0" fmla="*/ 6 w 73"/>
                <a:gd name="T1" fmla="*/ 9 h 77"/>
                <a:gd name="T2" fmla="*/ 3 w 73"/>
                <a:gd name="T3" fmla="*/ 10 h 77"/>
                <a:gd name="T4" fmla="*/ 0 w 73"/>
                <a:gd name="T5" fmla="*/ 8 h 77"/>
                <a:gd name="T6" fmla="*/ 4 w 73"/>
                <a:gd name="T7" fmla="*/ 4 h 77"/>
                <a:gd name="T8" fmla="*/ 6 w 73"/>
                <a:gd name="T9" fmla="*/ 4 h 77"/>
                <a:gd name="T10" fmla="*/ 6 w 73"/>
                <a:gd name="T11" fmla="*/ 4 h 77"/>
                <a:gd name="T12" fmla="*/ 4 w 73"/>
                <a:gd name="T13" fmla="*/ 2 h 77"/>
                <a:gd name="T14" fmla="*/ 1 w 73"/>
                <a:gd name="T15" fmla="*/ 2 h 77"/>
                <a:gd name="T16" fmla="*/ 1 w 73"/>
                <a:gd name="T17" fmla="*/ 1 h 77"/>
                <a:gd name="T18" fmla="*/ 1 w 73"/>
                <a:gd name="T19" fmla="*/ 1 h 77"/>
                <a:gd name="T20" fmla="*/ 1 w 73"/>
                <a:gd name="T21" fmla="*/ 1 h 77"/>
                <a:gd name="T22" fmla="*/ 4 w 73"/>
                <a:gd name="T23" fmla="*/ 0 h 77"/>
                <a:gd name="T24" fmla="*/ 9 w 73"/>
                <a:gd name="T25" fmla="*/ 4 h 77"/>
                <a:gd name="T26" fmla="*/ 9 w 73"/>
                <a:gd name="T27" fmla="*/ 8 h 77"/>
                <a:gd name="T28" fmla="*/ 10 w 73"/>
                <a:gd name="T29" fmla="*/ 9 h 77"/>
                <a:gd name="T30" fmla="*/ 10 w 73"/>
                <a:gd name="T31" fmla="*/ 9 h 77"/>
                <a:gd name="T32" fmla="*/ 10 w 73"/>
                <a:gd name="T33" fmla="*/ 10 h 77"/>
                <a:gd name="T34" fmla="*/ 10 w 73"/>
                <a:gd name="T35" fmla="*/ 10 h 77"/>
                <a:gd name="T36" fmla="*/ 8 w 73"/>
                <a:gd name="T37" fmla="*/ 10 h 77"/>
                <a:gd name="T38" fmla="*/ 6 w 73"/>
                <a:gd name="T39" fmla="*/ 9 h 77"/>
                <a:gd name="T40" fmla="*/ 6 w 73"/>
                <a:gd name="T41" fmla="*/ 6 h 77"/>
                <a:gd name="T42" fmla="*/ 4 w 73"/>
                <a:gd name="T43" fmla="*/ 6 h 77"/>
                <a:gd name="T44" fmla="*/ 2 w 73"/>
                <a:gd name="T45" fmla="*/ 7 h 77"/>
                <a:gd name="T46" fmla="*/ 4 w 73"/>
                <a:gd name="T47" fmla="*/ 9 h 77"/>
                <a:gd name="T48" fmla="*/ 6 w 73"/>
                <a:gd name="T49" fmla="*/ 8 h 77"/>
                <a:gd name="T50" fmla="*/ 6 w 73"/>
                <a:gd name="T51" fmla="*/ 6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77">
                  <a:moveTo>
                    <a:pt x="49" y="67"/>
                  </a:moveTo>
                  <a:cubicBezTo>
                    <a:pt x="41" y="73"/>
                    <a:pt x="31" y="77"/>
                    <a:pt x="21" y="77"/>
                  </a:cubicBezTo>
                  <a:cubicBezTo>
                    <a:pt x="5" y="77"/>
                    <a:pt x="0" y="68"/>
                    <a:pt x="0" y="56"/>
                  </a:cubicBezTo>
                  <a:cubicBezTo>
                    <a:pt x="0" y="38"/>
                    <a:pt x="10" y="30"/>
                    <a:pt x="29" y="30"/>
                  </a:cubicBezTo>
                  <a:cubicBezTo>
                    <a:pt x="48" y="30"/>
                    <a:pt x="48" y="30"/>
                    <a:pt x="48" y="30"/>
                  </a:cubicBezTo>
                  <a:cubicBezTo>
                    <a:pt x="48" y="26"/>
                    <a:pt x="48" y="26"/>
                    <a:pt x="48" y="26"/>
                  </a:cubicBezTo>
                  <a:cubicBezTo>
                    <a:pt x="48" y="17"/>
                    <a:pt x="45" y="14"/>
                    <a:pt x="32" y="14"/>
                  </a:cubicBezTo>
                  <a:cubicBezTo>
                    <a:pt x="27" y="14"/>
                    <a:pt x="18" y="15"/>
                    <a:pt x="12" y="15"/>
                  </a:cubicBezTo>
                  <a:cubicBezTo>
                    <a:pt x="9" y="16"/>
                    <a:pt x="8" y="16"/>
                    <a:pt x="8" y="13"/>
                  </a:cubicBezTo>
                  <a:cubicBezTo>
                    <a:pt x="6" y="8"/>
                    <a:pt x="6" y="8"/>
                    <a:pt x="6" y="8"/>
                  </a:cubicBezTo>
                  <a:cubicBezTo>
                    <a:pt x="6" y="6"/>
                    <a:pt x="6" y="5"/>
                    <a:pt x="10" y="3"/>
                  </a:cubicBezTo>
                  <a:cubicBezTo>
                    <a:pt x="16" y="1"/>
                    <a:pt x="28" y="0"/>
                    <a:pt x="35" y="0"/>
                  </a:cubicBezTo>
                  <a:cubicBezTo>
                    <a:pt x="62" y="0"/>
                    <a:pt x="65" y="11"/>
                    <a:pt x="65" y="28"/>
                  </a:cubicBezTo>
                  <a:cubicBezTo>
                    <a:pt x="65" y="57"/>
                    <a:pt x="65" y="57"/>
                    <a:pt x="65" y="57"/>
                  </a:cubicBezTo>
                  <a:cubicBezTo>
                    <a:pt x="65" y="63"/>
                    <a:pt x="66" y="63"/>
                    <a:pt x="70" y="64"/>
                  </a:cubicBezTo>
                  <a:cubicBezTo>
                    <a:pt x="73" y="64"/>
                    <a:pt x="73" y="65"/>
                    <a:pt x="73" y="66"/>
                  </a:cubicBezTo>
                  <a:cubicBezTo>
                    <a:pt x="73" y="73"/>
                    <a:pt x="73" y="73"/>
                    <a:pt x="73" y="73"/>
                  </a:cubicBezTo>
                  <a:cubicBezTo>
                    <a:pt x="73" y="74"/>
                    <a:pt x="72" y="75"/>
                    <a:pt x="70" y="76"/>
                  </a:cubicBezTo>
                  <a:cubicBezTo>
                    <a:pt x="67" y="76"/>
                    <a:pt x="65" y="77"/>
                    <a:pt x="62" y="77"/>
                  </a:cubicBezTo>
                  <a:cubicBezTo>
                    <a:pt x="55" y="77"/>
                    <a:pt x="51" y="75"/>
                    <a:pt x="49" y="67"/>
                  </a:cubicBezTo>
                  <a:close/>
                  <a:moveTo>
                    <a:pt x="48" y="42"/>
                  </a:moveTo>
                  <a:cubicBezTo>
                    <a:pt x="30" y="42"/>
                    <a:pt x="30" y="42"/>
                    <a:pt x="30" y="42"/>
                  </a:cubicBezTo>
                  <a:cubicBezTo>
                    <a:pt x="22" y="42"/>
                    <a:pt x="17" y="45"/>
                    <a:pt x="17" y="55"/>
                  </a:cubicBezTo>
                  <a:cubicBezTo>
                    <a:pt x="17" y="61"/>
                    <a:pt x="19" y="64"/>
                    <a:pt x="27" y="64"/>
                  </a:cubicBezTo>
                  <a:cubicBezTo>
                    <a:pt x="33" y="64"/>
                    <a:pt x="42" y="60"/>
                    <a:pt x="48" y="56"/>
                  </a:cubicBezTo>
                  <a:lnTo>
                    <a:pt x="48" y="4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 name="Freeform 33"/>
            <p:cNvSpPr>
              <a:spLocks/>
            </p:cNvSpPr>
            <p:nvPr userDrawn="1"/>
          </p:nvSpPr>
          <p:spPr bwMode="gray">
            <a:xfrm>
              <a:off x="5231" y="4076"/>
              <a:ext cx="46" cy="55"/>
            </a:xfrm>
            <a:custGeom>
              <a:avLst/>
              <a:gdLst>
                <a:gd name="T0" fmla="*/ 9 w 64"/>
                <a:gd name="T1" fmla="*/ 11 h 76"/>
                <a:gd name="T2" fmla="*/ 7 w 64"/>
                <a:gd name="T3" fmla="*/ 11 h 76"/>
                <a:gd name="T4" fmla="*/ 6 w 64"/>
                <a:gd name="T5" fmla="*/ 10 h 76"/>
                <a:gd name="T6" fmla="*/ 6 w 64"/>
                <a:gd name="T7" fmla="*/ 5 h 76"/>
                <a:gd name="T8" fmla="*/ 5 w 64"/>
                <a:gd name="T9" fmla="*/ 2 h 76"/>
                <a:gd name="T10" fmla="*/ 2 w 64"/>
                <a:gd name="T11" fmla="*/ 4 h 76"/>
                <a:gd name="T12" fmla="*/ 2 w 64"/>
                <a:gd name="T13" fmla="*/ 10 h 76"/>
                <a:gd name="T14" fmla="*/ 1 w 64"/>
                <a:gd name="T15" fmla="*/ 11 h 76"/>
                <a:gd name="T16" fmla="*/ 1 w 64"/>
                <a:gd name="T17" fmla="*/ 11 h 76"/>
                <a:gd name="T18" fmla="*/ 0 w 64"/>
                <a:gd name="T19" fmla="*/ 10 h 76"/>
                <a:gd name="T20" fmla="*/ 0 w 64"/>
                <a:gd name="T21" fmla="*/ 1 h 76"/>
                <a:gd name="T22" fmla="*/ 1 w 64"/>
                <a:gd name="T23" fmla="*/ 1 h 76"/>
                <a:gd name="T24" fmla="*/ 1 w 64"/>
                <a:gd name="T25" fmla="*/ 1 h 76"/>
                <a:gd name="T26" fmla="*/ 2 w 64"/>
                <a:gd name="T27" fmla="*/ 1 h 76"/>
                <a:gd name="T28" fmla="*/ 2 w 64"/>
                <a:gd name="T29" fmla="*/ 1 h 76"/>
                <a:gd name="T30" fmla="*/ 2 w 64"/>
                <a:gd name="T31" fmla="*/ 1 h 76"/>
                <a:gd name="T32" fmla="*/ 6 w 64"/>
                <a:gd name="T33" fmla="*/ 0 h 76"/>
                <a:gd name="T34" fmla="*/ 9 w 64"/>
                <a:gd name="T35" fmla="*/ 4 h 76"/>
                <a:gd name="T36" fmla="*/ 9 w 64"/>
                <a:gd name="T37" fmla="*/ 10 h 76"/>
                <a:gd name="T38" fmla="*/ 9 w 64"/>
                <a:gd name="T39" fmla="*/ 1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0" y="20"/>
                    <a:pt x="16" y="22"/>
                  </a:cubicBezTo>
                  <a:cubicBezTo>
                    <a:pt x="16" y="73"/>
                    <a:pt x="16" y="73"/>
                    <a:pt x="16" y="73"/>
                  </a:cubicBezTo>
                  <a:cubicBezTo>
                    <a:pt x="16" y="75"/>
                    <a:pt x="15"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5" y="1"/>
                    <a:pt x="16" y="3"/>
                    <a:pt x="16" y="4"/>
                  </a:cubicBezTo>
                  <a:cubicBezTo>
                    <a:pt x="16" y="9"/>
                    <a:pt x="16" y="9"/>
                    <a:pt x="16" y="9"/>
                  </a:cubicBezTo>
                  <a:cubicBezTo>
                    <a:pt x="16" y="9"/>
                    <a:pt x="16" y="9"/>
                    <a:pt x="17" y="9"/>
                  </a:cubicBezTo>
                  <a:cubicBezTo>
                    <a:pt x="22" y="5"/>
                    <a:pt x="33" y="0"/>
                    <a:pt x="42" y="0"/>
                  </a:cubicBezTo>
                  <a:cubicBezTo>
                    <a:pt x="63" y="0"/>
                    <a:pt x="64" y="14"/>
                    <a:pt x="64" y="29"/>
                  </a:cubicBezTo>
                  <a:cubicBezTo>
                    <a:pt x="64" y="73"/>
                    <a:pt x="64" y="73"/>
                    <a:pt x="64" y="73"/>
                  </a:cubicBezTo>
                  <a:cubicBezTo>
                    <a:pt x="64"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 name="Freeform 34"/>
            <p:cNvSpPr>
              <a:spLocks/>
            </p:cNvSpPr>
            <p:nvPr userDrawn="1"/>
          </p:nvSpPr>
          <p:spPr bwMode="gray">
            <a:xfrm>
              <a:off x="4849" y="4172"/>
              <a:ext cx="53" cy="74"/>
            </a:xfrm>
            <a:custGeom>
              <a:avLst/>
              <a:gdLst>
                <a:gd name="T0" fmla="*/ 7 w 73"/>
                <a:gd name="T1" fmla="*/ 0 h 103"/>
                <a:gd name="T2" fmla="*/ 10 w 73"/>
                <a:gd name="T3" fmla="*/ 1 h 103"/>
                <a:gd name="T4" fmla="*/ 11 w 73"/>
                <a:gd name="T5" fmla="*/ 1 h 103"/>
                <a:gd name="T6" fmla="*/ 11 w 73"/>
                <a:gd name="T7" fmla="*/ 2 h 103"/>
                <a:gd name="T8" fmla="*/ 10 w 73"/>
                <a:gd name="T9" fmla="*/ 2 h 103"/>
                <a:gd name="T10" fmla="*/ 7 w 73"/>
                <a:gd name="T11" fmla="*/ 2 h 103"/>
                <a:gd name="T12" fmla="*/ 3 w 73"/>
                <a:gd name="T13" fmla="*/ 7 h 103"/>
                <a:gd name="T14" fmla="*/ 7 w 73"/>
                <a:gd name="T15" fmla="*/ 12 h 103"/>
                <a:gd name="T16" fmla="*/ 10 w 73"/>
                <a:gd name="T17" fmla="*/ 12 h 103"/>
                <a:gd name="T18" fmla="*/ 11 w 73"/>
                <a:gd name="T19" fmla="*/ 12 h 103"/>
                <a:gd name="T20" fmla="*/ 11 w 73"/>
                <a:gd name="T21" fmla="*/ 13 h 103"/>
                <a:gd name="T22" fmla="*/ 10 w 73"/>
                <a:gd name="T23" fmla="*/ 14 h 103"/>
                <a:gd name="T24" fmla="*/ 7 w 73"/>
                <a:gd name="T25" fmla="*/ 14 h 103"/>
                <a:gd name="T26" fmla="*/ 0 w 73"/>
                <a:gd name="T27" fmla="*/ 7 h 103"/>
                <a:gd name="T28" fmla="*/ 7 w 73"/>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103">
                  <a:moveTo>
                    <a:pt x="41" y="0"/>
                  </a:moveTo>
                  <a:cubicBezTo>
                    <a:pt x="49" y="0"/>
                    <a:pt x="61" y="1"/>
                    <a:pt x="69" y="4"/>
                  </a:cubicBezTo>
                  <a:cubicBezTo>
                    <a:pt x="71" y="5"/>
                    <a:pt x="72" y="7"/>
                    <a:pt x="72" y="9"/>
                  </a:cubicBezTo>
                  <a:cubicBezTo>
                    <a:pt x="71" y="15"/>
                    <a:pt x="71" y="15"/>
                    <a:pt x="71" y="15"/>
                  </a:cubicBezTo>
                  <a:cubicBezTo>
                    <a:pt x="70" y="17"/>
                    <a:pt x="69" y="18"/>
                    <a:pt x="67" y="18"/>
                  </a:cubicBezTo>
                  <a:cubicBezTo>
                    <a:pt x="59" y="17"/>
                    <a:pt x="50" y="16"/>
                    <a:pt x="42" y="16"/>
                  </a:cubicBezTo>
                  <a:cubicBezTo>
                    <a:pt x="21" y="16"/>
                    <a:pt x="18" y="32"/>
                    <a:pt x="18" y="52"/>
                  </a:cubicBezTo>
                  <a:cubicBezTo>
                    <a:pt x="18" y="72"/>
                    <a:pt x="22" y="88"/>
                    <a:pt x="42" y="88"/>
                  </a:cubicBezTo>
                  <a:cubicBezTo>
                    <a:pt x="51" y="88"/>
                    <a:pt x="58" y="87"/>
                    <a:pt x="67" y="86"/>
                  </a:cubicBezTo>
                  <a:cubicBezTo>
                    <a:pt x="69" y="85"/>
                    <a:pt x="70" y="86"/>
                    <a:pt x="71" y="88"/>
                  </a:cubicBezTo>
                  <a:cubicBezTo>
                    <a:pt x="72" y="94"/>
                    <a:pt x="72" y="94"/>
                    <a:pt x="72" y="94"/>
                  </a:cubicBezTo>
                  <a:cubicBezTo>
                    <a:pt x="73" y="96"/>
                    <a:pt x="72" y="98"/>
                    <a:pt x="69" y="99"/>
                  </a:cubicBezTo>
                  <a:cubicBezTo>
                    <a:pt x="62" y="102"/>
                    <a:pt x="49" y="103"/>
                    <a:pt x="41" y="103"/>
                  </a:cubicBezTo>
                  <a:cubicBezTo>
                    <a:pt x="7" y="103"/>
                    <a:pt x="0" y="78"/>
                    <a:pt x="0" y="52"/>
                  </a:cubicBezTo>
                  <a:cubicBezTo>
                    <a:pt x="0" y="26"/>
                    <a:pt x="7" y="0"/>
                    <a:pt x="4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 name="Freeform 35"/>
            <p:cNvSpPr>
              <a:spLocks noEditPoints="1"/>
            </p:cNvSpPr>
            <p:nvPr userDrawn="1"/>
          </p:nvSpPr>
          <p:spPr bwMode="gray">
            <a:xfrm>
              <a:off x="4909" y="4191"/>
              <a:ext cx="47" cy="55"/>
            </a:xfrm>
            <a:custGeom>
              <a:avLst/>
              <a:gdLst>
                <a:gd name="T0" fmla="*/ 4 w 66"/>
                <a:gd name="T1" fmla="*/ 10 h 77"/>
                <a:gd name="T2" fmla="*/ 0 w 66"/>
                <a:gd name="T3" fmla="*/ 5 h 77"/>
                <a:gd name="T4" fmla="*/ 4 w 66"/>
                <a:gd name="T5" fmla="*/ 0 h 77"/>
                <a:gd name="T6" fmla="*/ 9 w 66"/>
                <a:gd name="T7" fmla="*/ 5 h 77"/>
                <a:gd name="T8" fmla="*/ 4 w 66"/>
                <a:gd name="T9" fmla="*/ 10 h 77"/>
                <a:gd name="T10" fmla="*/ 4 w 66"/>
                <a:gd name="T11" fmla="*/ 2 h 77"/>
                <a:gd name="T12" fmla="*/ 2 w 66"/>
                <a:gd name="T13" fmla="*/ 5 h 77"/>
                <a:gd name="T14" fmla="*/ 4 w 66"/>
                <a:gd name="T15" fmla="*/ 8 h 77"/>
                <a:gd name="T16" fmla="*/ 6 w 66"/>
                <a:gd name="T17" fmla="*/ 5 h 77"/>
                <a:gd name="T18" fmla="*/ 4 w 66"/>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3" y="15"/>
                  </a:moveTo>
                  <a:cubicBezTo>
                    <a:pt x="20" y="15"/>
                    <a:pt x="17" y="23"/>
                    <a:pt x="17" y="39"/>
                  </a:cubicBezTo>
                  <a:cubicBezTo>
                    <a:pt x="17" y="55"/>
                    <a:pt x="20" y="63"/>
                    <a:pt x="32" y="63"/>
                  </a:cubicBezTo>
                  <a:cubicBezTo>
                    <a:pt x="46" y="63"/>
                    <a:pt x="49" y="55"/>
                    <a:pt x="49" y="39"/>
                  </a:cubicBezTo>
                  <a:cubicBezTo>
                    <a:pt x="49" y="22"/>
                    <a:pt x="46"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 name="Freeform 36"/>
            <p:cNvSpPr>
              <a:spLocks/>
            </p:cNvSpPr>
            <p:nvPr userDrawn="1"/>
          </p:nvSpPr>
          <p:spPr bwMode="gray">
            <a:xfrm>
              <a:off x="4967" y="4191"/>
              <a:ext cx="78" cy="55"/>
            </a:xfrm>
            <a:custGeom>
              <a:avLst/>
              <a:gdLst>
                <a:gd name="T0" fmla="*/ 14 w 109"/>
                <a:gd name="T1" fmla="*/ 11 h 76"/>
                <a:gd name="T2" fmla="*/ 13 w 109"/>
                <a:gd name="T3" fmla="*/ 11 h 76"/>
                <a:gd name="T4" fmla="*/ 12 w 109"/>
                <a:gd name="T5" fmla="*/ 10 h 76"/>
                <a:gd name="T6" fmla="*/ 12 w 109"/>
                <a:gd name="T7" fmla="*/ 5 h 76"/>
                <a:gd name="T8" fmla="*/ 11 w 109"/>
                <a:gd name="T9" fmla="*/ 2 h 76"/>
                <a:gd name="T10" fmla="*/ 8 w 109"/>
                <a:gd name="T11" fmla="*/ 4 h 76"/>
                <a:gd name="T12" fmla="*/ 8 w 109"/>
                <a:gd name="T13" fmla="*/ 5 h 76"/>
                <a:gd name="T14" fmla="*/ 8 w 109"/>
                <a:gd name="T15" fmla="*/ 10 h 76"/>
                <a:gd name="T16" fmla="*/ 8 w 109"/>
                <a:gd name="T17" fmla="*/ 11 h 76"/>
                <a:gd name="T18" fmla="*/ 6 w 109"/>
                <a:gd name="T19" fmla="*/ 11 h 76"/>
                <a:gd name="T20" fmla="*/ 6 w 109"/>
                <a:gd name="T21" fmla="*/ 10 h 76"/>
                <a:gd name="T22" fmla="*/ 6 w 109"/>
                <a:gd name="T23" fmla="*/ 4 h 76"/>
                <a:gd name="T24" fmla="*/ 5 w 109"/>
                <a:gd name="T25" fmla="*/ 2 h 76"/>
                <a:gd name="T26" fmla="*/ 2 w 109"/>
                <a:gd name="T27" fmla="*/ 4 h 76"/>
                <a:gd name="T28" fmla="*/ 2 w 109"/>
                <a:gd name="T29" fmla="*/ 10 h 76"/>
                <a:gd name="T30" fmla="*/ 1 w 109"/>
                <a:gd name="T31" fmla="*/ 11 h 76"/>
                <a:gd name="T32" fmla="*/ 1 w 109"/>
                <a:gd name="T33" fmla="*/ 11 h 76"/>
                <a:gd name="T34" fmla="*/ 0 w 109"/>
                <a:gd name="T35" fmla="*/ 10 h 76"/>
                <a:gd name="T36" fmla="*/ 0 w 109"/>
                <a:gd name="T37" fmla="*/ 1 h 76"/>
                <a:gd name="T38" fmla="*/ 1 w 109"/>
                <a:gd name="T39" fmla="*/ 1 h 76"/>
                <a:gd name="T40" fmla="*/ 1 w 109"/>
                <a:gd name="T41" fmla="*/ 1 h 76"/>
                <a:gd name="T42" fmla="*/ 2 w 109"/>
                <a:gd name="T43" fmla="*/ 1 h 76"/>
                <a:gd name="T44" fmla="*/ 2 w 109"/>
                <a:gd name="T45" fmla="*/ 1 h 76"/>
                <a:gd name="T46" fmla="*/ 2 w 109"/>
                <a:gd name="T47" fmla="*/ 1 h 76"/>
                <a:gd name="T48" fmla="*/ 5 w 109"/>
                <a:gd name="T49" fmla="*/ 0 h 76"/>
                <a:gd name="T50" fmla="*/ 8 w 109"/>
                <a:gd name="T51" fmla="*/ 1 h 76"/>
                <a:gd name="T52" fmla="*/ 11 w 109"/>
                <a:gd name="T53" fmla="*/ 0 h 76"/>
                <a:gd name="T54" fmla="*/ 15 w 109"/>
                <a:gd name="T55" fmla="*/ 4 h 76"/>
                <a:gd name="T56" fmla="*/ 15 w 109"/>
                <a:gd name="T57" fmla="*/ 10 h 76"/>
                <a:gd name="T58" fmla="*/ 14 w 109"/>
                <a:gd name="T59" fmla="*/ 1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89" y="15"/>
                    <a:pt x="82" y="15"/>
                  </a:cubicBezTo>
                  <a:cubicBezTo>
                    <a:pt x="76" y="15"/>
                    <a:pt x="67" y="20"/>
                    <a:pt x="62" y="22"/>
                  </a:cubicBezTo>
                  <a:cubicBezTo>
                    <a:pt x="62"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6" y="22"/>
                  </a:cubicBezTo>
                  <a:cubicBezTo>
                    <a:pt x="16" y="73"/>
                    <a:pt x="16" y="73"/>
                    <a:pt x="16" y="73"/>
                  </a:cubicBez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9"/>
                    <a:pt x="16" y="9"/>
                    <a:pt x="16" y="9"/>
                  </a:cubicBezTo>
                  <a:cubicBezTo>
                    <a:pt x="16" y="9"/>
                    <a:pt x="16" y="9"/>
                    <a:pt x="16" y="9"/>
                  </a:cubicBezTo>
                  <a:cubicBezTo>
                    <a:pt x="22"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7" name="Freeform 37"/>
            <p:cNvSpPr>
              <a:spLocks/>
            </p:cNvSpPr>
            <p:nvPr userDrawn="1"/>
          </p:nvSpPr>
          <p:spPr bwMode="gray">
            <a:xfrm>
              <a:off x="5057" y="4191"/>
              <a:ext cx="78" cy="55"/>
            </a:xfrm>
            <a:custGeom>
              <a:avLst/>
              <a:gdLst>
                <a:gd name="T0" fmla="*/ 14 w 109"/>
                <a:gd name="T1" fmla="*/ 11 h 76"/>
                <a:gd name="T2" fmla="*/ 13 w 109"/>
                <a:gd name="T3" fmla="*/ 11 h 76"/>
                <a:gd name="T4" fmla="*/ 12 w 109"/>
                <a:gd name="T5" fmla="*/ 10 h 76"/>
                <a:gd name="T6" fmla="*/ 12 w 109"/>
                <a:gd name="T7" fmla="*/ 5 h 76"/>
                <a:gd name="T8" fmla="*/ 11 w 109"/>
                <a:gd name="T9" fmla="*/ 2 h 76"/>
                <a:gd name="T10" fmla="*/ 8 w 109"/>
                <a:gd name="T11" fmla="*/ 4 h 76"/>
                <a:gd name="T12" fmla="*/ 8 w 109"/>
                <a:gd name="T13" fmla="*/ 5 h 76"/>
                <a:gd name="T14" fmla="*/ 8 w 109"/>
                <a:gd name="T15" fmla="*/ 10 h 76"/>
                <a:gd name="T16" fmla="*/ 8 w 109"/>
                <a:gd name="T17" fmla="*/ 11 h 76"/>
                <a:gd name="T18" fmla="*/ 6 w 109"/>
                <a:gd name="T19" fmla="*/ 11 h 76"/>
                <a:gd name="T20" fmla="*/ 6 w 109"/>
                <a:gd name="T21" fmla="*/ 10 h 76"/>
                <a:gd name="T22" fmla="*/ 6 w 109"/>
                <a:gd name="T23" fmla="*/ 4 h 76"/>
                <a:gd name="T24" fmla="*/ 5 w 109"/>
                <a:gd name="T25" fmla="*/ 2 h 76"/>
                <a:gd name="T26" fmla="*/ 2 w 109"/>
                <a:gd name="T27" fmla="*/ 4 h 76"/>
                <a:gd name="T28" fmla="*/ 2 w 109"/>
                <a:gd name="T29" fmla="*/ 10 h 76"/>
                <a:gd name="T30" fmla="*/ 2 w 109"/>
                <a:gd name="T31" fmla="*/ 11 h 76"/>
                <a:gd name="T32" fmla="*/ 1 w 109"/>
                <a:gd name="T33" fmla="*/ 11 h 76"/>
                <a:gd name="T34" fmla="*/ 0 w 109"/>
                <a:gd name="T35" fmla="*/ 10 h 76"/>
                <a:gd name="T36" fmla="*/ 0 w 109"/>
                <a:gd name="T37" fmla="*/ 1 h 76"/>
                <a:gd name="T38" fmla="*/ 1 w 109"/>
                <a:gd name="T39" fmla="*/ 1 h 76"/>
                <a:gd name="T40" fmla="*/ 2 w 109"/>
                <a:gd name="T41" fmla="*/ 1 h 76"/>
                <a:gd name="T42" fmla="*/ 2 w 109"/>
                <a:gd name="T43" fmla="*/ 1 h 76"/>
                <a:gd name="T44" fmla="*/ 2 w 109"/>
                <a:gd name="T45" fmla="*/ 1 h 76"/>
                <a:gd name="T46" fmla="*/ 2 w 109"/>
                <a:gd name="T47" fmla="*/ 1 h 76"/>
                <a:gd name="T48" fmla="*/ 5 w 109"/>
                <a:gd name="T49" fmla="*/ 0 h 76"/>
                <a:gd name="T50" fmla="*/ 8 w 109"/>
                <a:gd name="T51" fmla="*/ 1 h 76"/>
                <a:gd name="T52" fmla="*/ 11 w 109"/>
                <a:gd name="T53" fmla="*/ 0 h 76"/>
                <a:gd name="T54" fmla="*/ 15 w 109"/>
                <a:gd name="T55" fmla="*/ 4 h 76"/>
                <a:gd name="T56" fmla="*/ 15 w 109"/>
                <a:gd name="T57" fmla="*/ 10 h 76"/>
                <a:gd name="T58" fmla="*/ 14 w 109"/>
                <a:gd name="T59" fmla="*/ 1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90" y="15"/>
                    <a:pt x="82" y="15"/>
                  </a:cubicBezTo>
                  <a:cubicBezTo>
                    <a:pt x="76" y="15"/>
                    <a:pt x="67" y="20"/>
                    <a:pt x="63" y="22"/>
                  </a:cubicBezTo>
                  <a:cubicBezTo>
                    <a:pt x="63"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7" y="22"/>
                  </a:cubicBezTo>
                  <a:cubicBezTo>
                    <a:pt x="17" y="73"/>
                    <a:pt x="17" y="73"/>
                    <a:pt x="17" y="73"/>
                  </a:cubicBezTo>
                  <a:cubicBezTo>
                    <a:pt x="17"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8" name="Freeform 38"/>
            <p:cNvSpPr>
              <a:spLocks noEditPoints="1"/>
            </p:cNvSpPr>
            <p:nvPr userDrawn="1"/>
          </p:nvSpPr>
          <p:spPr bwMode="gray">
            <a:xfrm>
              <a:off x="5148" y="4172"/>
              <a:ext cx="13" cy="74"/>
            </a:xfrm>
            <a:custGeom>
              <a:avLst/>
              <a:gdLst>
                <a:gd name="T0" fmla="*/ 1 w 18"/>
                <a:gd name="T1" fmla="*/ 2 h 103"/>
                <a:gd name="T2" fmla="*/ 0 w 18"/>
                <a:gd name="T3" fmla="*/ 1 h 103"/>
                <a:gd name="T4" fmla="*/ 1 w 18"/>
                <a:gd name="T5" fmla="*/ 0 h 103"/>
                <a:gd name="T6" fmla="*/ 3 w 18"/>
                <a:gd name="T7" fmla="*/ 1 h 103"/>
                <a:gd name="T8" fmla="*/ 1 w 18"/>
                <a:gd name="T9" fmla="*/ 2 h 103"/>
                <a:gd name="T10" fmla="*/ 3 w 18"/>
                <a:gd name="T11" fmla="*/ 14 h 103"/>
                <a:gd name="T12" fmla="*/ 2 w 18"/>
                <a:gd name="T13" fmla="*/ 14 h 103"/>
                <a:gd name="T14" fmla="*/ 1 w 18"/>
                <a:gd name="T15" fmla="*/ 14 h 103"/>
                <a:gd name="T16" fmla="*/ 1 w 18"/>
                <a:gd name="T17" fmla="*/ 14 h 103"/>
                <a:gd name="T18" fmla="*/ 1 w 18"/>
                <a:gd name="T19" fmla="*/ 4 h 103"/>
                <a:gd name="T20" fmla="*/ 1 w 18"/>
                <a:gd name="T21" fmla="*/ 4 h 103"/>
                <a:gd name="T22" fmla="*/ 2 w 18"/>
                <a:gd name="T23" fmla="*/ 4 h 103"/>
                <a:gd name="T24" fmla="*/ 3 w 18"/>
                <a:gd name="T25" fmla="*/ 4 h 103"/>
                <a:gd name="T26" fmla="*/ 3 w 18"/>
                <a:gd name="T27" fmla="*/ 14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6" y="0"/>
                    <a:pt x="18" y="4"/>
                    <a:pt x="18" y="9"/>
                  </a:cubicBezTo>
                  <a:cubicBezTo>
                    <a:pt x="18" y="13"/>
                    <a:pt x="17" y="18"/>
                    <a:pt x="9" y="18"/>
                  </a:cubicBezTo>
                  <a:close/>
                  <a:moveTo>
                    <a:pt x="17" y="100"/>
                  </a:moveTo>
                  <a:cubicBezTo>
                    <a:pt x="17" y="102"/>
                    <a:pt x="16"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6"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9" name="Freeform 39"/>
            <p:cNvSpPr>
              <a:spLocks/>
            </p:cNvSpPr>
            <p:nvPr userDrawn="1"/>
          </p:nvSpPr>
          <p:spPr bwMode="gray">
            <a:xfrm>
              <a:off x="5172" y="4191"/>
              <a:ext cx="42" cy="55"/>
            </a:xfrm>
            <a:custGeom>
              <a:avLst/>
              <a:gdLst>
                <a:gd name="T0" fmla="*/ 4 w 58"/>
                <a:gd name="T1" fmla="*/ 10 h 77"/>
                <a:gd name="T2" fmla="*/ 1 w 58"/>
                <a:gd name="T3" fmla="*/ 10 h 77"/>
                <a:gd name="T4" fmla="*/ 0 w 58"/>
                <a:gd name="T5" fmla="*/ 9 h 77"/>
                <a:gd name="T6" fmla="*/ 1 w 58"/>
                <a:gd name="T7" fmla="*/ 9 h 77"/>
                <a:gd name="T8" fmla="*/ 1 w 58"/>
                <a:gd name="T9" fmla="*/ 8 h 77"/>
                <a:gd name="T10" fmla="*/ 4 w 58"/>
                <a:gd name="T11" fmla="*/ 8 h 77"/>
                <a:gd name="T12" fmla="*/ 6 w 58"/>
                <a:gd name="T13" fmla="*/ 7 h 77"/>
                <a:gd name="T14" fmla="*/ 4 w 58"/>
                <a:gd name="T15" fmla="*/ 6 h 77"/>
                <a:gd name="T16" fmla="*/ 0 w 58"/>
                <a:gd name="T17" fmla="*/ 3 h 77"/>
                <a:gd name="T18" fmla="*/ 4 w 58"/>
                <a:gd name="T19" fmla="*/ 0 h 77"/>
                <a:gd name="T20" fmla="*/ 7 w 58"/>
                <a:gd name="T21" fmla="*/ 1 h 77"/>
                <a:gd name="T22" fmla="*/ 8 w 58"/>
                <a:gd name="T23" fmla="*/ 1 h 77"/>
                <a:gd name="T24" fmla="*/ 7 w 58"/>
                <a:gd name="T25" fmla="*/ 1 h 77"/>
                <a:gd name="T26" fmla="*/ 7 w 58"/>
                <a:gd name="T27" fmla="*/ 2 h 77"/>
                <a:gd name="T28" fmla="*/ 4 w 58"/>
                <a:gd name="T29" fmla="*/ 2 h 77"/>
                <a:gd name="T30" fmla="*/ 3 w 58"/>
                <a:gd name="T31" fmla="*/ 3 h 77"/>
                <a:gd name="T32" fmla="*/ 5 w 58"/>
                <a:gd name="T33" fmla="*/ 4 h 77"/>
                <a:gd name="T34" fmla="*/ 9 w 58"/>
                <a:gd name="T35" fmla="*/ 7 h 77"/>
                <a:gd name="T36" fmla="*/ 4 w 58"/>
                <a:gd name="T37" fmla="*/ 1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7" y="77"/>
                  </a:moveTo>
                  <a:cubicBezTo>
                    <a:pt x="19" y="77"/>
                    <a:pt x="9" y="76"/>
                    <a:pt x="3" y="74"/>
                  </a:cubicBezTo>
                  <a:cubicBezTo>
                    <a:pt x="0" y="73"/>
                    <a:pt x="0" y="71"/>
                    <a:pt x="0" y="69"/>
                  </a:cubicBezTo>
                  <a:cubicBezTo>
                    <a:pt x="1" y="64"/>
                    <a:pt x="1" y="64"/>
                    <a:pt x="1" y="64"/>
                  </a:cubicBezTo>
                  <a:cubicBezTo>
                    <a:pt x="2" y="61"/>
                    <a:pt x="3" y="61"/>
                    <a:pt x="5" y="61"/>
                  </a:cubicBezTo>
                  <a:cubicBezTo>
                    <a:pt x="12" y="63"/>
                    <a:pt x="22" y="63"/>
                    <a:pt x="27" y="63"/>
                  </a:cubicBezTo>
                  <a:cubicBezTo>
                    <a:pt x="36" y="63"/>
                    <a:pt x="40" y="61"/>
                    <a:pt x="40" y="55"/>
                  </a:cubicBezTo>
                  <a:cubicBezTo>
                    <a:pt x="40" y="48"/>
                    <a:pt x="38" y="46"/>
                    <a:pt x="28" y="45"/>
                  </a:cubicBezTo>
                  <a:cubicBezTo>
                    <a:pt x="13" y="43"/>
                    <a:pt x="0" y="39"/>
                    <a:pt x="0" y="23"/>
                  </a:cubicBezTo>
                  <a:cubicBezTo>
                    <a:pt x="0" y="8"/>
                    <a:pt x="12" y="0"/>
                    <a:pt x="29" y="0"/>
                  </a:cubicBezTo>
                  <a:cubicBezTo>
                    <a:pt x="35" y="0"/>
                    <a:pt x="46" y="1"/>
                    <a:pt x="52" y="3"/>
                  </a:cubicBezTo>
                  <a:cubicBezTo>
                    <a:pt x="55" y="4"/>
                    <a:pt x="56" y="6"/>
                    <a:pt x="55" y="8"/>
                  </a:cubicBezTo>
                  <a:cubicBezTo>
                    <a:pt x="54" y="13"/>
                    <a:pt x="54" y="13"/>
                    <a:pt x="54" y="13"/>
                  </a:cubicBezTo>
                  <a:cubicBezTo>
                    <a:pt x="53" y="15"/>
                    <a:pt x="53" y="16"/>
                    <a:pt x="50" y="15"/>
                  </a:cubicBezTo>
                  <a:cubicBezTo>
                    <a:pt x="43" y="15"/>
                    <a:pt x="35" y="14"/>
                    <a:pt x="29" y="14"/>
                  </a:cubicBezTo>
                  <a:cubicBezTo>
                    <a:pt x="19" y="14"/>
                    <a:pt x="17" y="17"/>
                    <a:pt x="17" y="22"/>
                  </a:cubicBezTo>
                  <a:cubicBezTo>
                    <a:pt x="17" y="28"/>
                    <a:pt x="21" y="29"/>
                    <a:pt x="30" y="30"/>
                  </a:cubicBezTo>
                  <a:cubicBezTo>
                    <a:pt x="44" y="33"/>
                    <a:pt x="58" y="35"/>
                    <a:pt x="58" y="54"/>
                  </a:cubicBezTo>
                  <a:cubicBezTo>
                    <a:pt x="58" y="71"/>
                    <a:pt x="42" y="77"/>
                    <a:pt x="27"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0" name="Freeform 40"/>
            <p:cNvSpPr>
              <a:spLocks/>
            </p:cNvSpPr>
            <p:nvPr userDrawn="1"/>
          </p:nvSpPr>
          <p:spPr bwMode="gray">
            <a:xfrm>
              <a:off x="5222" y="4191"/>
              <a:ext cx="41" cy="55"/>
            </a:xfrm>
            <a:custGeom>
              <a:avLst/>
              <a:gdLst>
                <a:gd name="T0" fmla="*/ 4 w 58"/>
                <a:gd name="T1" fmla="*/ 10 h 77"/>
                <a:gd name="T2" fmla="*/ 1 w 58"/>
                <a:gd name="T3" fmla="*/ 10 h 77"/>
                <a:gd name="T4" fmla="*/ 1 w 58"/>
                <a:gd name="T5" fmla="*/ 9 h 77"/>
                <a:gd name="T6" fmla="*/ 1 w 58"/>
                <a:gd name="T7" fmla="*/ 9 h 77"/>
                <a:gd name="T8" fmla="*/ 1 w 58"/>
                <a:gd name="T9" fmla="*/ 8 h 77"/>
                <a:gd name="T10" fmla="*/ 3 w 58"/>
                <a:gd name="T11" fmla="*/ 8 h 77"/>
                <a:gd name="T12" fmla="*/ 6 w 58"/>
                <a:gd name="T13" fmla="*/ 7 h 77"/>
                <a:gd name="T14" fmla="*/ 4 w 58"/>
                <a:gd name="T15" fmla="*/ 6 h 77"/>
                <a:gd name="T16" fmla="*/ 1 w 58"/>
                <a:gd name="T17" fmla="*/ 3 h 77"/>
                <a:gd name="T18" fmla="*/ 4 w 58"/>
                <a:gd name="T19" fmla="*/ 0 h 77"/>
                <a:gd name="T20" fmla="*/ 6 w 58"/>
                <a:gd name="T21" fmla="*/ 1 h 77"/>
                <a:gd name="T22" fmla="*/ 7 w 58"/>
                <a:gd name="T23" fmla="*/ 1 h 77"/>
                <a:gd name="T24" fmla="*/ 7 w 58"/>
                <a:gd name="T25" fmla="*/ 1 h 77"/>
                <a:gd name="T26" fmla="*/ 6 w 58"/>
                <a:gd name="T27" fmla="*/ 2 h 77"/>
                <a:gd name="T28" fmla="*/ 4 w 58"/>
                <a:gd name="T29" fmla="*/ 2 h 77"/>
                <a:gd name="T30" fmla="*/ 2 w 58"/>
                <a:gd name="T31" fmla="*/ 3 h 77"/>
                <a:gd name="T32" fmla="*/ 4 w 58"/>
                <a:gd name="T33" fmla="*/ 4 h 77"/>
                <a:gd name="T34" fmla="*/ 8 w 58"/>
                <a:gd name="T35" fmla="*/ 7 h 77"/>
                <a:gd name="T36" fmla="*/ 4 w 58"/>
                <a:gd name="T37" fmla="*/ 1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8" y="77"/>
                  </a:moveTo>
                  <a:cubicBezTo>
                    <a:pt x="20" y="77"/>
                    <a:pt x="10" y="76"/>
                    <a:pt x="4" y="74"/>
                  </a:cubicBezTo>
                  <a:cubicBezTo>
                    <a:pt x="1" y="73"/>
                    <a:pt x="0" y="71"/>
                    <a:pt x="1" y="69"/>
                  </a:cubicBezTo>
                  <a:cubicBezTo>
                    <a:pt x="2" y="64"/>
                    <a:pt x="2" y="64"/>
                    <a:pt x="2" y="64"/>
                  </a:cubicBezTo>
                  <a:cubicBezTo>
                    <a:pt x="2" y="61"/>
                    <a:pt x="3" y="61"/>
                    <a:pt x="6" y="61"/>
                  </a:cubicBezTo>
                  <a:cubicBezTo>
                    <a:pt x="13" y="63"/>
                    <a:pt x="22" y="63"/>
                    <a:pt x="27" y="63"/>
                  </a:cubicBezTo>
                  <a:cubicBezTo>
                    <a:pt x="37" y="63"/>
                    <a:pt x="41" y="61"/>
                    <a:pt x="41" y="55"/>
                  </a:cubicBezTo>
                  <a:cubicBezTo>
                    <a:pt x="41" y="48"/>
                    <a:pt x="39" y="46"/>
                    <a:pt x="29" y="45"/>
                  </a:cubicBezTo>
                  <a:cubicBezTo>
                    <a:pt x="14" y="43"/>
                    <a:pt x="1" y="39"/>
                    <a:pt x="1" y="23"/>
                  </a:cubicBezTo>
                  <a:cubicBezTo>
                    <a:pt x="1" y="8"/>
                    <a:pt x="13" y="0"/>
                    <a:pt x="30" y="0"/>
                  </a:cubicBezTo>
                  <a:cubicBezTo>
                    <a:pt x="36" y="0"/>
                    <a:pt x="46" y="1"/>
                    <a:pt x="53" y="3"/>
                  </a:cubicBezTo>
                  <a:cubicBezTo>
                    <a:pt x="55" y="4"/>
                    <a:pt x="56" y="6"/>
                    <a:pt x="56" y="8"/>
                  </a:cubicBezTo>
                  <a:cubicBezTo>
                    <a:pt x="55" y="13"/>
                    <a:pt x="55" y="13"/>
                    <a:pt x="55" y="13"/>
                  </a:cubicBezTo>
                  <a:cubicBezTo>
                    <a:pt x="54" y="15"/>
                    <a:pt x="53" y="16"/>
                    <a:pt x="51" y="15"/>
                  </a:cubicBezTo>
                  <a:cubicBezTo>
                    <a:pt x="44" y="15"/>
                    <a:pt x="36" y="14"/>
                    <a:pt x="30" y="14"/>
                  </a:cubicBezTo>
                  <a:cubicBezTo>
                    <a:pt x="20" y="14"/>
                    <a:pt x="18" y="17"/>
                    <a:pt x="18" y="22"/>
                  </a:cubicBezTo>
                  <a:cubicBezTo>
                    <a:pt x="18" y="28"/>
                    <a:pt x="22" y="29"/>
                    <a:pt x="31" y="30"/>
                  </a:cubicBezTo>
                  <a:cubicBezTo>
                    <a:pt x="45" y="33"/>
                    <a:pt x="58" y="35"/>
                    <a:pt x="58" y="54"/>
                  </a:cubicBezTo>
                  <a:cubicBezTo>
                    <a:pt x="58" y="71"/>
                    <a:pt x="43" y="77"/>
                    <a:pt x="28"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1" name="Freeform 41"/>
            <p:cNvSpPr>
              <a:spLocks noEditPoints="1"/>
            </p:cNvSpPr>
            <p:nvPr userDrawn="1"/>
          </p:nvSpPr>
          <p:spPr bwMode="gray">
            <a:xfrm>
              <a:off x="5275" y="4172"/>
              <a:ext cx="13" cy="74"/>
            </a:xfrm>
            <a:custGeom>
              <a:avLst/>
              <a:gdLst>
                <a:gd name="T0" fmla="*/ 1 w 18"/>
                <a:gd name="T1" fmla="*/ 2 h 103"/>
                <a:gd name="T2" fmla="*/ 0 w 18"/>
                <a:gd name="T3" fmla="*/ 1 h 103"/>
                <a:gd name="T4" fmla="*/ 1 w 18"/>
                <a:gd name="T5" fmla="*/ 0 h 103"/>
                <a:gd name="T6" fmla="*/ 3 w 18"/>
                <a:gd name="T7" fmla="*/ 1 h 103"/>
                <a:gd name="T8" fmla="*/ 1 w 18"/>
                <a:gd name="T9" fmla="*/ 2 h 103"/>
                <a:gd name="T10" fmla="*/ 3 w 18"/>
                <a:gd name="T11" fmla="*/ 14 h 103"/>
                <a:gd name="T12" fmla="*/ 2 w 18"/>
                <a:gd name="T13" fmla="*/ 14 h 103"/>
                <a:gd name="T14" fmla="*/ 1 w 18"/>
                <a:gd name="T15" fmla="*/ 14 h 103"/>
                <a:gd name="T16" fmla="*/ 1 w 18"/>
                <a:gd name="T17" fmla="*/ 14 h 103"/>
                <a:gd name="T18" fmla="*/ 1 w 18"/>
                <a:gd name="T19" fmla="*/ 4 h 103"/>
                <a:gd name="T20" fmla="*/ 1 w 18"/>
                <a:gd name="T21" fmla="*/ 4 h 103"/>
                <a:gd name="T22" fmla="*/ 2 w 18"/>
                <a:gd name="T23" fmla="*/ 4 h 103"/>
                <a:gd name="T24" fmla="*/ 3 w 18"/>
                <a:gd name="T25" fmla="*/ 4 h 103"/>
                <a:gd name="T26" fmla="*/ 3 w 18"/>
                <a:gd name="T27" fmla="*/ 14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7" y="0"/>
                    <a:pt x="18" y="4"/>
                    <a:pt x="18" y="9"/>
                  </a:cubicBezTo>
                  <a:cubicBezTo>
                    <a:pt x="18" y="13"/>
                    <a:pt x="17" y="18"/>
                    <a:pt x="9" y="18"/>
                  </a:cubicBezTo>
                  <a:close/>
                  <a:moveTo>
                    <a:pt x="17" y="100"/>
                  </a:moveTo>
                  <a:cubicBezTo>
                    <a:pt x="17" y="102"/>
                    <a:pt x="17"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7"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2" name="Freeform 42"/>
            <p:cNvSpPr>
              <a:spLocks noEditPoints="1"/>
            </p:cNvSpPr>
            <p:nvPr userDrawn="1"/>
          </p:nvSpPr>
          <p:spPr bwMode="gray">
            <a:xfrm>
              <a:off x="5299" y="4191"/>
              <a:ext cx="48" cy="55"/>
            </a:xfrm>
            <a:custGeom>
              <a:avLst/>
              <a:gdLst>
                <a:gd name="T0" fmla="*/ 4 w 67"/>
                <a:gd name="T1" fmla="*/ 10 h 77"/>
                <a:gd name="T2" fmla="*/ 0 w 67"/>
                <a:gd name="T3" fmla="*/ 5 h 77"/>
                <a:gd name="T4" fmla="*/ 4 w 67"/>
                <a:gd name="T5" fmla="*/ 0 h 77"/>
                <a:gd name="T6" fmla="*/ 9 w 67"/>
                <a:gd name="T7" fmla="*/ 5 h 77"/>
                <a:gd name="T8" fmla="*/ 4 w 67"/>
                <a:gd name="T9" fmla="*/ 10 h 77"/>
                <a:gd name="T10" fmla="*/ 4 w 67"/>
                <a:gd name="T11" fmla="*/ 2 h 77"/>
                <a:gd name="T12" fmla="*/ 2 w 67"/>
                <a:gd name="T13" fmla="*/ 5 h 77"/>
                <a:gd name="T14" fmla="*/ 4 w 67"/>
                <a:gd name="T15" fmla="*/ 8 h 77"/>
                <a:gd name="T16" fmla="*/ 7 w 67"/>
                <a:gd name="T17" fmla="*/ 5 h 77"/>
                <a:gd name="T18" fmla="*/ 4 w 67"/>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7">
                  <a:moveTo>
                    <a:pt x="33" y="77"/>
                  </a:moveTo>
                  <a:cubicBezTo>
                    <a:pt x="2" y="77"/>
                    <a:pt x="0" y="55"/>
                    <a:pt x="0" y="37"/>
                  </a:cubicBezTo>
                  <a:cubicBezTo>
                    <a:pt x="0" y="23"/>
                    <a:pt x="4" y="0"/>
                    <a:pt x="33" y="0"/>
                  </a:cubicBezTo>
                  <a:cubicBezTo>
                    <a:pt x="62" y="0"/>
                    <a:pt x="67" y="20"/>
                    <a:pt x="67" y="37"/>
                  </a:cubicBezTo>
                  <a:cubicBezTo>
                    <a:pt x="67" y="55"/>
                    <a:pt x="64" y="77"/>
                    <a:pt x="33" y="77"/>
                  </a:cubicBezTo>
                  <a:close/>
                  <a:moveTo>
                    <a:pt x="33" y="15"/>
                  </a:moveTo>
                  <a:cubicBezTo>
                    <a:pt x="20" y="15"/>
                    <a:pt x="17" y="23"/>
                    <a:pt x="17" y="39"/>
                  </a:cubicBezTo>
                  <a:cubicBezTo>
                    <a:pt x="17" y="55"/>
                    <a:pt x="20" y="63"/>
                    <a:pt x="33" y="63"/>
                  </a:cubicBezTo>
                  <a:cubicBezTo>
                    <a:pt x="47" y="63"/>
                    <a:pt x="50" y="55"/>
                    <a:pt x="50" y="39"/>
                  </a:cubicBezTo>
                  <a:cubicBezTo>
                    <a:pt x="50" y="22"/>
                    <a:pt x="47"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3" name="Freeform 43"/>
            <p:cNvSpPr>
              <a:spLocks/>
            </p:cNvSpPr>
            <p:nvPr userDrawn="1"/>
          </p:nvSpPr>
          <p:spPr bwMode="gray">
            <a:xfrm>
              <a:off x="5357" y="4191"/>
              <a:ext cx="47" cy="55"/>
            </a:xfrm>
            <a:custGeom>
              <a:avLst/>
              <a:gdLst>
                <a:gd name="T0" fmla="*/ 9 w 65"/>
                <a:gd name="T1" fmla="*/ 11 h 76"/>
                <a:gd name="T2" fmla="*/ 7 w 65"/>
                <a:gd name="T3" fmla="*/ 11 h 76"/>
                <a:gd name="T4" fmla="*/ 7 w 65"/>
                <a:gd name="T5" fmla="*/ 10 h 76"/>
                <a:gd name="T6" fmla="*/ 7 w 65"/>
                <a:gd name="T7" fmla="*/ 5 h 76"/>
                <a:gd name="T8" fmla="*/ 5 w 65"/>
                <a:gd name="T9" fmla="*/ 2 h 76"/>
                <a:gd name="T10" fmla="*/ 3 w 65"/>
                <a:gd name="T11" fmla="*/ 4 h 76"/>
                <a:gd name="T12" fmla="*/ 3 w 65"/>
                <a:gd name="T13" fmla="*/ 10 h 76"/>
                <a:gd name="T14" fmla="*/ 2 w 65"/>
                <a:gd name="T15" fmla="*/ 11 h 76"/>
                <a:gd name="T16" fmla="*/ 1 w 65"/>
                <a:gd name="T17" fmla="*/ 11 h 76"/>
                <a:gd name="T18" fmla="*/ 0 w 65"/>
                <a:gd name="T19" fmla="*/ 10 h 76"/>
                <a:gd name="T20" fmla="*/ 0 w 65"/>
                <a:gd name="T21" fmla="*/ 1 h 76"/>
                <a:gd name="T22" fmla="*/ 1 w 65"/>
                <a:gd name="T23" fmla="*/ 1 h 76"/>
                <a:gd name="T24" fmla="*/ 2 w 65"/>
                <a:gd name="T25" fmla="*/ 1 h 76"/>
                <a:gd name="T26" fmla="*/ 3 w 65"/>
                <a:gd name="T27" fmla="*/ 1 h 76"/>
                <a:gd name="T28" fmla="*/ 3 w 65"/>
                <a:gd name="T29" fmla="*/ 1 h 76"/>
                <a:gd name="T30" fmla="*/ 3 w 65"/>
                <a:gd name="T31" fmla="*/ 1 h 76"/>
                <a:gd name="T32" fmla="*/ 7 w 65"/>
                <a:gd name="T33" fmla="*/ 0 h 76"/>
                <a:gd name="T34" fmla="*/ 9 w 65"/>
                <a:gd name="T35" fmla="*/ 4 h 76"/>
                <a:gd name="T36" fmla="*/ 9 w 65"/>
                <a:gd name="T37" fmla="*/ 10 h 76"/>
                <a:gd name="T38" fmla="*/ 9 w 65"/>
                <a:gd name="T39" fmla="*/ 1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1" y="20"/>
                    <a:pt x="16" y="22"/>
                  </a:cubicBezTo>
                  <a:cubicBezTo>
                    <a:pt x="16" y="73"/>
                    <a:pt x="16" y="73"/>
                    <a:pt x="16" y="73"/>
                  </a:cubicBezTo>
                  <a:cubicBezTo>
                    <a:pt x="16"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6" y="3"/>
                    <a:pt x="16" y="4"/>
                  </a:cubicBezTo>
                  <a:cubicBezTo>
                    <a:pt x="16" y="9"/>
                    <a:pt x="16" y="9"/>
                    <a:pt x="16" y="9"/>
                  </a:cubicBezTo>
                  <a:cubicBezTo>
                    <a:pt x="17" y="9"/>
                    <a:pt x="17" y="9"/>
                    <a:pt x="17" y="9"/>
                  </a:cubicBezTo>
                  <a:cubicBezTo>
                    <a:pt x="23" y="5"/>
                    <a:pt x="33" y="0"/>
                    <a:pt x="42" y="0"/>
                  </a:cubicBezTo>
                  <a:cubicBezTo>
                    <a:pt x="63" y="0"/>
                    <a:pt x="65" y="14"/>
                    <a:pt x="65" y="29"/>
                  </a:cubicBezTo>
                  <a:cubicBezTo>
                    <a:pt x="65" y="73"/>
                    <a:pt x="65" y="73"/>
                    <a:pt x="65" y="73"/>
                  </a:cubicBezTo>
                  <a:cubicBezTo>
                    <a:pt x="65"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4" name="Freeform 44"/>
            <p:cNvSpPr>
              <a:spLocks/>
            </p:cNvSpPr>
            <p:nvPr userDrawn="1"/>
          </p:nvSpPr>
          <p:spPr bwMode="gray">
            <a:xfrm>
              <a:off x="5454" y="4026"/>
              <a:ext cx="19" cy="220"/>
            </a:xfrm>
            <a:custGeom>
              <a:avLst/>
              <a:gdLst>
                <a:gd name="T0" fmla="*/ 19 w 19"/>
                <a:gd name="T1" fmla="*/ 220 h 220"/>
                <a:gd name="T2" fmla="*/ 19 w 19"/>
                <a:gd name="T3" fmla="*/ 0 h 220"/>
                <a:gd name="T4" fmla="*/ 0 w 19"/>
                <a:gd name="T5" fmla="*/ 0 h 220"/>
                <a:gd name="T6" fmla="*/ 0 w 19"/>
                <a:gd name="T7" fmla="*/ 220 h 220"/>
                <a:gd name="T8" fmla="*/ 19 w 19"/>
                <a:gd name="T9" fmla="*/ 220 h 220"/>
                <a:gd name="T10" fmla="*/ 19 w 19"/>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0">
                  <a:moveTo>
                    <a:pt x="19" y="220"/>
                  </a:moveTo>
                  <a:lnTo>
                    <a:pt x="19" y="0"/>
                  </a:lnTo>
                  <a:lnTo>
                    <a:pt x="0" y="0"/>
                  </a:lnTo>
                  <a:lnTo>
                    <a:pt x="0" y="220"/>
                  </a:lnTo>
                  <a:lnTo>
                    <a:pt x="19"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5" name="Freeform 45"/>
            <p:cNvSpPr>
              <a:spLocks/>
            </p:cNvSpPr>
            <p:nvPr userDrawn="1"/>
          </p:nvSpPr>
          <p:spPr bwMode="gray">
            <a:xfrm>
              <a:off x="4040" y="3870"/>
              <a:ext cx="373" cy="139"/>
            </a:xfrm>
            <a:custGeom>
              <a:avLst/>
              <a:gdLst>
                <a:gd name="T0" fmla="*/ 0 w 521"/>
                <a:gd name="T1" fmla="*/ 27 h 193"/>
                <a:gd name="T2" fmla="*/ 43 w 521"/>
                <a:gd name="T3" fmla="*/ 22 h 193"/>
                <a:gd name="T4" fmla="*/ 49 w 521"/>
                <a:gd name="T5" fmla="*/ 19 h 193"/>
                <a:gd name="T6" fmla="*/ 58 w 521"/>
                <a:gd name="T7" fmla="*/ 16 h 193"/>
                <a:gd name="T8" fmla="*/ 65 w 521"/>
                <a:gd name="T9" fmla="*/ 9 h 193"/>
                <a:gd name="T10" fmla="*/ 70 w 521"/>
                <a:gd name="T11" fmla="*/ 1 h 193"/>
                <a:gd name="T12" fmla="*/ 70 w 521"/>
                <a:gd name="T13" fmla="*/ 0 h 193"/>
                <a:gd name="T14" fmla="*/ 64 w 521"/>
                <a:gd name="T15" fmla="*/ 7 h 193"/>
                <a:gd name="T16" fmla="*/ 57 w 521"/>
                <a:gd name="T17" fmla="*/ 14 h 193"/>
                <a:gd name="T18" fmla="*/ 48 w 521"/>
                <a:gd name="T19" fmla="*/ 18 h 193"/>
                <a:gd name="T20" fmla="*/ 43 w 521"/>
                <a:gd name="T21" fmla="*/ 19 h 193"/>
                <a:gd name="T22" fmla="*/ 39 w 521"/>
                <a:gd name="T23" fmla="*/ 19 h 193"/>
                <a:gd name="T24" fmla="*/ 0 w 521"/>
                <a:gd name="T25" fmla="*/ 24 h 193"/>
                <a:gd name="T26" fmla="*/ 0 w 521"/>
                <a:gd name="T27" fmla="*/ 27 h 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93">
                  <a:moveTo>
                    <a:pt x="0" y="193"/>
                  </a:moveTo>
                  <a:cubicBezTo>
                    <a:pt x="0" y="193"/>
                    <a:pt x="314" y="152"/>
                    <a:pt x="323" y="151"/>
                  </a:cubicBezTo>
                  <a:cubicBezTo>
                    <a:pt x="336" y="149"/>
                    <a:pt x="348" y="146"/>
                    <a:pt x="359" y="143"/>
                  </a:cubicBezTo>
                  <a:cubicBezTo>
                    <a:pt x="385" y="136"/>
                    <a:pt x="408" y="125"/>
                    <a:pt x="429" y="111"/>
                  </a:cubicBezTo>
                  <a:cubicBezTo>
                    <a:pt x="449" y="98"/>
                    <a:pt x="467" y="78"/>
                    <a:pt x="486" y="57"/>
                  </a:cubicBezTo>
                  <a:cubicBezTo>
                    <a:pt x="497" y="43"/>
                    <a:pt x="509" y="25"/>
                    <a:pt x="521" y="8"/>
                  </a:cubicBezTo>
                  <a:cubicBezTo>
                    <a:pt x="521" y="0"/>
                    <a:pt x="521" y="0"/>
                    <a:pt x="521" y="0"/>
                  </a:cubicBezTo>
                  <a:cubicBezTo>
                    <a:pt x="507" y="20"/>
                    <a:pt x="494" y="37"/>
                    <a:pt x="480" y="53"/>
                  </a:cubicBezTo>
                  <a:cubicBezTo>
                    <a:pt x="462" y="73"/>
                    <a:pt x="443" y="90"/>
                    <a:pt x="424" y="102"/>
                  </a:cubicBezTo>
                  <a:cubicBezTo>
                    <a:pt x="404" y="115"/>
                    <a:pt x="381" y="125"/>
                    <a:pt x="357" y="131"/>
                  </a:cubicBezTo>
                  <a:cubicBezTo>
                    <a:pt x="346" y="134"/>
                    <a:pt x="334" y="136"/>
                    <a:pt x="321" y="138"/>
                  </a:cubicBezTo>
                  <a:cubicBezTo>
                    <a:pt x="312" y="139"/>
                    <a:pt x="303" y="140"/>
                    <a:pt x="294" y="141"/>
                  </a:cubicBezTo>
                  <a:cubicBezTo>
                    <a:pt x="291" y="142"/>
                    <a:pt x="0" y="173"/>
                    <a:pt x="0" y="173"/>
                  </a:cubicBezTo>
                  <a:lnTo>
                    <a:pt x="0" y="19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6" name="Freeform 46"/>
            <p:cNvSpPr>
              <a:spLocks/>
            </p:cNvSpPr>
            <p:nvPr userDrawn="1"/>
          </p:nvSpPr>
          <p:spPr bwMode="gray">
            <a:xfrm>
              <a:off x="4040" y="3900"/>
              <a:ext cx="373" cy="129"/>
            </a:xfrm>
            <a:custGeom>
              <a:avLst/>
              <a:gdLst>
                <a:gd name="T0" fmla="*/ 57 w 521"/>
                <a:gd name="T1" fmla="*/ 14 h 179"/>
                <a:gd name="T2" fmla="*/ 48 w 521"/>
                <a:gd name="T3" fmla="*/ 17 h 179"/>
                <a:gd name="T4" fmla="*/ 43 w 521"/>
                <a:gd name="T5" fmla="*/ 18 h 179"/>
                <a:gd name="T6" fmla="*/ 39 w 521"/>
                <a:gd name="T7" fmla="*/ 18 h 179"/>
                <a:gd name="T8" fmla="*/ 38 w 521"/>
                <a:gd name="T9" fmla="*/ 18 h 179"/>
                <a:gd name="T10" fmla="*/ 0 w 521"/>
                <a:gd name="T11" fmla="*/ 22 h 179"/>
                <a:gd name="T12" fmla="*/ 0 w 521"/>
                <a:gd name="T13" fmla="*/ 25 h 179"/>
                <a:gd name="T14" fmla="*/ 38 w 521"/>
                <a:gd name="T15" fmla="*/ 20 h 179"/>
                <a:gd name="T16" fmla="*/ 39 w 521"/>
                <a:gd name="T17" fmla="*/ 20 h 179"/>
                <a:gd name="T18" fmla="*/ 43 w 521"/>
                <a:gd name="T19" fmla="*/ 19 h 179"/>
                <a:gd name="T20" fmla="*/ 48 w 521"/>
                <a:gd name="T21" fmla="*/ 19 h 179"/>
                <a:gd name="T22" fmla="*/ 57 w 521"/>
                <a:gd name="T23" fmla="*/ 15 h 179"/>
                <a:gd name="T24" fmla="*/ 65 w 521"/>
                <a:gd name="T25" fmla="*/ 9 h 179"/>
                <a:gd name="T26" fmla="*/ 70 w 521"/>
                <a:gd name="T27" fmla="*/ 1 h 179"/>
                <a:gd name="T28" fmla="*/ 70 w 521"/>
                <a:gd name="T29" fmla="*/ 0 h 179"/>
                <a:gd name="T30" fmla="*/ 64 w 521"/>
                <a:gd name="T31" fmla="*/ 7 h 179"/>
                <a:gd name="T32" fmla="*/ 57 w 521"/>
                <a:gd name="T33" fmla="*/ 14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79">
                  <a:moveTo>
                    <a:pt x="421" y="98"/>
                  </a:moveTo>
                  <a:cubicBezTo>
                    <a:pt x="401" y="110"/>
                    <a:pt x="378" y="118"/>
                    <a:pt x="353" y="123"/>
                  </a:cubicBezTo>
                  <a:cubicBezTo>
                    <a:pt x="343" y="125"/>
                    <a:pt x="331" y="127"/>
                    <a:pt x="318" y="128"/>
                  </a:cubicBezTo>
                  <a:cubicBezTo>
                    <a:pt x="310" y="129"/>
                    <a:pt x="302" y="130"/>
                    <a:pt x="294" y="131"/>
                  </a:cubicBezTo>
                  <a:cubicBezTo>
                    <a:pt x="290" y="131"/>
                    <a:pt x="285" y="131"/>
                    <a:pt x="281" y="132"/>
                  </a:cubicBezTo>
                  <a:cubicBezTo>
                    <a:pt x="185" y="140"/>
                    <a:pt x="89" y="150"/>
                    <a:pt x="0" y="158"/>
                  </a:cubicBezTo>
                  <a:cubicBezTo>
                    <a:pt x="0" y="179"/>
                    <a:pt x="0" y="179"/>
                    <a:pt x="0" y="179"/>
                  </a:cubicBezTo>
                  <a:cubicBezTo>
                    <a:pt x="90" y="168"/>
                    <a:pt x="186" y="156"/>
                    <a:pt x="283" y="145"/>
                  </a:cubicBezTo>
                  <a:cubicBezTo>
                    <a:pt x="287" y="145"/>
                    <a:pt x="291" y="144"/>
                    <a:pt x="295" y="144"/>
                  </a:cubicBezTo>
                  <a:cubicBezTo>
                    <a:pt x="303" y="143"/>
                    <a:pt x="311" y="142"/>
                    <a:pt x="319" y="141"/>
                  </a:cubicBezTo>
                  <a:cubicBezTo>
                    <a:pt x="333" y="139"/>
                    <a:pt x="345" y="137"/>
                    <a:pt x="356" y="135"/>
                  </a:cubicBezTo>
                  <a:cubicBezTo>
                    <a:pt x="382" y="129"/>
                    <a:pt x="405" y="120"/>
                    <a:pt x="426" y="107"/>
                  </a:cubicBezTo>
                  <a:cubicBezTo>
                    <a:pt x="446" y="95"/>
                    <a:pt x="464" y="78"/>
                    <a:pt x="483" y="57"/>
                  </a:cubicBezTo>
                  <a:cubicBezTo>
                    <a:pt x="495" y="44"/>
                    <a:pt x="508" y="25"/>
                    <a:pt x="521" y="8"/>
                  </a:cubicBezTo>
                  <a:cubicBezTo>
                    <a:pt x="521" y="0"/>
                    <a:pt x="521" y="0"/>
                    <a:pt x="521" y="0"/>
                  </a:cubicBezTo>
                  <a:cubicBezTo>
                    <a:pt x="506" y="21"/>
                    <a:pt x="492" y="37"/>
                    <a:pt x="478" y="52"/>
                  </a:cubicBezTo>
                  <a:cubicBezTo>
                    <a:pt x="460" y="71"/>
                    <a:pt x="440" y="87"/>
                    <a:pt x="421" y="98"/>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7" name="Freeform 47"/>
            <p:cNvSpPr>
              <a:spLocks/>
            </p:cNvSpPr>
            <p:nvPr userDrawn="1"/>
          </p:nvSpPr>
          <p:spPr bwMode="gray">
            <a:xfrm>
              <a:off x="4040" y="3932"/>
              <a:ext cx="373" cy="116"/>
            </a:xfrm>
            <a:custGeom>
              <a:avLst/>
              <a:gdLst>
                <a:gd name="T0" fmla="*/ 64 w 521"/>
                <a:gd name="T1" fmla="*/ 6 h 162"/>
                <a:gd name="T2" fmla="*/ 56 w 521"/>
                <a:gd name="T3" fmla="*/ 12 h 162"/>
                <a:gd name="T4" fmla="*/ 47 w 521"/>
                <a:gd name="T5" fmla="*/ 15 h 162"/>
                <a:gd name="T6" fmla="*/ 42 w 521"/>
                <a:gd name="T7" fmla="*/ 15 h 162"/>
                <a:gd name="T8" fmla="*/ 0 w 521"/>
                <a:gd name="T9" fmla="*/ 19 h 162"/>
                <a:gd name="T10" fmla="*/ 0 w 521"/>
                <a:gd name="T11" fmla="*/ 21 h 162"/>
                <a:gd name="T12" fmla="*/ 37 w 521"/>
                <a:gd name="T13" fmla="*/ 18 h 162"/>
                <a:gd name="T14" fmla="*/ 42 w 521"/>
                <a:gd name="T15" fmla="*/ 17 h 162"/>
                <a:gd name="T16" fmla="*/ 47 w 521"/>
                <a:gd name="T17" fmla="*/ 16 h 162"/>
                <a:gd name="T18" fmla="*/ 57 w 521"/>
                <a:gd name="T19" fmla="*/ 14 h 162"/>
                <a:gd name="T20" fmla="*/ 65 w 521"/>
                <a:gd name="T21" fmla="*/ 7 h 162"/>
                <a:gd name="T22" fmla="*/ 70 w 521"/>
                <a:gd name="T23" fmla="*/ 1 h 162"/>
                <a:gd name="T24" fmla="*/ 70 w 521"/>
                <a:gd name="T25" fmla="*/ 0 h 162"/>
                <a:gd name="T26" fmla="*/ 64 w 521"/>
                <a:gd name="T27" fmla="*/ 6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62">
                  <a:moveTo>
                    <a:pt x="476" y="49"/>
                  </a:moveTo>
                  <a:cubicBezTo>
                    <a:pt x="457" y="67"/>
                    <a:pt x="437" y="81"/>
                    <a:pt x="416" y="91"/>
                  </a:cubicBezTo>
                  <a:cubicBezTo>
                    <a:pt x="396" y="100"/>
                    <a:pt x="374" y="107"/>
                    <a:pt x="348" y="111"/>
                  </a:cubicBezTo>
                  <a:cubicBezTo>
                    <a:pt x="338" y="113"/>
                    <a:pt x="326" y="114"/>
                    <a:pt x="313" y="116"/>
                  </a:cubicBezTo>
                  <a:cubicBezTo>
                    <a:pt x="0" y="142"/>
                    <a:pt x="0" y="142"/>
                    <a:pt x="0" y="142"/>
                  </a:cubicBezTo>
                  <a:cubicBezTo>
                    <a:pt x="0" y="162"/>
                    <a:pt x="0" y="162"/>
                    <a:pt x="0" y="162"/>
                  </a:cubicBezTo>
                  <a:cubicBezTo>
                    <a:pt x="278" y="132"/>
                    <a:pt x="278" y="132"/>
                    <a:pt x="278" y="132"/>
                  </a:cubicBezTo>
                  <a:cubicBezTo>
                    <a:pt x="314" y="128"/>
                    <a:pt x="314" y="128"/>
                    <a:pt x="314" y="128"/>
                  </a:cubicBezTo>
                  <a:cubicBezTo>
                    <a:pt x="328" y="127"/>
                    <a:pt x="340" y="125"/>
                    <a:pt x="350" y="123"/>
                  </a:cubicBezTo>
                  <a:cubicBezTo>
                    <a:pt x="377" y="118"/>
                    <a:pt x="400" y="110"/>
                    <a:pt x="421" y="100"/>
                  </a:cubicBezTo>
                  <a:cubicBezTo>
                    <a:pt x="441" y="89"/>
                    <a:pt x="462" y="71"/>
                    <a:pt x="482" y="53"/>
                  </a:cubicBezTo>
                  <a:cubicBezTo>
                    <a:pt x="495" y="40"/>
                    <a:pt x="507" y="24"/>
                    <a:pt x="521" y="7"/>
                  </a:cubicBezTo>
                  <a:cubicBezTo>
                    <a:pt x="521" y="0"/>
                    <a:pt x="521" y="0"/>
                    <a:pt x="521" y="0"/>
                  </a:cubicBezTo>
                  <a:cubicBezTo>
                    <a:pt x="505" y="19"/>
                    <a:pt x="491" y="35"/>
                    <a:pt x="476" y="4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8" name="Freeform 48"/>
            <p:cNvSpPr>
              <a:spLocks/>
            </p:cNvSpPr>
            <p:nvPr userDrawn="1"/>
          </p:nvSpPr>
          <p:spPr bwMode="gray">
            <a:xfrm>
              <a:off x="4040" y="3994"/>
              <a:ext cx="373" cy="94"/>
            </a:xfrm>
            <a:custGeom>
              <a:avLst/>
              <a:gdLst>
                <a:gd name="T0" fmla="*/ 54 w 521"/>
                <a:gd name="T1" fmla="*/ 10 h 131"/>
                <a:gd name="T2" fmla="*/ 46 w 521"/>
                <a:gd name="T3" fmla="*/ 12 h 131"/>
                <a:gd name="T4" fmla="*/ 39 w 521"/>
                <a:gd name="T5" fmla="*/ 12 h 131"/>
                <a:gd name="T6" fmla="*/ 37 w 521"/>
                <a:gd name="T7" fmla="*/ 12 h 131"/>
                <a:gd name="T8" fmla="*/ 17 w 521"/>
                <a:gd name="T9" fmla="*/ 14 h 131"/>
                <a:gd name="T10" fmla="*/ 0 w 521"/>
                <a:gd name="T11" fmla="*/ 15 h 131"/>
                <a:gd name="T12" fmla="*/ 0 w 521"/>
                <a:gd name="T13" fmla="*/ 17 h 131"/>
                <a:gd name="T14" fmla="*/ 18 w 521"/>
                <a:gd name="T15" fmla="*/ 17 h 131"/>
                <a:gd name="T16" fmla="*/ 37 w 521"/>
                <a:gd name="T17" fmla="*/ 14 h 131"/>
                <a:gd name="T18" fmla="*/ 42 w 521"/>
                <a:gd name="T19" fmla="*/ 14 h 131"/>
                <a:gd name="T20" fmla="*/ 46 w 521"/>
                <a:gd name="T21" fmla="*/ 14 h 131"/>
                <a:gd name="T22" fmla="*/ 56 w 521"/>
                <a:gd name="T23" fmla="*/ 11 h 131"/>
                <a:gd name="T24" fmla="*/ 64 w 521"/>
                <a:gd name="T25" fmla="*/ 6 h 131"/>
                <a:gd name="T26" fmla="*/ 70 w 521"/>
                <a:gd name="T27" fmla="*/ 1 h 131"/>
                <a:gd name="T28" fmla="*/ 70 w 521"/>
                <a:gd name="T29" fmla="*/ 0 h 131"/>
                <a:gd name="T30" fmla="*/ 64 w 521"/>
                <a:gd name="T31" fmla="*/ 5 h 131"/>
                <a:gd name="T32" fmla="*/ 54 w 521"/>
                <a:gd name="T33" fmla="*/ 1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31">
                  <a:moveTo>
                    <a:pt x="400" y="69"/>
                  </a:moveTo>
                  <a:cubicBezTo>
                    <a:pt x="382" y="80"/>
                    <a:pt x="368" y="86"/>
                    <a:pt x="342" y="88"/>
                  </a:cubicBezTo>
                  <a:cubicBezTo>
                    <a:pt x="326" y="90"/>
                    <a:pt x="310" y="91"/>
                    <a:pt x="295" y="92"/>
                  </a:cubicBezTo>
                  <a:cubicBezTo>
                    <a:pt x="287" y="92"/>
                    <a:pt x="279" y="92"/>
                    <a:pt x="272" y="93"/>
                  </a:cubicBezTo>
                  <a:cubicBezTo>
                    <a:pt x="224" y="96"/>
                    <a:pt x="178" y="99"/>
                    <a:pt x="131" y="102"/>
                  </a:cubicBezTo>
                  <a:cubicBezTo>
                    <a:pt x="0" y="111"/>
                    <a:pt x="0" y="111"/>
                    <a:pt x="0" y="111"/>
                  </a:cubicBezTo>
                  <a:cubicBezTo>
                    <a:pt x="0" y="131"/>
                    <a:pt x="0" y="131"/>
                    <a:pt x="0" y="131"/>
                  </a:cubicBezTo>
                  <a:cubicBezTo>
                    <a:pt x="132" y="119"/>
                    <a:pt x="132" y="119"/>
                    <a:pt x="132" y="119"/>
                  </a:cubicBezTo>
                  <a:cubicBezTo>
                    <a:pt x="175" y="115"/>
                    <a:pt x="224" y="111"/>
                    <a:pt x="273" y="107"/>
                  </a:cubicBezTo>
                  <a:cubicBezTo>
                    <a:pt x="308" y="104"/>
                    <a:pt x="308" y="104"/>
                    <a:pt x="308" y="104"/>
                  </a:cubicBezTo>
                  <a:cubicBezTo>
                    <a:pt x="322" y="103"/>
                    <a:pt x="333" y="102"/>
                    <a:pt x="343" y="100"/>
                  </a:cubicBezTo>
                  <a:cubicBezTo>
                    <a:pt x="370" y="97"/>
                    <a:pt x="393" y="91"/>
                    <a:pt x="413" y="84"/>
                  </a:cubicBezTo>
                  <a:cubicBezTo>
                    <a:pt x="435" y="75"/>
                    <a:pt x="456" y="63"/>
                    <a:pt x="476" y="48"/>
                  </a:cubicBezTo>
                  <a:cubicBezTo>
                    <a:pt x="495" y="34"/>
                    <a:pt x="521" y="7"/>
                    <a:pt x="521" y="7"/>
                  </a:cubicBezTo>
                  <a:cubicBezTo>
                    <a:pt x="521" y="0"/>
                    <a:pt x="521" y="0"/>
                    <a:pt x="521" y="0"/>
                  </a:cubicBezTo>
                  <a:cubicBezTo>
                    <a:pt x="504" y="16"/>
                    <a:pt x="494" y="26"/>
                    <a:pt x="476" y="38"/>
                  </a:cubicBezTo>
                  <a:cubicBezTo>
                    <a:pt x="454" y="52"/>
                    <a:pt x="416" y="60"/>
                    <a:pt x="400" y="6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9" name="Freeform 49"/>
            <p:cNvSpPr>
              <a:spLocks/>
            </p:cNvSpPr>
            <p:nvPr userDrawn="1"/>
          </p:nvSpPr>
          <p:spPr bwMode="gray">
            <a:xfrm>
              <a:off x="4040" y="4031"/>
              <a:ext cx="373" cy="76"/>
            </a:xfrm>
            <a:custGeom>
              <a:avLst/>
              <a:gdLst>
                <a:gd name="T0" fmla="*/ 55 w 521"/>
                <a:gd name="T1" fmla="*/ 8 h 106"/>
                <a:gd name="T2" fmla="*/ 46 w 521"/>
                <a:gd name="T3" fmla="*/ 9 h 106"/>
                <a:gd name="T4" fmla="*/ 41 w 521"/>
                <a:gd name="T5" fmla="*/ 10 h 106"/>
                <a:gd name="T6" fmla="*/ 37 w 521"/>
                <a:gd name="T7" fmla="*/ 10 h 106"/>
                <a:gd name="T8" fmla="*/ 0 w 521"/>
                <a:gd name="T9" fmla="*/ 11 h 106"/>
                <a:gd name="T10" fmla="*/ 0 w 521"/>
                <a:gd name="T11" fmla="*/ 14 h 106"/>
                <a:gd name="T12" fmla="*/ 37 w 521"/>
                <a:gd name="T13" fmla="*/ 11 h 106"/>
                <a:gd name="T14" fmla="*/ 41 w 521"/>
                <a:gd name="T15" fmla="*/ 11 h 106"/>
                <a:gd name="T16" fmla="*/ 46 w 521"/>
                <a:gd name="T17" fmla="*/ 11 h 106"/>
                <a:gd name="T18" fmla="*/ 55 w 521"/>
                <a:gd name="T19" fmla="*/ 9 h 106"/>
                <a:gd name="T20" fmla="*/ 64 w 521"/>
                <a:gd name="T21" fmla="*/ 4 h 106"/>
                <a:gd name="T22" fmla="*/ 70 w 521"/>
                <a:gd name="T23" fmla="*/ 0 h 106"/>
                <a:gd name="T24" fmla="*/ 70 w 521"/>
                <a:gd name="T25" fmla="*/ 0 h 106"/>
                <a:gd name="T26" fmla="*/ 64 w 521"/>
                <a:gd name="T27" fmla="*/ 4 h 106"/>
                <a:gd name="T28" fmla="*/ 55 w 521"/>
                <a:gd name="T29" fmla="*/ 8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6">
                  <a:moveTo>
                    <a:pt x="407" y="56"/>
                  </a:moveTo>
                  <a:cubicBezTo>
                    <a:pt x="387" y="62"/>
                    <a:pt x="365" y="66"/>
                    <a:pt x="339" y="68"/>
                  </a:cubicBezTo>
                  <a:cubicBezTo>
                    <a:pt x="328" y="69"/>
                    <a:pt x="317" y="70"/>
                    <a:pt x="304" y="71"/>
                  </a:cubicBezTo>
                  <a:cubicBezTo>
                    <a:pt x="269" y="72"/>
                    <a:pt x="269" y="72"/>
                    <a:pt x="269" y="72"/>
                  </a:cubicBezTo>
                  <a:cubicBezTo>
                    <a:pt x="182" y="76"/>
                    <a:pt x="95" y="81"/>
                    <a:pt x="0" y="86"/>
                  </a:cubicBezTo>
                  <a:cubicBezTo>
                    <a:pt x="0" y="106"/>
                    <a:pt x="0" y="106"/>
                    <a:pt x="0" y="106"/>
                  </a:cubicBezTo>
                  <a:cubicBezTo>
                    <a:pt x="91" y="99"/>
                    <a:pt x="180" y="92"/>
                    <a:pt x="270" y="86"/>
                  </a:cubicBezTo>
                  <a:cubicBezTo>
                    <a:pt x="305" y="83"/>
                    <a:pt x="305" y="83"/>
                    <a:pt x="305" y="83"/>
                  </a:cubicBezTo>
                  <a:cubicBezTo>
                    <a:pt x="318" y="83"/>
                    <a:pt x="329" y="82"/>
                    <a:pt x="340" y="80"/>
                  </a:cubicBezTo>
                  <a:cubicBezTo>
                    <a:pt x="366" y="77"/>
                    <a:pt x="389" y="73"/>
                    <a:pt x="409" y="66"/>
                  </a:cubicBezTo>
                  <a:cubicBezTo>
                    <a:pt x="432" y="59"/>
                    <a:pt x="454" y="49"/>
                    <a:pt x="474" y="35"/>
                  </a:cubicBezTo>
                  <a:cubicBezTo>
                    <a:pt x="490" y="26"/>
                    <a:pt x="505" y="14"/>
                    <a:pt x="521" y="0"/>
                  </a:cubicBezTo>
                  <a:cubicBezTo>
                    <a:pt x="521" y="0"/>
                    <a:pt x="521" y="0"/>
                    <a:pt x="521" y="0"/>
                  </a:cubicBezTo>
                  <a:cubicBezTo>
                    <a:pt x="503" y="15"/>
                    <a:pt x="487" y="18"/>
                    <a:pt x="470" y="28"/>
                  </a:cubicBezTo>
                  <a:cubicBezTo>
                    <a:pt x="450" y="40"/>
                    <a:pt x="428" y="50"/>
                    <a:pt x="407"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0" name="Freeform 50"/>
            <p:cNvSpPr>
              <a:spLocks/>
            </p:cNvSpPr>
            <p:nvPr userDrawn="1"/>
          </p:nvSpPr>
          <p:spPr bwMode="gray">
            <a:xfrm>
              <a:off x="4040" y="4055"/>
              <a:ext cx="373" cy="72"/>
            </a:xfrm>
            <a:custGeom>
              <a:avLst/>
              <a:gdLst>
                <a:gd name="T0" fmla="*/ 54 w 521"/>
                <a:gd name="T1" fmla="*/ 8 h 100"/>
                <a:gd name="T2" fmla="*/ 46 w 521"/>
                <a:gd name="T3" fmla="*/ 9 h 100"/>
                <a:gd name="T4" fmla="*/ 41 w 521"/>
                <a:gd name="T5" fmla="*/ 9 h 100"/>
                <a:gd name="T6" fmla="*/ 35 w 521"/>
                <a:gd name="T7" fmla="*/ 10 h 100"/>
                <a:gd name="T8" fmla="*/ 0 w 521"/>
                <a:gd name="T9" fmla="*/ 12 h 100"/>
                <a:gd name="T10" fmla="*/ 0 w 521"/>
                <a:gd name="T11" fmla="*/ 14 h 100"/>
                <a:gd name="T12" fmla="*/ 36 w 521"/>
                <a:gd name="T13" fmla="*/ 12 h 100"/>
                <a:gd name="T14" fmla="*/ 41 w 521"/>
                <a:gd name="T15" fmla="*/ 12 h 100"/>
                <a:gd name="T16" fmla="*/ 46 w 521"/>
                <a:gd name="T17" fmla="*/ 11 h 100"/>
                <a:gd name="T18" fmla="*/ 55 w 521"/>
                <a:gd name="T19" fmla="*/ 9 h 100"/>
                <a:gd name="T20" fmla="*/ 64 w 521"/>
                <a:gd name="T21" fmla="*/ 6 h 100"/>
                <a:gd name="T22" fmla="*/ 70 w 521"/>
                <a:gd name="T23" fmla="*/ 1 h 100"/>
                <a:gd name="T24" fmla="*/ 70 w 521"/>
                <a:gd name="T25" fmla="*/ 0 h 100"/>
                <a:gd name="T26" fmla="*/ 63 w 521"/>
                <a:gd name="T27" fmla="*/ 4 h 100"/>
                <a:gd name="T28" fmla="*/ 54 w 521"/>
                <a:gd name="T29" fmla="*/ 8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0">
                  <a:moveTo>
                    <a:pt x="403" y="56"/>
                  </a:moveTo>
                  <a:cubicBezTo>
                    <a:pt x="384" y="61"/>
                    <a:pt x="362" y="64"/>
                    <a:pt x="336" y="66"/>
                  </a:cubicBezTo>
                  <a:cubicBezTo>
                    <a:pt x="325" y="67"/>
                    <a:pt x="314" y="67"/>
                    <a:pt x="301" y="67"/>
                  </a:cubicBezTo>
                  <a:cubicBezTo>
                    <a:pt x="266" y="69"/>
                    <a:pt x="266" y="69"/>
                    <a:pt x="266" y="69"/>
                  </a:cubicBezTo>
                  <a:cubicBezTo>
                    <a:pt x="179" y="72"/>
                    <a:pt x="90" y="76"/>
                    <a:pt x="0" y="80"/>
                  </a:cubicBezTo>
                  <a:cubicBezTo>
                    <a:pt x="0" y="100"/>
                    <a:pt x="0" y="100"/>
                    <a:pt x="0" y="100"/>
                  </a:cubicBezTo>
                  <a:cubicBezTo>
                    <a:pt x="90" y="94"/>
                    <a:pt x="178" y="88"/>
                    <a:pt x="267" y="82"/>
                  </a:cubicBezTo>
                  <a:cubicBezTo>
                    <a:pt x="302" y="80"/>
                    <a:pt x="302" y="80"/>
                    <a:pt x="302" y="80"/>
                  </a:cubicBezTo>
                  <a:cubicBezTo>
                    <a:pt x="315" y="80"/>
                    <a:pt x="326" y="79"/>
                    <a:pt x="336" y="78"/>
                  </a:cubicBezTo>
                  <a:cubicBezTo>
                    <a:pt x="363" y="75"/>
                    <a:pt x="385" y="72"/>
                    <a:pt x="406" y="66"/>
                  </a:cubicBezTo>
                  <a:cubicBezTo>
                    <a:pt x="429" y="60"/>
                    <a:pt x="451" y="52"/>
                    <a:pt x="472" y="41"/>
                  </a:cubicBezTo>
                  <a:cubicBezTo>
                    <a:pt x="488" y="32"/>
                    <a:pt x="504" y="21"/>
                    <a:pt x="521" y="9"/>
                  </a:cubicBezTo>
                  <a:cubicBezTo>
                    <a:pt x="521" y="0"/>
                    <a:pt x="521" y="0"/>
                    <a:pt x="521" y="0"/>
                  </a:cubicBezTo>
                  <a:cubicBezTo>
                    <a:pt x="503" y="13"/>
                    <a:pt x="485" y="24"/>
                    <a:pt x="468" y="33"/>
                  </a:cubicBezTo>
                  <a:cubicBezTo>
                    <a:pt x="447" y="43"/>
                    <a:pt x="426" y="51"/>
                    <a:pt x="403"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1" name="Freeform 51"/>
            <p:cNvSpPr>
              <a:spLocks/>
            </p:cNvSpPr>
            <p:nvPr userDrawn="1"/>
          </p:nvSpPr>
          <p:spPr bwMode="gray">
            <a:xfrm>
              <a:off x="4040" y="4087"/>
              <a:ext cx="373" cy="59"/>
            </a:xfrm>
            <a:custGeom>
              <a:avLst/>
              <a:gdLst>
                <a:gd name="T0" fmla="*/ 54 w 521"/>
                <a:gd name="T1" fmla="*/ 6 h 83"/>
                <a:gd name="T2" fmla="*/ 44 w 521"/>
                <a:gd name="T3" fmla="*/ 7 h 83"/>
                <a:gd name="T4" fmla="*/ 41 w 521"/>
                <a:gd name="T5" fmla="*/ 7 h 83"/>
                <a:gd name="T6" fmla="*/ 0 w 521"/>
                <a:gd name="T7" fmla="*/ 8 h 83"/>
                <a:gd name="T8" fmla="*/ 0 w 521"/>
                <a:gd name="T9" fmla="*/ 11 h 83"/>
                <a:gd name="T10" fmla="*/ 35 w 521"/>
                <a:gd name="T11" fmla="*/ 9 h 83"/>
                <a:gd name="T12" fmla="*/ 41 w 521"/>
                <a:gd name="T13" fmla="*/ 9 h 83"/>
                <a:gd name="T14" fmla="*/ 44 w 521"/>
                <a:gd name="T15" fmla="*/ 8 h 83"/>
                <a:gd name="T16" fmla="*/ 54 w 521"/>
                <a:gd name="T17" fmla="*/ 7 h 83"/>
                <a:gd name="T18" fmla="*/ 64 w 521"/>
                <a:gd name="T19" fmla="*/ 4 h 83"/>
                <a:gd name="T20" fmla="*/ 70 w 521"/>
                <a:gd name="T21" fmla="*/ 1 h 83"/>
                <a:gd name="T22" fmla="*/ 70 w 521"/>
                <a:gd name="T23" fmla="*/ 0 h 83"/>
                <a:gd name="T24" fmla="*/ 62 w 521"/>
                <a:gd name="T25" fmla="*/ 4 h 83"/>
                <a:gd name="T26" fmla="*/ 54 w 521"/>
                <a:gd name="T27" fmla="*/ 6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83">
                  <a:moveTo>
                    <a:pt x="400" y="46"/>
                  </a:moveTo>
                  <a:cubicBezTo>
                    <a:pt x="380" y="49"/>
                    <a:pt x="359" y="52"/>
                    <a:pt x="333" y="53"/>
                  </a:cubicBezTo>
                  <a:cubicBezTo>
                    <a:pt x="323" y="54"/>
                    <a:pt x="312" y="54"/>
                    <a:pt x="299" y="54"/>
                  </a:cubicBezTo>
                  <a:cubicBezTo>
                    <a:pt x="0" y="62"/>
                    <a:pt x="0" y="62"/>
                    <a:pt x="0" y="62"/>
                  </a:cubicBezTo>
                  <a:cubicBezTo>
                    <a:pt x="0" y="83"/>
                    <a:pt x="0" y="83"/>
                    <a:pt x="0" y="83"/>
                  </a:cubicBezTo>
                  <a:cubicBezTo>
                    <a:pt x="265" y="69"/>
                    <a:pt x="265" y="69"/>
                    <a:pt x="265" y="69"/>
                  </a:cubicBezTo>
                  <a:cubicBezTo>
                    <a:pt x="299" y="67"/>
                    <a:pt x="299" y="67"/>
                    <a:pt x="299" y="67"/>
                  </a:cubicBezTo>
                  <a:cubicBezTo>
                    <a:pt x="312" y="66"/>
                    <a:pt x="323" y="66"/>
                    <a:pt x="334" y="65"/>
                  </a:cubicBezTo>
                  <a:cubicBezTo>
                    <a:pt x="360" y="63"/>
                    <a:pt x="382" y="60"/>
                    <a:pt x="402" y="56"/>
                  </a:cubicBezTo>
                  <a:cubicBezTo>
                    <a:pt x="425" y="51"/>
                    <a:pt x="448" y="44"/>
                    <a:pt x="469" y="35"/>
                  </a:cubicBezTo>
                  <a:cubicBezTo>
                    <a:pt x="486" y="27"/>
                    <a:pt x="503" y="19"/>
                    <a:pt x="521" y="8"/>
                  </a:cubicBezTo>
                  <a:cubicBezTo>
                    <a:pt x="521" y="0"/>
                    <a:pt x="521" y="0"/>
                    <a:pt x="521" y="0"/>
                  </a:cubicBezTo>
                  <a:cubicBezTo>
                    <a:pt x="502" y="11"/>
                    <a:pt x="484" y="20"/>
                    <a:pt x="466" y="27"/>
                  </a:cubicBezTo>
                  <a:cubicBezTo>
                    <a:pt x="445" y="35"/>
                    <a:pt x="423" y="41"/>
                    <a:pt x="400" y="4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2" name="Freeform 52"/>
            <p:cNvSpPr>
              <a:spLocks/>
            </p:cNvSpPr>
            <p:nvPr userDrawn="1"/>
          </p:nvSpPr>
          <p:spPr bwMode="gray">
            <a:xfrm>
              <a:off x="4040" y="4117"/>
              <a:ext cx="373" cy="50"/>
            </a:xfrm>
            <a:custGeom>
              <a:avLst/>
              <a:gdLst>
                <a:gd name="T0" fmla="*/ 54 w 521"/>
                <a:gd name="T1" fmla="*/ 5 h 69"/>
                <a:gd name="T2" fmla="*/ 39 w 521"/>
                <a:gd name="T3" fmla="*/ 7 h 69"/>
                <a:gd name="T4" fmla="*/ 35 w 521"/>
                <a:gd name="T5" fmla="*/ 7 h 69"/>
                <a:gd name="T6" fmla="*/ 0 w 521"/>
                <a:gd name="T7" fmla="*/ 7 h 69"/>
                <a:gd name="T8" fmla="*/ 0 w 521"/>
                <a:gd name="T9" fmla="*/ 10 h 69"/>
                <a:gd name="T10" fmla="*/ 35 w 521"/>
                <a:gd name="T11" fmla="*/ 9 h 69"/>
                <a:gd name="T12" fmla="*/ 39 w 521"/>
                <a:gd name="T13" fmla="*/ 9 h 69"/>
                <a:gd name="T14" fmla="*/ 54 w 521"/>
                <a:gd name="T15" fmla="*/ 7 h 69"/>
                <a:gd name="T16" fmla="*/ 62 w 521"/>
                <a:gd name="T17" fmla="*/ 5 h 69"/>
                <a:gd name="T18" fmla="*/ 70 w 521"/>
                <a:gd name="T19" fmla="*/ 1 h 69"/>
                <a:gd name="T20" fmla="*/ 70 w 521"/>
                <a:gd name="T21" fmla="*/ 0 h 69"/>
                <a:gd name="T22" fmla="*/ 62 w 521"/>
                <a:gd name="T23" fmla="*/ 4 h 69"/>
                <a:gd name="T24" fmla="*/ 54 w 521"/>
                <a:gd name="T25" fmla="*/ 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69">
                  <a:moveTo>
                    <a:pt x="398" y="37"/>
                  </a:moveTo>
                  <a:cubicBezTo>
                    <a:pt x="361" y="42"/>
                    <a:pt x="324" y="43"/>
                    <a:pt x="287" y="43"/>
                  </a:cubicBezTo>
                  <a:cubicBezTo>
                    <a:pt x="279" y="43"/>
                    <a:pt x="270" y="43"/>
                    <a:pt x="262" y="43"/>
                  </a:cubicBezTo>
                  <a:cubicBezTo>
                    <a:pt x="0" y="48"/>
                    <a:pt x="0" y="48"/>
                    <a:pt x="0" y="48"/>
                  </a:cubicBezTo>
                  <a:cubicBezTo>
                    <a:pt x="0" y="69"/>
                    <a:pt x="0" y="69"/>
                    <a:pt x="0" y="69"/>
                  </a:cubicBezTo>
                  <a:cubicBezTo>
                    <a:pt x="263" y="57"/>
                    <a:pt x="263" y="57"/>
                    <a:pt x="263" y="57"/>
                  </a:cubicBezTo>
                  <a:cubicBezTo>
                    <a:pt x="271" y="57"/>
                    <a:pt x="279" y="56"/>
                    <a:pt x="288" y="56"/>
                  </a:cubicBezTo>
                  <a:cubicBezTo>
                    <a:pt x="324" y="55"/>
                    <a:pt x="362" y="53"/>
                    <a:pt x="400" y="47"/>
                  </a:cubicBezTo>
                  <a:cubicBezTo>
                    <a:pt x="423" y="43"/>
                    <a:pt x="446" y="38"/>
                    <a:pt x="467" y="31"/>
                  </a:cubicBezTo>
                  <a:cubicBezTo>
                    <a:pt x="484" y="25"/>
                    <a:pt x="502" y="17"/>
                    <a:pt x="521" y="8"/>
                  </a:cubicBezTo>
                  <a:cubicBezTo>
                    <a:pt x="521" y="0"/>
                    <a:pt x="521" y="0"/>
                    <a:pt x="521" y="0"/>
                  </a:cubicBezTo>
                  <a:cubicBezTo>
                    <a:pt x="502" y="9"/>
                    <a:pt x="483" y="17"/>
                    <a:pt x="464" y="23"/>
                  </a:cubicBezTo>
                  <a:cubicBezTo>
                    <a:pt x="443" y="29"/>
                    <a:pt x="421" y="34"/>
                    <a:pt x="398" y="3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3" name="Freeform 53"/>
            <p:cNvSpPr>
              <a:spLocks/>
            </p:cNvSpPr>
            <p:nvPr userDrawn="1"/>
          </p:nvSpPr>
          <p:spPr bwMode="gray">
            <a:xfrm>
              <a:off x="4040" y="4149"/>
              <a:ext cx="373" cy="37"/>
            </a:xfrm>
            <a:custGeom>
              <a:avLst/>
              <a:gdLst>
                <a:gd name="T0" fmla="*/ 53 w 521"/>
                <a:gd name="T1" fmla="*/ 4 h 52"/>
                <a:gd name="T2" fmla="*/ 39 w 521"/>
                <a:gd name="T3" fmla="*/ 4 h 52"/>
                <a:gd name="T4" fmla="*/ 35 w 521"/>
                <a:gd name="T5" fmla="*/ 4 h 52"/>
                <a:gd name="T6" fmla="*/ 0 w 521"/>
                <a:gd name="T7" fmla="*/ 4 h 52"/>
                <a:gd name="T8" fmla="*/ 0 w 521"/>
                <a:gd name="T9" fmla="*/ 7 h 52"/>
                <a:gd name="T10" fmla="*/ 35 w 521"/>
                <a:gd name="T11" fmla="*/ 6 h 52"/>
                <a:gd name="T12" fmla="*/ 39 w 521"/>
                <a:gd name="T13" fmla="*/ 6 h 52"/>
                <a:gd name="T14" fmla="*/ 53 w 521"/>
                <a:gd name="T15" fmla="*/ 5 h 52"/>
                <a:gd name="T16" fmla="*/ 62 w 521"/>
                <a:gd name="T17" fmla="*/ 3 h 52"/>
                <a:gd name="T18" fmla="*/ 70 w 521"/>
                <a:gd name="T19" fmla="*/ 1 h 52"/>
                <a:gd name="T20" fmla="*/ 70 w 521"/>
                <a:gd name="T21" fmla="*/ 0 h 52"/>
                <a:gd name="T22" fmla="*/ 62 w 521"/>
                <a:gd name="T23" fmla="*/ 2 h 52"/>
                <a:gd name="T24" fmla="*/ 53 w 521"/>
                <a:gd name="T25" fmla="*/ 4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52">
                  <a:moveTo>
                    <a:pt x="396" y="27"/>
                  </a:moveTo>
                  <a:cubicBezTo>
                    <a:pt x="362" y="29"/>
                    <a:pt x="327" y="30"/>
                    <a:pt x="292" y="30"/>
                  </a:cubicBezTo>
                  <a:cubicBezTo>
                    <a:pt x="282" y="30"/>
                    <a:pt x="271" y="30"/>
                    <a:pt x="261" y="30"/>
                  </a:cubicBezTo>
                  <a:cubicBezTo>
                    <a:pt x="174" y="30"/>
                    <a:pt x="88" y="31"/>
                    <a:pt x="0" y="31"/>
                  </a:cubicBezTo>
                  <a:cubicBezTo>
                    <a:pt x="0" y="52"/>
                    <a:pt x="0" y="52"/>
                    <a:pt x="0" y="52"/>
                  </a:cubicBezTo>
                  <a:cubicBezTo>
                    <a:pt x="83" y="49"/>
                    <a:pt x="172" y="46"/>
                    <a:pt x="261" y="43"/>
                  </a:cubicBezTo>
                  <a:cubicBezTo>
                    <a:pt x="272" y="43"/>
                    <a:pt x="282" y="43"/>
                    <a:pt x="293" y="42"/>
                  </a:cubicBezTo>
                  <a:cubicBezTo>
                    <a:pt x="327" y="42"/>
                    <a:pt x="362" y="41"/>
                    <a:pt x="397" y="37"/>
                  </a:cubicBezTo>
                  <a:cubicBezTo>
                    <a:pt x="421" y="34"/>
                    <a:pt x="443" y="30"/>
                    <a:pt x="464" y="25"/>
                  </a:cubicBezTo>
                  <a:cubicBezTo>
                    <a:pt x="483" y="21"/>
                    <a:pt x="502" y="14"/>
                    <a:pt x="521" y="7"/>
                  </a:cubicBezTo>
                  <a:cubicBezTo>
                    <a:pt x="521" y="0"/>
                    <a:pt x="521" y="0"/>
                    <a:pt x="521" y="0"/>
                  </a:cubicBezTo>
                  <a:cubicBezTo>
                    <a:pt x="501" y="7"/>
                    <a:pt x="482" y="13"/>
                    <a:pt x="463" y="17"/>
                  </a:cubicBezTo>
                  <a:cubicBezTo>
                    <a:pt x="442" y="21"/>
                    <a:pt x="420" y="25"/>
                    <a:pt x="396" y="2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4" name="Freeform 54"/>
            <p:cNvSpPr>
              <a:spLocks/>
            </p:cNvSpPr>
            <p:nvPr userDrawn="1"/>
          </p:nvSpPr>
          <p:spPr bwMode="gray">
            <a:xfrm>
              <a:off x="4040" y="4179"/>
              <a:ext cx="373" cy="27"/>
            </a:xfrm>
            <a:custGeom>
              <a:avLst/>
              <a:gdLst>
                <a:gd name="T0" fmla="*/ 53 w 521"/>
                <a:gd name="T1" fmla="*/ 3 h 37"/>
                <a:gd name="T2" fmla="*/ 47 w 521"/>
                <a:gd name="T3" fmla="*/ 3 h 37"/>
                <a:gd name="T4" fmla="*/ 44 w 521"/>
                <a:gd name="T5" fmla="*/ 3 h 37"/>
                <a:gd name="T6" fmla="*/ 35 w 521"/>
                <a:gd name="T7" fmla="*/ 3 h 37"/>
                <a:gd name="T8" fmla="*/ 17 w 521"/>
                <a:gd name="T9" fmla="*/ 3 h 37"/>
                <a:gd name="T10" fmla="*/ 0 w 521"/>
                <a:gd name="T11" fmla="*/ 3 h 37"/>
                <a:gd name="T12" fmla="*/ 0 w 521"/>
                <a:gd name="T13" fmla="*/ 6 h 37"/>
                <a:gd name="T14" fmla="*/ 17 w 521"/>
                <a:gd name="T15" fmla="*/ 5 h 37"/>
                <a:gd name="T16" fmla="*/ 35 w 521"/>
                <a:gd name="T17" fmla="*/ 5 h 37"/>
                <a:gd name="T18" fmla="*/ 44 w 521"/>
                <a:gd name="T19" fmla="*/ 5 h 37"/>
                <a:gd name="T20" fmla="*/ 53 w 521"/>
                <a:gd name="T21" fmla="*/ 4 h 37"/>
                <a:gd name="T22" fmla="*/ 62 w 521"/>
                <a:gd name="T23" fmla="*/ 3 h 37"/>
                <a:gd name="T24" fmla="*/ 70 w 521"/>
                <a:gd name="T25" fmla="*/ 1 h 37"/>
                <a:gd name="T26" fmla="*/ 70 w 521"/>
                <a:gd name="T27" fmla="*/ 0 h 37"/>
                <a:gd name="T28" fmla="*/ 62 w 521"/>
                <a:gd name="T29" fmla="*/ 1 h 37"/>
                <a:gd name="T30" fmla="*/ 53 w 521"/>
                <a:gd name="T31" fmla="*/ 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1" h="37">
                  <a:moveTo>
                    <a:pt x="395" y="17"/>
                  </a:moveTo>
                  <a:cubicBezTo>
                    <a:pt x="380" y="17"/>
                    <a:pt x="365" y="18"/>
                    <a:pt x="347" y="18"/>
                  </a:cubicBezTo>
                  <a:cubicBezTo>
                    <a:pt x="341" y="18"/>
                    <a:pt x="334" y="18"/>
                    <a:pt x="327" y="18"/>
                  </a:cubicBezTo>
                  <a:cubicBezTo>
                    <a:pt x="260" y="17"/>
                    <a:pt x="260" y="17"/>
                    <a:pt x="260" y="17"/>
                  </a:cubicBezTo>
                  <a:cubicBezTo>
                    <a:pt x="214" y="16"/>
                    <a:pt x="168" y="16"/>
                    <a:pt x="124" y="16"/>
                  </a:cubicBezTo>
                  <a:cubicBezTo>
                    <a:pt x="0" y="16"/>
                    <a:pt x="0" y="16"/>
                    <a:pt x="0" y="16"/>
                  </a:cubicBezTo>
                  <a:cubicBezTo>
                    <a:pt x="0" y="37"/>
                    <a:pt x="0" y="37"/>
                    <a:pt x="0" y="37"/>
                  </a:cubicBezTo>
                  <a:cubicBezTo>
                    <a:pt x="125" y="33"/>
                    <a:pt x="125" y="33"/>
                    <a:pt x="125" y="33"/>
                  </a:cubicBezTo>
                  <a:cubicBezTo>
                    <a:pt x="168" y="32"/>
                    <a:pt x="214" y="31"/>
                    <a:pt x="260" y="30"/>
                  </a:cubicBezTo>
                  <a:cubicBezTo>
                    <a:pt x="327" y="30"/>
                    <a:pt x="327" y="30"/>
                    <a:pt x="327" y="30"/>
                  </a:cubicBezTo>
                  <a:cubicBezTo>
                    <a:pt x="346" y="29"/>
                    <a:pt x="370" y="29"/>
                    <a:pt x="395" y="27"/>
                  </a:cubicBezTo>
                  <a:cubicBezTo>
                    <a:pt x="420" y="25"/>
                    <a:pt x="442" y="23"/>
                    <a:pt x="463" y="20"/>
                  </a:cubicBezTo>
                  <a:cubicBezTo>
                    <a:pt x="482" y="17"/>
                    <a:pt x="501" y="12"/>
                    <a:pt x="521" y="7"/>
                  </a:cubicBezTo>
                  <a:cubicBezTo>
                    <a:pt x="521" y="0"/>
                    <a:pt x="521" y="0"/>
                    <a:pt x="521" y="0"/>
                  </a:cubicBezTo>
                  <a:cubicBezTo>
                    <a:pt x="501" y="5"/>
                    <a:pt x="481" y="9"/>
                    <a:pt x="462" y="11"/>
                  </a:cubicBezTo>
                  <a:cubicBezTo>
                    <a:pt x="441" y="14"/>
                    <a:pt x="419" y="16"/>
                    <a:pt x="395" y="1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5" name="Freeform 55"/>
            <p:cNvSpPr>
              <a:spLocks/>
            </p:cNvSpPr>
            <p:nvPr userDrawn="1"/>
          </p:nvSpPr>
          <p:spPr bwMode="gray">
            <a:xfrm>
              <a:off x="4040" y="4210"/>
              <a:ext cx="373" cy="15"/>
            </a:xfrm>
            <a:custGeom>
              <a:avLst/>
              <a:gdLst>
                <a:gd name="T0" fmla="*/ 44 w 521"/>
                <a:gd name="T1" fmla="*/ 1 h 22"/>
                <a:gd name="T2" fmla="*/ 35 w 521"/>
                <a:gd name="T3" fmla="*/ 1 h 22"/>
                <a:gd name="T4" fmla="*/ 0 w 521"/>
                <a:gd name="T5" fmla="*/ 1 h 22"/>
                <a:gd name="T6" fmla="*/ 0 w 521"/>
                <a:gd name="T7" fmla="*/ 2 h 22"/>
                <a:gd name="T8" fmla="*/ 35 w 521"/>
                <a:gd name="T9" fmla="*/ 2 h 22"/>
                <a:gd name="T10" fmla="*/ 44 w 521"/>
                <a:gd name="T11" fmla="*/ 2 h 22"/>
                <a:gd name="T12" fmla="*/ 53 w 521"/>
                <a:gd name="T13" fmla="*/ 1 h 22"/>
                <a:gd name="T14" fmla="*/ 70 w 521"/>
                <a:gd name="T15" fmla="*/ 1 h 22"/>
                <a:gd name="T16" fmla="*/ 70 w 521"/>
                <a:gd name="T17" fmla="*/ 0 h 22"/>
                <a:gd name="T18" fmla="*/ 53 w 521"/>
                <a:gd name="T19" fmla="*/ 1 h 22"/>
                <a:gd name="T20" fmla="*/ 44 w 521"/>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22">
                  <a:moveTo>
                    <a:pt x="327" y="7"/>
                  </a:moveTo>
                  <a:cubicBezTo>
                    <a:pt x="259" y="6"/>
                    <a:pt x="259" y="6"/>
                    <a:pt x="259" y="6"/>
                  </a:cubicBezTo>
                  <a:cubicBezTo>
                    <a:pt x="173" y="5"/>
                    <a:pt x="87" y="3"/>
                    <a:pt x="0" y="2"/>
                  </a:cubicBezTo>
                  <a:cubicBezTo>
                    <a:pt x="0" y="22"/>
                    <a:pt x="0" y="22"/>
                    <a:pt x="0" y="22"/>
                  </a:cubicBezTo>
                  <a:cubicBezTo>
                    <a:pt x="83" y="21"/>
                    <a:pt x="172" y="21"/>
                    <a:pt x="259" y="20"/>
                  </a:cubicBezTo>
                  <a:cubicBezTo>
                    <a:pt x="327" y="19"/>
                    <a:pt x="327" y="19"/>
                    <a:pt x="327" y="19"/>
                  </a:cubicBezTo>
                  <a:cubicBezTo>
                    <a:pt x="349" y="18"/>
                    <a:pt x="372" y="18"/>
                    <a:pt x="394" y="17"/>
                  </a:cubicBezTo>
                  <a:cubicBezTo>
                    <a:pt x="441" y="16"/>
                    <a:pt x="482" y="12"/>
                    <a:pt x="521" y="7"/>
                  </a:cubicBezTo>
                  <a:cubicBezTo>
                    <a:pt x="521" y="0"/>
                    <a:pt x="521" y="0"/>
                    <a:pt x="521" y="0"/>
                  </a:cubicBezTo>
                  <a:cubicBezTo>
                    <a:pt x="482" y="4"/>
                    <a:pt x="440" y="7"/>
                    <a:pt x="394" y="7"/>
                  </a:cubicBezTo>
                  <a:cubicBezTo>
                    <a:pt x="372" y="7"/>
                    <a:pt x="349" y="7"/>
                    <a:pt x="327" y="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6" name="Freeform 56"/>
            <p:cNvSpPr>
              <a:spLocks/>
            </p:cNvSpPr>
            <p:nvPr userDrawn="1"/>
          </p:nvSpPr>
          <p:spPr bwMode="gray">
            <a:xfrm>
              <a:off x="4040" y="4231"/>
              <a:ext cx="373" cy="15"/>
            </a:xfrm>
            <a:custGeom>
              <a:avLst/>
              <a:gdLst>
                <a:gd name="T0" fmla="*/ 373 w 373"/>
                <a:gd name="T1" fmla="*/ 10 h 15"/>
                <a:gd name="T2" fmla="*/ 0 w 373"/>
                <a:gd name="T3" fmla="*/ 0 h 15"/>
                <a:gd name="T4" fmla="*/ 0 w 373"/>
                <a:gd name="T5" fmla="*/ 15 h 15"/>
                <a:gd name="T6" fmla="*/ 373 w 373"/>
                <a:gd name="T7" fmla="*/ 15 h 15"/>
                <a:gd name="T8" fmla="*/ 373 w 373"/>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5">
                  <a:moveTo>
                    <a:pt x="373" y="10"/>
                  </a:moveTo>
                  <a:lnTo>
                    <a:pt x="0" y="0"/>
                  </a:lnTo>
                  <a:lnTo>
                    <a:pt x="0" y="15"/>
                  </a:lnTo>
                  <a:lnTo>
                    <a:pt x="373" y="15"/>
                  </a:lnTo>
                  <a:lnTo>
                    <a:pt x="373" y="1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7" name="Freeform 57"/>
            <p:cNvSpPr>
              <a:spLocks/>
            </p:cNvSpPr>
            <p:nvPr userDrawn="1"/>
          </p:nvSpPr>
          <p:spPr bwMode="gray">
            <a:xfrm>
              <a:off x="4040" y="3963"/>
              <a:ext cx="373" cy="104"/>
            </a:xfrm>
            <a:custGeom>
              <a:avLst/>
              <a:gdLst>
                <a:gd name="T0" fmla="*/ 64 w 521"/>
                <a:gd name="T1" fmla="*/ 6 h 146"/>
                <a:gd name="T2" fmla="*/ 56 w 521"/>
                <a:gd name="T3" fmla="*/ 11 h 146"/>
                <a:gd name="T4" fmla="*/ 47 w 521"/>
                <a:gd name="T5" fmla="*/ 13 h 146"/>
                <a:gd name="T6" fmla="*/ 39 w 521"/>
                <a:gd name="T7" fmla="*/ 14 h 146"/>
                <a:gd name="T8" fmla="*/ 37 w 521"/>
                <a:gd name="T9" fmla="*/ 14 h 146"/>
                <a:gd name="T10" fmla="*/ 0 w 521"/>
                <a:gd name="T11" fmla="*/ 17 h 146"/>
                <a:gd name="T12" fmla="*/ 0 w 521"/>
                <a:gd name="T13" fmla="*/ 19 h 146"/>
                <a:gd name="T14" fmla="*/ 37 w 521"/>
                <a:gd name="T15" fmla="*/ 16 h 146"/>
                <a:gd name="T16" fmla="*/ 42 w 521"/>
                <a:gd name="T17" fmla="*/ 15 h 146"/>
                <a:gd name="T18" fmla="*/ 47 w 521"/>
                <a:gd name="T19" fmla="*/ 14 h 146"/>
                <a:gd name="T20" fmla="*/ 57 w 521"/>
                <a:gd name="T21" fmla="*/ 12 h 146"/>
                <a:gd name="T22" fmla="*/ 64 w 521"/>
                <a:gd name="T23" fmla="*/ 6 h 146"/>
                <a:gd name="T24" fmla="*/ 70 w 521"/>
                <a:gd name="T25" fmla="*/ 1 h 146"/>
                <a:gd name="T26" fmla="*/ 70 w 521"/>
                <a:gd name="T27" fmla="*/ 0 h 146"/>
                <a:gd name="T28" fmla="*/ 64 w 521"/>
                <a:gd name="T29" fmla="*/ 6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46">
                  <a:moveTo>
                    <a:pt x="474" y="45"/>
                  </a:moveTo>
                  <a:cubicBezTo>
                    <a:pt x="454" y="61"/>
                    <a:pt x="439" y="72"/>
                    <a:pt x="415" y="82"/>
                  </a:cubicBezTo>
                  <a:cubicBezTo>
                    <a:pt x="393" y="90"/>
                    <a:pt x="371" y="94"/>
                    <a:pt x="345" y="97"/>
                  </a:cubicBezTo>
                  <a:cubicBezTo>
                    <a:pt x="328" y="100"/>
                    <a:pt x="311" y="103"/>
                    <a:pt x="294" y="104"/>
                  </a:cubicBezTo>
                  <a:cubicBezTo>
                    <a:pt x="287" y="105"/>
                    <a:pt x="281" y="105"/>
                    <a:pt x="274" y="106"/>
                  </a:cubicBezTo>
                  <a:cubicBezTo>
                    <a:pt x="0" y="126"/>
                    <a:pt x="0" y="126"/>
                    <a:pt x="0" y="126"/>
                  </a:cubicBezTo>
                  <a:cubicBezTo>
                    <a:pt x="0" y="146"/>
                    <a:pt x="0" y="146"/>
                    <a:pt x="0" y="146"/>
                  </a:cubicBezTo>
                  <a:cubicBezTo>
                    <a:pt x="275" y="119"/>
                    <a:pt x="275" y="119"/>
                    <a:pt x="275" y="119"/>
                  </a:cubicBezTo>
                  <a:cubicBezTo>
                    <a:pt x="310" y="116"/>
                    <a:pt x="310" y="116"/>
                    <a:pt x="310" y="116"/>
                  </a:cubicBezTo>
                  <a:cubicBezTo>
                    <a:pt x="324" y="115"/>
                    <a:pt x="335" y="113"/>
                    <a:pt x="346" y="111"/>
                  </a:cubicBezTo>
                  <a:cubicBezTo>
                    <a:pt x="373" y="107"/>
                    <a:pt x="396" y="100"/>
                    <a:pt x="417" y="91"/>
                  </a:cubicBezTo>
                  <a:cubicBezTo>
                    <a:pt x="438" y="82"/>
                    <a:pt x="460" y="66"/>
                    <a:pt x="480" y="49"/>
                  </a:cubicBezTo>
                  <a:cubicBezTo>
                    <a:pt x="493" y="38"/>
                    <a:pt x="507" y="23"/>
                    <a:pt x="521" y="7"/>
                  </a:cubicBezTo>
                  <a:cubicBezTo>
                    <a:pt x="521" y="0"/>
                    <a:pt x="521" y="0"/>
                    <a:pt x="521" y="0"/>
                  </a:cubicBezTo>
                  <a:cubicBezTo>
                    <a:pt x="504" y="18"/>
                    <a:pt x="489" y="32"/>
                    <a:pt x="474" y="4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8" name="Freeform 58"/>
            <p:cNvSpPr>
              <a:spLocks/>
            </p:cNvSpPr>
            <p:nvPr userDrawn="1"/>
          </p:nvSpPr>
          <p:spPr bwMode="gray">
            <a:xfrm>
              <a:off x="4573" y="3870"/>
              <a:ext cx="226" cy="192"/>
            </a:xfrm>
            <a:custGeom>
              <a:avLst/>
              <a:gdLst>
                <a:gd name="T0" fmla="*/ 0 w 316"/>
                <a:gd name="T1" fmla="*/ 0 h 267"/>
                <a:gd name="T2" fmla="*/ 15 w 316"/>
                <a:gd name="T3" fmla="*/ 24 h 267"/>
                <a:gd name="T4" fmla="*/ 29 w 316"/>
                <a:gd name="T5" fmla="*/ 33 h 267"/>
                <a:gd name="T6" fmla="*/ 42 w 316"/>
                <a:gd name="T7" fmla="*/ 36 h 267"/>
                <a:gd name="T8" fmla="*/ 42 w 316"/>
                <a:gd name="T9" fmla="*/ 37 h 267"/>
                <a:gd name="T10" fmla="*/ 29 w 316"/>
                <a:gd name="T11" fmla="*/ 34 h 267"/>
                <a:gd name="T12" fmla="*/ 15 w 316"/>
                <a:gd name="T13" fmla="*/ 27 h 267"/>
                <a:gd name="T14" fmla="*/ 0 w 316"/>
                <a:gd name="T15" fmla="*/ 4 h 267"/>
                <a:gd name="T16" fmla="*/ 0 w 316"/>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67">
                  <a:moveTo>
                    <a:pt x="0" y="0"/>
                  </a:moveTo>
                  <a:cubicBezTo>
                    <a:pt x="0" y="0"/>
                    <a:pt x="93" y="149"/>
                    <a:pt x="111" y="177"/>
                  </a:cubicBezTo>
                  <a:cubicBezTo>
                    <a:pt x="128" y="204"/>
                    <a:pt x="147" y="226"/>
                    <a:pt x="217" y="240"/>
                  </a:cubicBezTo>
                  <a:cubicBezTo>
                    <a:pt x="286" y="255"/>
                    <a:pt x="316" y="262"/>
                    <a:pt x="316" y="262"/>
                  </a:cubicBezTo>
                  <a:cubicBezTo>
                    <a:pt x="316" y="267"/>
                    <a:pt x="316" y="267"/>
                    <a:pt x="316" y="267"/>
                  </a:cubicBezTo>
                  <a:cubicBezTo>
                    <a:pt x="316" y="267"/>
                    <a:pt x="272" y="258"/>
                    <a:pt x="215" y="245"/>
                  </a:cubicBezTo>
                  <a:cubicBezTo>
                    <a:pt x="159" y="233"/>
                    <a:pt x="136" y="228"/>
                    <a:pt x="110" y="192"/>
                  </a:cubicBezTo>
                  <a:cubicBezTo>
                    <a:pt x="88" y="162"/>
                    <a:pt x="0" y="35"/>
                    <a:pt x="0" y="35"/>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9" name="Freeform 59"/>
            <p:cNvSpPr>
              <a:spLocks/>
            </p:cNvSpPr>
            <p:nvPr userDrawn="1"/>
          </p:nvSpPr>
          <p:spPr bwMode="gray">
            <a:xfrm>
              <a:off x="4573" y="3992"/>
              <a:ext cx="226" cy="131"/>
            </a:xfrm>
            <a:custGeom>
              <a:avLst/>
              <a:gdLst>
                <a:gd name="T0" fmla="*/ 0 w 316"/>
                <a:gd name="T1" fmla="*/ 0 h 183"/>
                <a:gd name="T2" fmla="*/ 15 w 316"/>
                <a:gd name="T3" fmla="*/ 15 h 183"/>
                <a:gd name="T4" fmla="*/ 29 w 316"/>
                <a:gd name="T5" fmla="*/ 21 h 183"/>
                <a:gd name="T6" fmla="*/ 42 w 316"/>
                <a:gd name="T7" fmla="*/ 24 h 183"/>
                <a:gd name="T8" fmla="*/ 42 w 316"/>
                <a:gd name="T9" fmla="*/ 24 h 183"/>
                <a:gd name="T10" fmla="*/ 29 w 316"/>
                <a:gd name="T11" fmla="*/ 22 h 183"/>
                <a:gd name="T12" fmla="*/ 15 w 316"/>
                <a:gd name="T13" fmla="*/ 17 h 183"/>
                <a:gd name="T14" fmla="*/ 0 w 316"/>
                <a:gd name="T15" fmla="*/ 4 h 183"/>
                <a:gd name="T16" fmla="*/ 0 w 316"/>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83">
                  <a:moveTo>
                    <a:pt x="0" y="0"/>
                  </a:moveTo>
                  <a:cubicBezTo>
                    <a:pt x="0" y="0"/>
                    <a:pt x="85" y="90"/>
                    <a:pt x="110" y="116"/>
                  </a:cubicBezTo>
                  <a:cubicBezTo>
                    <a:pt x="136" y="143"/>
                    <a:pt x="169" y="153"/>
                    <a:pt x="216" y="161"/>
                  </a:cubicBezTo>
                  <a:cubicBezTo>
                    <a:pt x="260" y="169"/>
                    <a:pt x="316" y="178"/>
                    <a:pt x="316" y="178"/>
                  </a:cubicBezTo>
                  <a:cubicBezTo>
                    <a:pt x="316" y="183"/>
                    <a:pt x="316" y="183"/>
                    <a:pt x="316" y="183"/>
                  </a:cubicBezTo>
                  <a:cubicBezTo>
                    <a:pt x="316" y="183"/>
                    <a:pt x="264" y="175"/>
                    <a:pt x="216" y="167"/>
                  </a:cubicBezTo>
                  <a:cubicBezTo>
                    <a:pt x="169" y="159"/>
                    <a:pt x="136" y="154"/>
                    <a:pt x="109" y="129"/>
                  </a:cubicBezTo>
                  <a:cubicBezTo>
                    <a:pt x="85" y="107"/>
                    <a:pt x="0" y="27"/>
                    <a:pt x="0" y="2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0" name="Freeform 60"/>
            <p:cNvSpPr>
              <a:spLocks/>
            </p:cNvSpPr>
            <p:nvPr userDrawn="1"/>
          </p:nvSpPr>
          <p:spPr bwMode="gray">
            <a:xfrm>
              <a:off x="4573" y="4022"/>
              <a:ext cx="226" cy="117"/>
            </a:xfrm>
            <a:custGeom>
              <a:avLst/>
              <a:gdLst>
                <a:gd name="T0" fmla="*/ 0 w 316"/>
                <a:gd name="T1" fmla="*/ 0 h 164"/>
                <a:gd name="T2" fmla="*/ 15 w 316"/>
                <a:gd name="T3" fmla="*/ 14 h 164"/>
                <a:gd name="T4" fmla="*/ 29 w 316"/>
                <a:gd name="T5" fmla="*/ 19 h 164"/>
                <a:gd name="T6" fmla="*/ 42 w 316"/>
                <a:gd name="T7" fmla="*/ 21 h 164"/>
                <a:gd name="T8" fmla="*/ 42 w 316"/>
                <a:gd name="T9" fmla="*/ 21 h 164"/>
                <a:gd name="T10" fmla="*/ 29 w 316"/>
                <a:gd name="T11" fmla="*/ 20 h 164"/>
                <a:gd name="T12" fmla="*/ 15 w 316"/>
                <a:gd name="T13" fmla="*/ 15 h 164"/>
                <a:gd name="T14" fmla="*/ 0 w 316"/>
                <a:gd name="T15" fmla="*/ 3 h 164"/>
                <a:gd name="T16" fmla="*/ 0 w 316"/>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64">
                  <a:moveTo>
                    <a:pt x="0" y="0"/>
                  </a:moveTo>
                  <a:cubicBezTo>
                    <a:pt x="0" y="0"/>
                    <a:pt x="81" y="75"/>
                    <a:pt x="110" y="101"/>
                  </a:cubicBezTo>
                  <a:cubicBezTo>
                    <a:pt x="136" y="125"/>
                    <a:pt x="158" y="132"/>
                    <a:pt x="216" y="142"/>
                  </a:cubicBezTo>
                  <a:cubicBezTo>
                    <a:pt x="275" y="153"/>
                    <a:pt x="316" y="159"/>
                    <a:pt x="316" y="159"/>
                  </a:cubicBezTo>
                  <a:cubicBezTo>
                    <a:pt x="316" y="164"/>
                    <a:pt x="316" y="164"/>
                    <a:pt x="316" y="164"/>
                  </a:cubicBezTo>
                  <a:cubicBezTo>
                    <a:pt x="316" y="164"/>
                    <a:pt x="263" y="156"/>
                    <a:pt x="216" y="148"/>
                  </a:cubicBezTo>
                  <a:cubicBezTo>
                    <a:pt x="168" y="141"/>
                    <a:pt x="138" y="138"/>
                    <a:pt x="110" y="115"/>
                  </a:cubicBezTo>
                  <a:cubicBezTo>
                    <a:pt x="77" y="88"/>
                    <a:pt x="0" y="24"/>
                    <a:pt x="0" y="24"/>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1" name="Freeform 61"/>
            <p:cNvSpPr>
              <a:spLocks/>
            </p:cNvSpPr>
            <p:nvPr userDrawn="1"/>
          </p:nvSpPr>
          <p:spPr bwMode="gray">
            <a:xfrm>
              <a:off x="4573" y="4052"/>
              <a:ext cx="226" cy="104"/>
            </a:xfrm>
            <a:custGeom>
              <a:avLst/>
              <a:gdLst>
                <a:gd name="T0" fmla="*/ 0 w 316"/>
                <a:gd name="T1" fmla="*/ 0 h 144"/>
                <a:gd name="T2" fmla="*/ 15 w 316"/>
                <a:gd name="T3" fmla="*/ 12 h 144"/>
                <a:gd name="T4" fmla="*/ 29 w 316"/>
                <a:gd name="T5" fmla="*/ 18 h 144"/>
                <a:gd name="T6" fmla="*/ 42 w 316"/>
                <a:gd name="T7" fmla="*/ 20 h 144"/>
                <a:gd name="T8" fmla="*/ 42 w 316"/>
                <a:gd name="T9" fmla="*/ 20 h 144"/>
                <a:gd name="T10" fmla="*/ 29 w 316"/>
                <a:gd name="T11" fmla="*/ 18 h 144"/>
                <a:gd name="T12" fmla="*/ 15 w 316"/>
                <a:gd name="T13" fmla="*/ 14 h 144"/>
                <a:gd name="T14" fmla="*/ 0 w 316"/>
                <a:gd name="T15" fmla="*/ 4 h 144"/>
                <a:gd name="T16" fmla="*/ 0 w 316"/>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44">
                  <a:moveTo>
                    <a:pt x="0" y="0"/>
                  </a:moveTo>
                  <a:cubicBezTo>
                    <a:pt x="0" y="0"/>
                    <a:pt x="92" y="73"/>
                    <a:pt x="110" y="86"/>
                  </a:cubicBezTo>
                  <a:cubicBezTo>
                    <a:pt x="127" y="99"/>
                    <a:pt x="150" y="114"/>
                    <a:pt x="217" y="124"/>
                  </a:cubicBezTo>
                  <a:cubicBezTo>
                    <a:pt x="283" y="133"/>
                    <a:pt x="316" y="138"/>
                    <a:pt x="316" y="138"/>
                  </a:cubicBezTo>
                  <a:cubicBezTo>
                    <a:pt x="316" y="144"/>
                    <a:pt x="316" y="144"/>
                    <a:pt x="316" y="144"/>
                  </a:cubicBezTo>
                  <a:cubicBezTo>
                    <a:pt x="316" y="144"/>
                    <a:pt x="257" y="135"/>
                    <a:pt x="217" y="130"/>
                  </a:cubicBezTo>
                  <a:cubicBezTo>
                    <a:pt x="177" y="125"/>
                    <a:pt x="146" y="123"/>
                    <a:pt x="110" y="99"/>
                  </a:cubicBezTo>
                  <a:cubicBezTo>
                    <a:pt x="75" y="76"/>
                    <a:pt x="0" y="22"/>
                    <a:pt x="0" y="22"/>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2" name="Freeform 62"/>
            <p:cNvSpPr>
              <a:spLocks/>
            </p:cNvSpPr>
            <p:nvPr userDrawn="1"/>
          </p:nvSpPr>
          <p:spPr bwMode="gray">
            <a:xfrm>
              <a:off x="4573" y="4082"/>
              <a:ext cx="226" cy="89"/>
            </a:xfrm>
            <a:custGeom>
              <a:avLst/>
              <a:gdLst>
                <a:gd name="T0" fmla="*/ 0 w 316"/>
                <a:gd name="T1" fmla="*/ 0 h 124"/>
                <a:gd name="T2" fmla="*/ 15 w 316"/>
                <a:gd name="T3" fmla="*/ 10 h 124"/>
                <a:gd name="T4" fmla="*/ 29 w 316"/>
                <a:gd name="T5" fmla="*/ 14 h 124"/>
                <a:gd name="T6" fmla="*/ 42 w 316"/>
                <a:gd name="T7" fmla="*/ 17 h 124"/>
                <a:gd name="T8" fmla="*/ 42 w 316"/>
                <a:gd name="T9" fmla="*/ 17 h 124"/>
                <a:gd name="T10" fmla="*/ 29 w 316"/>
                <a:gd name="T11" fmla="*/ 16 h 124"/>
                <a:gd name="T12" fmla="*/ 15 w 316"/>
                <a:gd name="T13" fmla="*/ 11 h 124"/>
                <a:gd name="T14" fmla="*/ 0 w 316"/>
                <a:gd name="T15" fmla="*/ 3 h 124"/>
                <a:gd name="T16" fmla="*/ 0 w 31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24">
                  <a:moveTo>
                    <a:pt x="0" y="0"/>
                  </a:moveTo>
                  <a:cubicBezTo>
                    <a:pt x="0" y="0"/>
                    <a:pt x="93" y="62"/>
                    <a:pt x="110" y="72"/>
                  </a:cubicBezTo>
                  <a:cubicBezTo>
                    <a:pt x="128" y="82"/>
                    <a:pt x="149" y="98"/>
                    <a:pt x="217" y="106"/>
                  </a:cubicBezTo>
                  <a:cubicBezTo>
                    <a:pt x="284" y="115"/>
                    <a:pt x="316" y="119"/>
                    <a:pt x="316" y="119"/>
                  </a:cubicBezTo>
                  <a:cubicBezTo>
                    <a:pt x="316" y="124"/>
                    <a:pt x="316" y="124"/>
                    <a:pt x="316" y="124"/>
                  </a:cubicBezTo>
                  <a:cubicBezTo>
                    <a:pt x="316" y="124"/>
                    <a:pt x="260" y="118"/>
                    <a:pt x="216" y="113"/>
                  </a:cubicBezTo>
                  <a:cubicBezTo>
                    <a:pt x="172" y="108"/>
                    <a:pt x="142" y="102"/>
                    <a:pt x="110" y="84"/>
                  </a:cubicBezTo>
                  <a:cubicBezTo>
                    <a:pt x="77" y="66"/>
                    <a:pt x="0" y="21"/>
                    <a:pt x="0" y="21"/>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3" name="Freeform 63"/>
            <p:cNvSpPr>
              <a:spLocks/>
            </p:cNvSpPr>
            <p:nvPr userDrawn="1"/>
          </p:nvSpPr>
          <p:spPr bwMode="gray">
            <a:xfrm>
              <a:off x="4573" y="4111"/>
              <a:ext cx="226" cy="75"/>
            </a:xfrm>
            <a:custGeom>
              <a:avLst/>
              <a:gdLst>
                <a:gd name="T0" fmla="*/ 0 w 316"/>
                <a:gd name="T1" fmla="*/ 0 h 104"/>
                <a:gd name="T2" fmla="*/ 15 w 316"/>
                <a:gd name="T3" fmla="*/ 9 h 104"/>
                <a:gd name="T4" fmla="*/ 29 w 316"/>
                <a:gd name="T5" fmla="*/ 12 h 104"/>
                <a:gd name="T6" fmla="*/ 42 w 316"/>
                <a:gd name="T7" fmla="*/ 14 h 104"/>
                <a:gd name="T8" fmla="*/ 42 w 316"/>
                <a:gd name="T9" fmla="*/ 14 h 104"/>
                <a:gd name="T10" fmla="*/ 29 w 316"/>
                <a:gd name="T11" fmla="*/ 13 h 104"/>
                <a:gd name="T12" fmla="*/ 15 w 316"/>
                <a:gd name="T13" fmla="*/ 10 h 104"/>
                <a:gd name="T14" fmla="*/ 0 w 316"/>
                <a:gd name="T15" fmla="*/ 3 h 104"/>
                <a:gd name="T16" fmla="*/ 0 w 3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04">
                  <a:moveTo>
                    <a:pt x="0" y="0"/>
                  </a:moveTo>
                  <a:cubicBezTo>
                    <a:pt x="0" y="0"/>
                    <a:pt x="82" y="45"/>
                    <a:pt x="110" y="59"/>
                  </a:cubicBezTo>
                  <a:cubicBezTo>
                    <a:pt x="141" y="75"/>
                    <a:pt x="168" y="82"/>
                    <a:pt x="216" y="88"/>
                  </a:cubicBezTo>
                  <a:cubicBezTo>
                    <a:pt x="264" y="94"/>
                    <a:pt x="316" y="99"/>
                    <a:pt x="316" y="99"/>
                  </a:cubicBezTo>
                  <a:cubicBezTo>
                    <a:pt x="316" y="104"/>
                    <a:pt x="316" y="104"/>
                    <a:pt x="316" y="104"/>
                  </a:cubicBezTo>
                  <a:cubicBezTo>
                    <a:pt x="316" y="104"/>
                    <a:pt x="268" y="99"/>
                    <a:pt x="216" y="94"/>
                  </a:cubicBezTo>
                  <a:cubicBezTo>
                    <a:pt x="165" y="89"/>
                    <a:pt x="147" y="87"/>
                    <a:pt x="110" y="71"/>
                  </a:cubicBezTo>
                  <a:cubicBezTo>
                    <a:pt x="77" y="56"/>
                    <a:pt x="0" y="20"/>
                    <a:pt x="0" y="20"/>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4" name="Freeform 64"/>
            <p:cNvSpPr>
              <a:spLocks/>
            </p:cNvSpPr>
            <p:nvPr userDrawn="1"/>
          </p:nvSpPr>
          <p:spPr bwMode="gray">
            <a:xfrm>
              <a:off x="4573" y="4141"/>
              <a:ext cx="226" cy="61"/>
            </a:xfrm>
            <a:custGeom>
              <a:avLst/>
              <a:gdLst>
                <a:gd name="T0" fmla="*/ 0 w 316"/>
                <a:gd name="T1" fmla="*/ 0 h 84"/>
                <a:gd name="T2" fmla="*/ 15 w 316"/>
                <a:gd name="T3" fmla="*/ 7 h 84"/>
                <a:gd name="T4" fmla="*/ 29 w 316"/>
                <a:gd name="T5" fmla="*/ 10 h 84"/>
                <a:gd name="T6" fmla="*/ 42 w 316"/>
                <a:gd name="T7" fmla="*/ 12 h 84"/>
                <a:gd name="T8" fmla="*/ 42 w 316"/>
                <a:gd name="T9" fmla="*/ 12 h 84"/>
                <a:gd name="T10" fmla="*/ 29 w 316"/>
                <a:gd name="T11" fmla="*/ 11 h 84"/>
                <a:gd name="T12" fmla="*/ 15 w 316"/>
                <a:gd name="T13" fmla="*/ 9 h 84"/>
                <a:gd name="T14" fmla="*/ 0 w 316"/>
                <a:gd name="T15" fmla="*/ 3 h 84"/>
                <a:gd name="T16" fmla="*/ 0 w 3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84">
                  <a:moveTo>
                    <a:pt x="0" y="0"/>
                  </a:moveTo>
                  <a:cubicBezTo>
                    <a:pt x="0" y="0"/>
                    <a:pt x="65" y="28"/>
                    <a:pt x="110" y="46"/>
                  </a:cubicBezTo>
                  <a:cubicBezTo>
                    <a:pt x="155" y="64"/>
                    <a:pt x="189" y="66"/>
                    <a:pt x="217" y="69"/>
                  </a:cubicBezTo>
                  <a:cubicBezTo>
                    <a:pt x="229" y="70"/>
                    <a:pt x="316" y="79"/>
                    <a:pt x="316" y="79"/>
                  </a:cubicBezTo>
                  <a:cubicBezTo>
                    <a:pt x="316" y="84"/>
                    <a:pt x="316" y="84"/>
                    <a:pt x="316" y="84"/>
                  </a:cubicBezTo>
                  <a:cubicBezTo>
                    <a:pt x="316" y="84"/>
                    <a:pt x="264" y="80"/>
                    <a:pt x="217" y="76"/>
                  </a:cubicBezTo>
                  <a:cubicBezTo>
                    <a:pt x="169" y="71"/>
                    <a:pt x="148" y="70"/>
                    <a:pt x="110" y="57"/>
                  </a:cubicBezTo>
                  <a:cubicBezTo>
                    <a:pt x="71" y="44"/>
                    <a:pt x="0" y="19"/>
                    <a:pt x="0" y="19"/>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5" name="Freeform 65"/>
            <p:cNvSpPr>
              <a:spLocks/>
            </p:cNvSpPr>
            <p:nvPr userDrawn="1"/>
          </p:nvSpPr>
          <p:spPr bwMode="gray">
            <a:xfrm>
              <a:off x="4573" y="4172"/>
              <a:ext cx="226" cy="46"/>
            </a:xfrm>
            <a:custGeom>
              <a:avLst/>
              <a:gdLst>
                <a:gd name="T0" fmla="*/ 0 w 316"/>
                <a:gd name="T1" fmla="*/ 0 h 63"/>
                <a:gd name="T2" fmla="*/ 15 w 316"/>
                <a:gd name="T3" fmla="*/ 5 h 63"/>
                <a:gd name="T4" fmla="*/ 29 w 316"/>
                <a:gd name="T5" fmla="*/ 8 h 63"/>
                <a:gd name="T6" fmla="*/ 42 w 316"/>
                <a:gd name="T7" fmla="*/ 9 h 63"/>
                <a:gd name="T8" fmla="*/ 42 w 316"/>
                <a:gd name="T9" fmla="*/ 9 h 63"/>
                <a:gd name="T10" fmla="*/ 29 w 316"/>
                <a:gd name="T11" fmla="*/ 9 h 63"/>
                <a:gd name="T12" fmla="*/ 15 w 316"/>
                <a:gd name="T13" fmla="*/ 7 h 63"/>
                <a:gd name="T14" fmla="*/ 0 w 316"/>
                <a:gd name="T15" fmla="*/ 3 h 63"/>
                <a:gd name="T16" fmla="*/ 0 w 3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63">
                  <a:moveTo>
                    <a:pt x="0" y="0"/>
                  </a:moveTo>
                  <a:cubicBezTo>
                    <a:pt x="0" y="0"/>
                    <a:pt x="65" y="20"/>
                    <a:pt x="110" y="32"/>
                  </a:cubicBezTo>
                  <a:cubicBezTo>
                    <a:pt x="155" y="44"/>
                    <a:pt x="196" y="49"/>
                    <a:pt x="216" y="50"/>
                  </a:cubicBezTo>
                  <a:cubicBezTo>
                    <a:pt x="237" y="51"/>
                    <a:pt x="316" y="58"/>
                    <a:pt x="316" y="58"/>
                  </a:cubicBezTo>
                  <a:cubicBezTo>
                    <a:pt x="316" y="63"/>
                    <a:pt x="316" y="63"/>
                    <a:pt x="316" y="63"/>
                  </a:cubicBezTo>
                  <a:cubicBezTo>
                    <a:pt x="316" y="63"/>
                    <a:pt x="271" y="59"/>
                    <a:pt x="216" y="56"/>
                  </a:cubicBezTo>
                  <a:cubicBezTo>
                    <a:pt x="172" y="52"/>
                    <a:pt x="136" y="49"/>
                    <a:pt x="110" y="43"/>
                  </a:cubicBezTo>
                  <a:cubicBezTo>
                    <a:pt x="81" y="37"/>
                    <a:pt x="0" y="18"/>
                    <a:pt x="0" y="18"/>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6" name="Freeform 66"/>
            <p:cNvSpPr>
              <a:spLocks/>
            </p:cNvSpPr>
            <p:nvPr userDrawn="1"/>
          </p:nvSpPr>
          <p:spPr bwMode="gray">
            <a:xfrm>
              <a:off x="4573" y="4202"/>
              <a:ext cx="226" cy="31"/>
            </a:xfrm>
            <a:custGeom>
              <a:avLst/>
              <a:gdLst>
                <a:gd name="T0" fmla="*/ 0 w 316"/>
                <a:gd name="T1" fmla="*/ 0 h 42"/>
                <a:gd name="T2" fmla="*/ 15 w 316"/>
                <a:gd name="T3" fmla="*/ 3 h 42"/>
                <a:gd name="T4" fmla="*/ 29 w 316"/>
                <a:gd name="T5" fmla="*/ 5 h 42"/>
                <a:gd name="T6" fmla="*/ 42 w 316"/>
                <a:gd name="T7" fmla="*/ 6 h 42"/>
                <a:gd name="T8" fmla="*/ 42 w 316"/>
                <a:gd name="T9" fmla="*/ 7 h 42"/>
                <a:gd name="T10" fmla="*/ 29 w 316"/>
                <a:gd name="T11" fmla="*/ 6 h 42"/>
                <a:gd name="T12" fmla="*/ 15 w 316"/>
                <a:gd name="T13" fmla="*/ 5 h 42"/>
                <a:gd name="T14" fmla="*/ 0 w 316"/>
                <a:gd name="T15" fmla="*/ 3 h 42"/>
                <a:gd name="T16" fmla="*/ 0 w 31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42">
                  <a:moveTo>
                    <a:pt x="0" y="0"/>
                  </a:moveTo>
                  <a:cubicBezTo>
                    <a:pt x="0" y="0"/>
                    <a:pt x="53" y="9"/>
                    <a:pt x="110" y="19"/>
                  </a:cubicBezTo>
                  <a:cubicBezTo>
                    <a:pt x="152" y="26"/>
                    <a:pt x="210" y="30"/>
                    <a:pt x="216" y="30"/>
                  </a:cubicBezTo>
                  <a:cubicBezTo>
                    <a:pt x="222" y="31"/>
                    <a:pt x="316" y="37"/>
                    <a:pt x="316" y="37"/>
                  </a:cubicBezTo>
                  <a:cubicBezTo>
                    <a:pt x="316" y="42"/>
                    <a:pt x="316" y="42"/>
                    <a:pt x="316" y="42"/>
                  </a:cubicBezTo>
                  <a:cubicBezTo>
                    <a:pt x="316" y="42"/>
                    <a:pt x="256" y="39"/>
                    <a:pt x="216" y="37"/>
                  </a:cubicBezTo>
                  <a:cubicBezTo>
                    <a:pt x="175" y="34"/>
                    <a:pt x="133" y="32"/>
                    <a:pt x="110" y="30"/>
                  </a:cubicBezTo>
                  <a:cubicBezTo>
                    <a:pt x="57" y="24"/>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7" name="Freeform 67"/>
            <p:cNvSpPr>
              <a:spLocks/>
            </p:cNvSpPr>
            <p:nvPr userDrawn="1"/>
          </p:nvSpPr>
          <p:spPr bwMode="gray">
            <a:xfrm>
              <a:off x="4573" y="4233"/>
              <a:ext cx="226" cy="13"/>
            </a:xfrm>
            <a:custGeom>
              <a:avLst/>
              <a:gdLst>
                <a:gd name="T0" fmla="*/ 0 w 316"/>
                <a:gd name="T1" fmla="*/ 0 h 17"/>
                <a:gd name="T2" fmla="*/ 15 w 316"/>
                <a:gd name="T3" fmla="*/ 2 h 17"/>
                <a:gd name="T4" fmla="*/ 42 w 316"/>
                <a:gd name="T5" fmla="*/ 2 h 17"/>
                <a:gd name="T6" fmla="*/ 42 w 316"/>
                <a:gd name="T7" fmla="*/ 4 h 17"/>
                <a:gd name="T8" fmla="*/ 0 w 316"/>
                <a:gd name="T9" fmla="*/ 4 h 17"/>
                <a:gd name="T10" fmla="*/ 0 w 3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17">
                  <a:moveTo>
                    <a:pt x="0" y="0"/>
                  </a:moveTo>
                  <a:cubicBezTo>
                    <a:pt x="0" y="0"/>
                    <a:pt x="84" y="4"/>
                    <a:pt x="110" y="4"/>
                  </a:cubicBezTo>
                  <a:cubicBezTo>
                    <a:pt x="136" y="5"/>
                    <a:pt x="316" y="12"/>
                    <a:pt x="316" y="12"/>
                  </a:cubicBezTo>
                  <a:cubicBezTo>
                    <a:pt x="316" y="17"/>
                    <a:pt x="316" y="17"/>
                    <a:pt x="316" y="17"/>
                  </a:cubicBezTo>
                  <a:cubicBezTo>
                    <a:pt x="0" y="17"/>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8" name="Freeform 68"/>
            <p:cNvSpPr>
              <a:spLocks/>
            </p:cNvSpPr>
            <p:nvPr userDrawn="1"/>
          </p:nvSpPr>
          <p:spPr bwMode="gray">
            <a:xfrm>
              <a:off x="4573" y="3901"/>
              <a:ext cx="226" cy="176"/>
            </a:xfrm>
            <a:custGeom>
              <a:avLst/>
              <a:gdLst>
                <a:gd name="T0" fmla="*/ 29 w 316"/>
                <a:gd name="T1" fmla="*/ 30 h 245"/>
                <a:gd name="T2" fmla="*/ 15 w 316"/>
                <a:gd name="T3" fmla="*/ 22 h 245"/>
                <a:gd name="T4" fmla="*/ 0 w 316"/>
                <a:gd name="T5" fmla="*/ 0 h 245"/>
                <a:gd name="T6" fmla="*/ 0 w 316"/>
                <a:gd name="T7" fmla="*/ 4 h 245"/>
                <a:gd name="T8" fmla="*/ 15 w 316"/>
                <a:gd name="T9" fmla="*/ 24 h 245"/>
                <a:gd name="T10" fmla="*/ 29 w 316"/>
                <a:gd name="T11" fmla="*/ 31 h 245"/>
                <a:gd name="T12" fmla="*/ 42 w 316"/>
                <a:gd name="T13" fmla="*/ 34 h 245"/>
                <a:gd name="T14" fmla="*/ 42 w 316"/>
                <a:gd name="T15" fmla="*/ 33 h 245"/>
                <a:gd name="T16" fmla="*/ 29 w 316"/>
                <a:gd name="T17" fmla="*/ 3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45">
                  <a:moveTo>
                    <a:pt x="216" y="221"/>
                  </a:moveTo>
                  <a:cubicBezTo>
                    <a:pt x="140" y="204"/>
                    <a:pt x="122" y="176"/>
                    <a:pt x="109" y="159"/>
                  </a:cubicBezTo>
                  <a:cubicBezTo>
                    <a:pt x="97" y="141"/>
                    <a:pt x="0" y="0"/>
                    <a:pt x="0" y="0"/>
                  </a:cubicBezTo>
                  <a:cubicBezTo>
                    <a:pt x="0" y="32"/>
                    <a:pt x="0" y="32"/>
                    <a:pt x="0" y="32"/>
                  </a:cubicBezTo>
                  <a:cubicBezTo>
                    <a:pt x="3" y="37"/>
                    <a:pt x="86" y="145"/>
                    <a:pt x="110" y="175"/>
                  </a:cubicBezTo>
                  <a:cubicBezTo>
                    <a:pt x="136" y="209"/>
                    <a:pt x="177" y="217"/>
                    <a:pt x="216" y="225"/>
                  </a:cubicBezTo>
                  <a:cubicBezTo>
                    <a:pt x="255" y="233"/>
                    <a:pt x="316" y="245"/>
                    <a:pt x="316" y="245"/>
                  </a:cubicBezTo>
                  <a:cubicBezTo>
                    <a:pt x="316" y="241"/>
                    <a:pt x="316" y="241"/>
                    <a:pt x="316" y="241"/>
                  </a:cubicBezTo>
                  <a:cubicBezTo>
                    <a:pt x="316" y="241"/>
                    <a:pt x="236" y="225"/>
                    <a:pt x="216" y="22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9" name="Freeform 69"/>
            <p:cNvSpPr>
              <a:spLocks/>
            </p:cNvSpPr>
            <p:nvPr userDrawn="1"/>
          </p:nvSpPr>
          <p:spPr bwMode="gray">
            <a:xfrm>
              <a:off x="4573" y="3931"/>
              <a:ext cx="226" cy="161"/>
            </a:xfrm>
            <a:custGeom>
              <a:avLst/>
              <a:gdLst>
                <a:gd name="T0" fmla="*/ 29 w 316"/>
                <a:gd name="T1" fmla="*/ 28 h 224"/>
                <a:gd name="T2" fmla="*/ 15 w 316"/>
                <a:gd name="T3" fmla="*/ 20 h 224"/>
                <a:gd name="T4" fmla="*/ 0 w 316"/>
                <a:gd name="T5" fmla="*/ 0 h 224"/>
                <a:gd name="T6" fmla="*/ 0 w 316"/>
                <a:gd name="T7" fmla="*/ 4 h 224"/>
                <a:gd name="T8" fmla="*/ 15 w 316"/>
                <a:gd name="T9" fmla="*/ 22 h 224"/>
                <a:gd name="T10" fmla="*/ 29 w 316"/>
                <a:gd name="T11" fmla="*/ 29 h 224"/>
                <a:gd name="T12" fmla="*/ 42 w 316"/>
                <a:gd name="T13" fmla="*/ 31 h 224"/>
                <a:gd name="T14" fmla="*/ 42 w 316"/>
                <a:gd name="T15" fmla="*/ 30 h 224"/>
                <a:gd name="T16" fmla="*/ 29 w 316"/>
                <a:gd name="T17" fmla="*/ 28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24">
                  <a:moveTo>
                    <a:pt x="216" y="201"/>
                  </a:moveTo>
                  <a:cubicBezTo>
                    <a:pt x="153" y="189"/>
                    <a:pt x="128" y="169"/>
                    <a:pt x="109" y="145"/>
                  </a:cubicBezTo>
                  <a:cubicBezTo>
                    <a:pt x="91" y="121"/>
                    <a:pt x="0" y="0"/>
                    <a:pt x="0" y="0"/>
                  </a:cubicBezTo>
                  <a:cubicBezTo>
                    <a:pt x="0" y="30"/>
                    <a:pt x="0" y="30"/>
                    <a:pt x="0" y="30"/>
                  </a:cubicBezTo>
                  <a:cubicBezTo>
                    <a:pt x="3" y="35"/>
                    <a:pt x="87" y="134"/>
                    <a:pt x="109" y="160"/>
                  </a:cubicBezTo>
                  <a:cubicBezTo>
                    <a:pt x="136" y="190"/>
                    <a:pt x="172" y="198"/>
                    <a:pt x="216" y="206"/>
                  </a:cubicBezTo>
                  <a:cubicBezTo>
                    <a:pt x="260" y="214"/>
                    <a:pt x="316" y="224"/>
                    <a:pt x="316" y="224"/>
                  </a:cubicBezTo>
                  <a:cubicBezTo>
                    <a:pt x="316" y="220"/>
                    <a:pt x="316" y="220"/>
                    <a:pt x="316" y="220"/>
                  </a:cubicBezTo>
                  <a:cubicBezTo>
                    <a:pt x="316" y="220"/>
                    <a:pt x="252" y="208"/>
                    <a:pt x="216" y="20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0" name="Freeform 70"/>
            <p:cNvSpPr>
              <a:spLocks/>
            </p:cNvSpPr>
            <p:nvPr userDrawn="1"/>
          </p:nvSpPr>
          <p:spPr bwMode="gray">
            <a:xfrm>
              <a:off x="4573" y="3961"/>
              <a:ext cx="226" cy="147"/>
            </a:xfrm>
            <a:custGeom>
              <a:avLst/>
              <a:gdLst>
                <a:gd name="T0" fmla="*/ 29 w 316"/>
                <a:gd name="T1" fmla="*/ 24 h 205"/>
                <a:gd name="T2" fmla="*/ 15 w 316"/>
                <a:gd name="T3" fmla="*/ 17 h 205"/>
                <a:gd name="T4" fmla="*/ 0 w 316"/>
                <a:gd name="T5" fmla="*/ 0 h 205"/>
                <a:gd name="T6" fmla="*/ 0 w 316"/>
                <a:gd name="T7" fmla="*/ 4 h 205"/>
                <a:gd name="T8" fmla="*/ 15 w 316"/>
                <a:gd name="T9" fmla="*/ 19 h 205"/>
                <a:gd name="T10" fmla="*/ 29 w 316"/>
                <a:gd name="T11" fmla="*/ 25 h 205"/>
                <a:gd name="T12" fmla="*/ 42 w 316"/>
                <a:gd name="T13" fmla="*/ 28 h 205"/>
                <a:gd name="T14" fmla="*/ 42 w 316"/>
                <a:gd name="T15" fmla="*/ 27 h 205"/>
                <a:gd name="T16" fmla="*/ 29 w 316"/>
                <a:gd name="T17" fmla="*/ 2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05">
                  <a:moveTo>
                    <a:pt x="216" y="182"/>
                  </a:moveTo>
                  <a:cubicBezTo>
                    <a:pt x="151" y="169"/>
                    <a:pt x="137" y="159"/>
                    <a:pt x="110" y="129"/>
                  </a:cubicBezTo>
                  <a:cubicBezTo>
                    <a:pt x="92" y="110"/>
                    <a:pt x="3" y="5"/>
                    <a:pt x="0" y="0"/>
                  </a:cubicBezTo>
                  <a:cubicBezTo>
                    <a:pt x="0" y="28"/>
                    <a:pt x="0" y="28"/>
                    <a:pt x="0" y="28"/>
                  </a:cubicBezTo>
                  <a:cubicBezTo>
                    <a:pt x="0" y="28"/>
                    <a:pt x="83" y="117"/>
                    <a:pt x="109" y="143"/>
                  </a:cubicBezTo>
                  <a:cubicBezTo>
                    <a:pt x="144" y="177"/>
                    <a:pt x="177" y="180"/>
                    <a:pt x="216" y="187"/>
                  </a:cubicBezTo>
                  <a:cubicBezTo>
                    <a:pt x="255" y="194"/>
                    <a:pt x="316" y="205"/>
                    <a:pt x="316" y="205"/>
                  </a:cubicBezTo>
                  <a:cubicBezTo>
                    <a:pt x="316" y="200"/>
                    <a:pt x="316" y="200"/>
                    <a:pt x="316" y="200"/>
                  </a:cubicBezTo>
                  <a:cubicBezTo>
                    <a:pt x="316" y="200"/>
                    <a:pt x="242" y="187"/>
                    <a:pt x="216" y="182"/>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1" name="Freeform 71"/>
            <p:cNvSpPr>
              <a:spLocks/>
            </p:cNvSpPr>
            <p:nvPr userDrawn="1"/>
          </p:nvSpPr>
          <p:spPr bwMode="gray">
            <a:xfrm>
              <a:off x="4195" y="4026"/>
              <a:ext cx="327" cy="220"/>
            </a:xfrm>
            <a:custGeom>
              <a:avLst/>
              <a:gdLst>
                <a:gd name="T0" fmla="*/ 327 w 327"/>
                <a:gd name="T1" fmla="*/ 220 h 220"/>
                <a:gd name="T2" fmla="*/ 327 w 327"/>
                <a:gd name="T3" fmla="*/ 0 h 220"/>
                <a:gd name="T4" fmla="*/ 0 w 327"/>
                <a:gd name="T5" fmla="*/ 0 h 220"/>
                <a:gd name="T6" fmla="*/ 0 w 327"/>
                <a:gd name="T7" fmla="*/ 220 h 220"/>
                <a:gd name="T8" fmla="*/ 327 w 327"/>
                <a:gd name="T9" fmla="*/ 220 h 220"/>
                <a:gd name="T10" fmla="*/ 327 w 327"/>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 h="220">
                  <a:moveTo>
                    <a:pt x="327" y="220"/>
                  </a:moveTo>
                  <a:lnTo>
                    <a:pt x="327" y="0"/>
                  </a:lnTo>
                  <a:lnTo>
                    <a:pt x="0" y="0"/>
                  </a:lnTo>
                  <a:lnTo>
                    <a:pt x="0" y="220"/>
                  </a:lnTo>
                  <a:lnTo>
                    <a:pt x="327"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2" name="Freeform 72"/>
            <p:cNvSpPr>
              <a:spLocks/>
            </p:cNvSpPr>
            <p:nvPr userDrawn="1"/>
          </p:nvSpPr>
          <p:spPr bwMode="gray">
            <a:xfrm>
              <a:off x="4344" y="4046"/>
              <a:ext cx="29" cy="30"/>
            </a:xfrm>
            <a:custGeom>
              <a:avLst/>
              <a:gdLst>
                <a:gd name="T0" fmla="*/ 18 w 29"/>
                <a:gd name="T1" fmla="*/ 11 h 30"/>
                <a:gd name="T2" fmla="*/ 29 w 29"/>
                <a:gd name="T3" fmla="*/ 11 h 30"/>
                <a:gd name="T4" fmla="*/ 21 w 29"/>
                <a:gd name="T5" fmla="*/ 19 h 30"/>
                <a:gd name="T6" fmla="*/ 24 w 29"/>
                <a:gd name="T7" fmla="*/ 30 h 30"/>
                <a:gd name="T8" fmla="*/ 15 w 29"/>
                <a:gd name="T9" fmla="*/ 23 h 30"/>
                <a:gd name="T10" fmla="*/ 6 w 29"/>
                <a:gd name="T11" fmla="*/ 30 h 30"/>
                <a:gd name="T12" fmla="*/ 9 w 29"/>
                <a:gd name="T13" fmla="*/ 19 h 30"/>
                <a:gd name="T14" fmla="*/ 0 w 29"/>
                <a:gd name="T15" fmla="*/ 11 h 30"/>
                <a:gd name="T16" fmla="*/ 11 w 29"/>
                <a:gd name="T17" fmla="*/ 11 h 30"/>
                <a:gd name="T18" fmla="*/ 15 w 29"/>
                <a:gd name="T19" fmla="*/ 0 h 30"/>
                <a:gd name="T20" fmla="*/ 18 w 29"/>
                <a:gd name="T21" fmla="*/ 11 h 30"/>
                <a:gd name="T22" fmla="*/ 18 w 29"/>
                <a:gd name="T23" fmla="*/ 1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8" y="11"/>
                  </a:moveTo>
                  <a:lnTo>
                    <a:pt x="29" y="11"/>
                  </a:lnTo>
                  <a:lnTo>
                    <a:pt x="21" y="19"/>
                  </a:lnTo>
                  <a:lnTo>
                    <a:pt x="24" y="30"/>
                  </a:lnTo>
                  <a:lnTo>
                    <a:pt x="15" y="23"/>
                  </a:lnTo>
                  <a:lnTo>
                    <a:pt x="6" y="30"/>
                  </a:lnTo>
                  <a:lnTo>
                    <a:pt x="9" y="19"/>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3" name="Freeform 73"/>
            <p:cNvSpPr>
              <a:spLocks/>
            </p:cNvSpPr>
            <p:nvPr userDrawn="1"/>
          </p:nvSpPr>
          <p:spPr bwMode="gray">
            <a:xfrm>
              <a:off x="4345" y="4193"/>
              <a:ext cx="29" cy="28"/>
            </a:xfrm>
            <a:custGeom>
              <a:avLst/>
              <a:gdLst>
                <a:gd name="T0" fmla="*/ 17 w 29"/>
                <a:gd name="T1" fmla="*/ 11 h 28"/>
                <a:gd name="T2" fmla="*/ 29 w 29"/>
                <a:gd name="T3" fmla="*/ 11 h 28"/>
                <a:gd name="T4" fmla="*/ 20 w 29"/>
                <a:gd name="T5" fmla="*/ 17 h 28"/>
                <a:gd name="T6" fmla="*/ 23 w 29"/>
                <a:gd name="T7" fmla="*/ 28 h 28"/>
                <a:gd name="T8" fmla="*/ 14 w 29"/>
                <a:gd name="T9" fmla="*/ 22 h 28"/>
                <a:gd name="T10" fmla="*/ 5 w 29"/>
                <a:gd name="T11" fmla="*/ 28 h 28"/>
                <a:gd name="T12" fmla="*/ 9 w 29"/>
                <a:gd name="T13" fmla="*/ 17 h 28"/>
                <a:gd name="T14" fmla="*/ 0 w 29"/>
                <a:gd name="T15" fmla="*/ 11 h 28"/>
                <a:gd name="T16" fmla="*/ 11 w 29"/>
                <a:gd name="T17" fmla="*/ 11 h 28"/>
                <a:gd name="T18" fmla="*/ 14 w 29"/>
                <a:gd name="T19" fmla="*/ 0 h 28"/>
                <a:gd name="T20" fmla="*/ 17 w 29"/>
                <a:gd name="T21" fmla="*/ 11 h 28"/>
                <a:gd name="T22" fmla="*/ 17 w 29"/>
                <a:gd name="T23" fmla="*/ 1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7" y="11"/>
                  </a:moveTo>
                  <a:lnTo>
                    <a:pt x="29" y="11"/>
                  </a:lnTo>
                  <a:lnTo>
                    <a:pt x="20" y="17"/>
                  </a:lnTo>
                  <a:lnTo>
                    <a:pt x="23" y="28"/>
                  </a:lnTo>
                  <a:lnTo>
                    <a:pt x="14" y="22"/>
                  </a:lnTo>
                  <a:lnTo>
                    <a:pt x="5" y="28"/>
                  </a:lnTo>
                  <a:lnTo>
                    <a:pt x="9" y="17"/>
                  </a:lnTo>
                  <a:lnTo>
                    <a:pt x="0" y="11"/>
                  </a:lnTo>
                  <a:lnTo>
                    <a:pt x="11" y="11"/>
                  </a:lnTo>
                  <a:lnTo>
                    <a:pt x="14" y="0"/>
                  </a:lnTo>
                  <a:lnTo>
                    <a:pt x="17"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4" name="Freeform 74"/>
            <p:cNvSpPr>
              <a:spLocks/>
            </p:cNvSpPr>
            <p:nvPr userDrawn="1"/>
          </p:nvSpPr>
          <p:spPr bwMode="gray">
            <a:xfrm>
              <a:off x="4380" y="4183"/>
              <a:ext cx="30" cy="29"/>
            </a:xfrm>
            <a:custGeom>
              <a:avLst/>
              <a:gdLst>
                <a:gd name="T0" fmla="*/ 18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5" y="29"/>
                  </a:lnTo>
                  <a:lnTo>
                    <a:pt x="15" y="22"/>
                  </a:lnTo>
                  <a:lnTo>
                    <a:pt x="6" y="29"/>
                  </a:lnTo>
                  <a:lnTo>
                    <a:pt x="10" y="18"/>
                  </a:lnTo>
                  <a:lnTo>
                    <a:pt x="0" y="11"/>
                  </a:lnTo>
                  <a:lnTo>
                    <a:pt x="12"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5" name="Freeform 75"/>
            <p:cNvSpPr>
              <a:spLocks/>
            </p:cNvSpPr>
            <p:nvPr userDrawn="1"/>
          </p:nvSpPr>
          <p:spPr bwMode="gray">
            <a:xfrm>
              <a:off x="4380" y="4057"/>
              <a:ext cx="30" cy="28"/>
            </a:xfrm>
            <a:custGeom>
              <a:avLst/>
              <a:gdLst>
                <a:gd name="T0" fmla="*/ 18 w 30"/>
                <a:gd name="T1" fmla="*/ 10 h 28"/>
                <a:gd name="T2" fmla="*/ 30 w 30"/>
                <a:gd name="T3" fmla="*/ 10 h 28"/>
                <a:gd name="T4" fmla="*/ 21 w 30"/>
                <a:gd name="T5" fmla="*/ 17 h 28"/>
                <a:gd name="T6" fmla="*/ 25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5"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6" name="Freeform 76"/>
            <p:cNvSpPr>
              <a:spLocks/>
            </p:cNvSpPr>
            <p:nvPr userDrawn="1"/>
          </p:nvSpPr>
          <p:spPr bwMode="gray">
            <a:xfrm>
              <a:off x="4408" y="4083"/>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8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8"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7" name="Freeform 77"/>
            <p:cNvSpPr>
              <a:spLocks/>
            </p:cNvSpPr>
            <p:nvPr userDrawn="1"/>
          </p:nvSpPr>
          <p:spPr bwMode="gray">
            <a:xfrm>
              <a:off x="4408" y="4157"/>
              <a:ext cx="29" cy="28"/>
            </a:xfrm>
            <a:custGeom>
              <a:avLst/>
              <a:gdLst>
                <a:gd name="T0" fmla="*/ 18 w 29"/>
                <a:gd name="T1" fmla="*/ 10 h 28"/>
                <a:gd name="T2" fmla="*/ 29 w 29"/>
                <a:gd name="T3" fmla="*/ 10 h 28"/>
                <a:gd name="T4" fmla="*/ 20 w 29"/>
                <a:gd name="T5" fmla="*/ 17 h 28"/>
                <a:gd name="T6" fmla="*/ 23 w 29"/>
                <a:gd name="T7" fmla="*/ 28 h 28"/>
                <a:gd name="T8" fmla="*/ 14 w 29"/>
                <a:gd name="T9" fmla="*/ 22 h 28"/>
                <a:gd name="T10" fmla="*/ 5 w 29"/>
                <a:gd name="T11" fmla="*/ 28 h 28"/>
                <a:gd name="T12" fmla="*/ 8 w 29"/>
                <a:gd name="T13" fmla="*/ 17 h 28"/>
                <a:gd name="T14" fmla="*/ 0 w 29"/>
                <a:gd name="T15" fmla="*/ 10 h 28"/>
                <a:gd name="T16" fmla="*/ 10 w 29"/>
                <a:gd name="T17" fmla="*/ 10 h 28"/>
                <a:gd name="T18" fmla="*/ 14 w 29"/>
                <a:gd name="T19" fmla="*/ 0 h 28"/>
                <a:gd name="T20" fmla="*/ 18 w 29"/>
                <a:gd name="T21" fmla="*/ 10 h 28"/>
                <a:gd name="T22" fmla="*/ 18 w 29"/>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8" y="10"/>
                  </a:moveTo>
                  <a:lnTo>
                    <a:pt x="29" y="10"/>
                  </a:lnTo>
                  <a:lnTo>
                    <a:pt x="20" y="17"/>
                  </a:lnTo>
                  <a:lnTo>
                    <a:pt x="23" y="28"/>
                  </a:lnTo>
                  <a:lnTo>
                    <a:pt x="14" y="22"/>
                  </a:lnTo>
                  <a:lnTo>
                    <a:pt x="5" y="28"/>
                  </a:lnTo>
                  <a:lnTo>
                    <a:pt x="8" y="17"/>
                  </a:lnTo>
                  <a:lnTo>
                    <a:pt x="0" y="10"/>
                  </a:lnTo>
                  <a:lnTo>
                    <a:pt x="10" y="10"/>
                  </a:lnTo>
                  <a:lnTo>
                    <a:pt x="14"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8" name="Freeform 78"/>
            <p:cNvSpPr>
              <a:spLocks/>
            </p:cNvSpPr>
            <p:nvPr userDrawn="1"/>
          </p:nvSpPr>
          <p:spPr bwMode="gray">
            <a:xfrm>
              <a:off x="4418" y="4119"/>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9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9"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 name="Freeform 79"/>
            <p:cNvSpPr>
              <a:spLocks/>
            </p:cNvSpPr>
            <p:nvPr userDrawn="1"/>
          </p:nvSpPr>
          <p:spPr bwMode="gray">
            <a:xfrm>
              <a:off x="4307" y="4057"/>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 name="Freeform 80"/>
            <p:cNvSpPr>
              <a:spLocks/>
            </p:cNvSpPr>
            <p:nvPr userDrawn="1"/>
          </p:nvSpPr>
          <p:spPr bwMode="gray">
            <a:xfrm>
              <a:off x="4281" y="4083"/>
              <a:ext cx="30" cy="29"/>
            </a:xfrm>
            <a:custGeom>
              <a:avLst/>
              <a:gdLst>
                <a:gd name="T0" fmla="*/ 18 w 30"/>
                <a:gd name="T1" fmla="*/ 11 h 29"/>
                <a:gd name="T2" fmla="*/ 30 w 30"/>
                <a:gd name="T3" fmla="*/ 11 h 29"/>
                <a:gd name="T4" fmla="*/ 21 w 30"/>
                <a:gd name="T5" fmla="*/ 18 h 29"/>
                <a:gd name="T6" fmla="*/ 24 w 30"/>
                <a:gd name="T7" fmla="*/ 29 h 29"/>
                <a:gd name="T8" fmla="*/ 15 w 30"/>
                <a:gd name="T9" fmla="*/ 22 h 29"/>
                <a:gd name="T10" fmla="*/ 5 w 30"/>
                <a:gd name="T11" fmla="*/ 29 h 29"/>
                <a:gd name="T12" fmla="*/ 9 w 30"/>
                <a:gd name="T13" fmla="*/ 18 h 29"/>
                <a:gd name="T14" fmla="*/ 0 w 30"/>
                <a:gd name="T15" fmla="*/ 11 h 29"/>
                <a:gd name="T16" fmla="*/ 11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4" y="29"/>
                  </a:lnTo>
                  <a:lnTo>
                    <a:pt x="15" y="22"/>
                  </a:lnTo>
                  <a:lnTo>
                    <a:pt x="5" y="29"/>
                  </a:lnTo>
                  <a:lnTo>
                    <a:pt x="9" y="18"/>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1" name="Freeform 81"/>
            <p:cNvSpPr>
              <a:spLocks/>
            </p:cNvSpPr>
            <p:nvPr userDrawn="1"/>
          </p:nvSpPr>
          <p:spPr bwMode="gray">
            <a:xfrm>
              <a:off x="4271" y="4120"/>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2" name="Freeform 82"/>
            <p:cNvSpPr>
              <a:spLocks/>
            </p:cNvSpPr>
            <p:nvPr userDrawn="1"/>
          </p:nvSpPr>
          <p:spPr bwMode="gray">
            <a:xfrm>
              <a:off x="4281" y="4157"/>
              <a:ext cx="30" cy="28"/>
            </a:xfrm>
            <a:custGeom>
              <a:avLst/>
              <a:gdLst>
                <a:gd name="T0" fmla="*/ 18 w 30"/>
                <a:gd name="T1" fmla="*/ 10 h 28"/>
                <a:gd name="T2" fmla="*/ 30 w 30"/>
                <a:gd name="T3" fmla="*/ 10 h 28"/>
                <a:gd name="T4" fmla="*/ 21 w 30"/>
                <a:gd name="T5" fmla="*/ 17 h 28"/>
                <a:gd name="T6" fmla="*/ 24 w 30"/>
                <a:gd name="T7" fmla="*/ 28 h 28"/>
                <a:gd name="T8" fmla="*/ 15 w 30"/>
                <a:gd name="T9" fmla="*/ 22 h 28"/>
                <a:gd name="T10" fmla="*/ 5 w 30"/>
                <a:gd name="T11" fmla="*/ 28 h 28"/>
                <a:gd name="T12" fmla="*/ 9 w 30"/>
                <a:gd name="T13" fmla="*/ 17 h 28"/>
                <a:gd name="T14" fmla="*/ 0 w 30"/>
                <a:gd name="T15" fmla="*/ 10 h 28"/>
                <a:gd name="T16" fmla="*/ 11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4" y="28"/>
                  </a:lnTo>
                  <a:lnTo>
                    <a:pt x="15" y="22"/>
                  </a:lnTo>
                  <a:lnTo>
                    <a:pt x="5" y="28"/>
                  </a:lnTo>
                  <a:lnTo>
                    <a:pt x="9" y="17"/>
                  </a:lnTo>
                  <a:lnTo>
                    <a:pt x="0" y="10"/>
                  </a:lnTo>
                  <a:lnTo>
                    <a:pt x="11"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3" name="Freeform 83"/>
            <p:cNvSpPr>
              <a:spLocks/>
            </p:cNvSpPr>
            <p:nvPr userDrawn="1"/>
          </p:nvSpPr>
          <p:spPr bwMode="gray">
            <a:xfrm>
              <a:off x="4307" y="4183"/>
              <a:ext cx="30" cy="29"/>
            </a:xfrm>
            <a:custGeom>
              <a:avLst/>
              <a:gdLst>
                <a:gd name="T0" fmla="*/ 19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9 w 30"/>
                <a:gd name="T21" fmla="*/ 11 h 29"/>
                <a:gd name="T22" fmla="*/ 19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9" y="11"/>
                  </a:moveTo>
                  <a:lnTo>
                    <a:pt x="30" y="11"/>
                  </a:lnTo>
                  <a:lnTo>
                    <a:pt x="21" y="18"/>
                  </a:lnTo>
                  <a:lnTo>
                    <a:pt x="25" y="29"/>
                  </a:lnTo>
                  <a:lnTo>
                    <a:pt x="15" y="22"/>
                  </a:lnTo>
                  <a:lnTo>
                    <a:pt x="6" y="29"/>
                  </a:lnTo>
                  <a:lnTo>
                    <a:pt x="10" y="18"/>
                  </a:lnTo>
                  <a:lnTo>
                    <a:pt x="0" y="11"/>
                  </a:lnTo>
                  <a:lnTo>
                    <a:pt x="12" y="11"/>
                  </a:lnTo>
                  <a:lnTo>
                    <a:pt x="15" y="0"/>
                  </a:lnTo>
                  <a:lnTo>
                    <a:pt x="19"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18628"/>
                                        </p:tgtEl>
                                        <p:attrNameLst>
                                          <p:attrName>style.visibility</p:attrName>
                                        </p:attrNameLst>
                                      </p:cBhvr>
                                      <p:to>
                                        <p:strVal val="visible"/>
                                      </p:to>
                                    </p:set>
                                    <p:animEffect transition="in" filter="slide(fromBottom)">
                                      <p:cBhvr>
                                        <p:cTn id="7" dur="500"/>
                                        <p:tgtEl>
                                          <p:spTgt spid="181862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18626">
                                            <p:txEl>
                                              <p:pRg st="0" end="0"/>
                                            </p:txEl>
                                          </p:spTgt>
                                        </p:tgtEl>
                                        <p:attrNameLst>
                                          <p:attrName>style.visibility</p:attrName>
                                        </p:attrNameLst>
                                      </p:cBhvr>
                                      <p:to>
                                        <p:strVal val="visible"/>
                                      </p:to>
                                    </p:set>
                                    <p:animEffect transition="in" filter="wipe(left)">
                                      <p:cBhvr>
                                        <p:cTn id="11" dur="1000"/>
                                        <p:tgtEl>
                                          <p:spTgt spid="1818626">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18626">
                                            <p:txEl>
                                              <p:pRg st="1" end="1"/>
                                            </p:txEl>
                                          </p:spTgt>
                                        </p:tgtEl>
                                        <p:attrNameLst>
                                          <p:attrName>style.visibility</p:attrName>
                                        </p:attrNameLst>
                                      </p:cBhvr>
                                      <p:to>
                                        <p:strVal val="visible"/>
                                      </p:to>
                                    </p:set>
                                    <p:animEffect transition="in" filter="wipe(left)">
                                      <p:cBhvr>
                                        <p:cTn id="15" dur="1000"/>
                                        <p:tgtEl>
                                          <p:spTgt spid="1818626">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818626">
                                            <p:txEl>
                                              <p:pRg st="2" end="2"/>
                                            </p:txEl>
                                          </p:spTgt>
                                        </p:tgtEl>
                                        <p:attrNameLst>
                                          <p:attrName>style.visibility</p:attrName>
                                        </p:attrNameLst>
                                      </p:cBhvr>
                                      <p:to>
                                        <p:strVal val="visible"/>
                                      </p:to>
                                    </p:set>
                                    <p:animEffect transition="in" filter="wipe(left)">
                                      <p:cBhvr>
                                        <p:cTn id="19" dur="1000"/>
                                        <p:tgtEl>
                                          <p:spTgt spid="1818626">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818626">
                                            <p:txEl>
                                              <p:pRg st="3" end="3"/>
                                            </p:txEl>
                                          </p:spTgt>
                                        </p:tgtEl>
                                        <p:attrNameLst>
                                          <p:attrName>style.visibility</p:attrName>
                                        </p:attrNameLst>
                                      </p:cBhvr>
                                      <p:to>
                                        <p:strVal val="visible"/>
                                      </p:to>
                                    </p:set>
                                    <p:animEffect transition="in" filter="wipe(left)">
                                      <p:cBhvr>
                                        <p:cTn id="23" dur="1000"/>
                                        <p:tgtEl>
                                          <p:spTgt spid="1818626">
                                            <p:txEl>
                                              <p:pRg st="3" end="3"/>
                                            </p:txEl>
                                          </p:spTgt>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818626">
                                            <p:txEl>
                                              <p:pRg st="4" end="4"/>
                                            </p:txEl>
                                          </p:spTgt>
                                        </p:tgtEl>
                                        <p:attrNameLst>
                                          <p:attrName>style.visibility</p:attrName>
                                        </p:attrNameLst>
                                      </p:cBhvr>
                                      <p:to>
                                        <p:strVal val="visible"/>
                                      </p:to>
                                    </p:set>
                                    <p:animEffect transition="in" filter="wipe(left)">
                                      <p:cBhvr>
                                        <p:cTn id="27" dur="1000"/>
                                        <p:tgtEl>
                                          <p:spTgt spid="1818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6" grpId="0" build="p">
        <p:tmplLst>
          <p:tmpl lvl="1">
            <p:tnLst>
              <p:par>
                <p:cTn presetID="22" presetClass="entr" presetSubtype="8" fill="hold" nodeType="afterEffect">
                  <p:stCondLst>
                    <p:cond delay="0"/>
                  </p:stCondLst>
                  <p:childTnLst>
                    <p:set>
                      <p:cBhvr>
                        <p:cTn dur="1" fill="hold">
                          <p:stCondLst>
                            <p:cond delay="0"/>
                          </p:stCondLst>
                        </p:cTn>
                        <p:tgtEl>
                          <p:spTgt spid="1818626"/>
                        </p:tgtEl>
                        <p:attrNameLst>
                          <p:attrName>style.visibility</p:attrName>
                        </p:attrNameLst>
                      </p:cBhvr>
                      <p:to>
                        <p:strVal val="visible"/>
                      </p:to>
                    </p:set>
                    <p:animEffect transition="in" filter="wipe(left)">
                      <p:cBhvr>
                        <p:cTn dur="1000"/>
                        <p:tgtEl>
                          <p:spTgt spid="181862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818626"/>
                        </p:tgtEl>
                        <p:attrNameLst>
                          <p:attrName>style.visibility</p:attrName>
                        </p:attrNameLst>
                      </p:cBhvr>
                      <p:to>
                        <p:strVal val="visible"/>
                      </p:to>
                    </p:set>
                    <p:animEffect transition="in" filter="wipe(left)">
                      <p:cBhvr>
                        <p:cTn dur="1000"/>
                        <p:tgtEl>
                          <p:spTgt spid="181862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818626"/>
                        </p:tgtEl>
                        <p:attrNameLst>
                          <p:attrName>style.visibility</p:attrName>
                        </p:attrNameLst>
                      </p:cBhvr>
                      <p:to>
                        <p:strVal val="visible"/>
                      </p:to>
                    </p:set>
                    <p:animEffect transition="in" filter="wipe(left)">
                      <p:cBhvr>
                        <p:cTn dur="1000"/>
                        <p:tgtEl>
                          <p:spTgt spid="181862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818626"/>
                        </p:tgtEl>
                        <p:attrNameLst>
                          <p:attrName>style.visibility</p:attrName>
                        </p:attrNameLst>
                      </p:cBhvr>
                      <p:to>
                        <p:strVal val="visible"/>
                      </p:to>
                    </p:set>
                    <p:animEffect transition="in" filter="wipe(left)">
                      <p:cBhvr>
                        <p:cTn dur="1000"/>
                        <p:tgtEl>
                          <p:spTgt spid="181862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818626"/>
                        </p:tgtEl>
                        <p:attrNameLst>
                          <p:attrName>style.visibility</p:attrName>
                        </p:attrNameLst>
                      </p:cBhvr>
                      <p:to>
                        <p:strVal val="visible"/>
                      </p:to>
                    </p:set>
                    <p:animEffect transition="in" filter="wipe(left)">
                      <p:cBhvr>
                        <p:cTn dur="1000"/>
                        <p:tgtEl>
                          <p:spTgt spid="1818626"/>
                        </p:tgtEl>
                      </p:cBhvr>
                    </p:animEffect>
                  </p:childTnLst>
                </p:cTn>
              </p:par>
            </p:tnLst>
          </p:tmpl>
        </p:tmplLst>
      </p:bldP>
      <p:bldP spid="1818628" grpId="0"/>
    </p:bldLst>
  </p:timing>
  <p:hf hdr="0" ftr="0" dt="0"/>
  <p:txStyles>
    <p:titleStyle>
      <a:lvl1pPr algn="l" rtl="0" eaLnBrk="0" fontAlgn="base" hangingPunct="0">
        <a:lnSpc>
          <a:spcPct val="90000"/>
        </a:lnSpc>
        <a:spcBef>
          <a:spcPct val="0"/>
        </a:spcBef>
        <a:spcAft>
          <a:spcPct val="0"/>
        </a:spcAft>
        <a:defRPr sz="2800">
          <a:solidFill>
            <a:schemeClr val="hlink"/>
          </a:solidFill>
          <a:latin typeface="+mj-lt"/>
          <a:ea typeface="+mj-ea"/>
          <a:cs typeface="+mj-cs"/>
        </a:defRPr>
      </a:lvl1pPr>
      <a:lvl2pPr algn="l" rtl="0" eaLnBrk="0" fontAlgn="base" hangingPunct="0">
        <a:lnSpc>
          <a:spcPct val="90000"/>
        </a:lnSpc>
        <a:spcBef>
          <a:spcPct val="0"/>
        </a:spcBef>
        <a:spcAft>
          <a:spcPct val="0"/>
        </a:spcAft>
        <a:defRPr sz="2800">
          <a:solidFill>
            <a:schemeClr val="hlink"/>
          </a:solidFill>
          <a:latin typeface="Arial" charset="0"/>
          <a:cs typeface="Arial" charset="0"/>
        </a:defRPr>
      </a:lvl2pPr>
      <a:lvl3pPr algn="l" rtl="0" eaLnBrk="0" fontAlgn="base" hangingPunct="0">
        <a:lnSpc>
          <a:spcPct val="90000"/>
        </a:lnSpc>
        <a:spcBef>
          <a:spcPct val="0"/>
        </a:spcBef>
        <a:spcAft>
          <a:spcPct val="0"/>
        </a:spcAft>
        <a:defRPr sz="2800">
          <a:solidFill>
            <a:schemeClr val="hlink"/>
          </a:solidFill>
          <a:latin typeface="Arial" charset="0"/>
          <a:cs typeface="Arial" charset="0"/>
        </a:defRPr>
      </a:lvl3pPr>
      <a:lvl4pPr algn="l" rtl="0" eaLnBrk="0" fontAlgn="base" hangingPunct="0">
        <a:lnSpc>
          <a:spcPct val="90000"/>
        </a:lnSpc>
        <a:spcBef>
          <a:spcPct val="0"/>
        </a:spcBef>
        <a:spcAft>
          <a:spcPct val="0"/>
        </a:spcAft>
        <a:defRPr sz="2800">
          <a:solidFill>
            <a:schemeClr val="hlink"/>
          </a:solidFill>
          <a:latin typeface="Arial" charset="0"/>
          <a:cs typeface="Arial" charset="0"/>
        </a:defRPr>
      </a:lvl4pPr>
      <a:lvl5pPr algn="l" rtl="0" eaLnBrk="0" fontAlgn="base" hangingPunct="0">
        <a:lnSpc>
          <a:spcPct val="90000"/>
        </a:lnSpc>
        <a:spcBef>
          <a:spcPct val="0"/>
        </a:spcBef>
        <a:spcAft>
          <a:spcPct val="0"/>
        </a:spcAft>
        <a:defRPr sz="2800">
          <a:solidFill>
            <a:schemeClr val="hlink"/>
          </a:solidFill>
          <a:latin typeface="Arial" charset="0"/>
          <a:cs typeface="Arial" charset="0"/>
        </a:defRPr>
      </a:lvl5pPr>
      <a:lvl6pPr marL="457200" algn="l" rtl="0" fontAlgn="base">
        <a:lnSpc>
          <a:spcPct val="90000"/>
        </a:lnSpc>
        <a:spcBef>
          <a:spcPct val="0"/>
        </a:spcBef>
        <a:spcAft>
          <a:spcPct val="0"/>
        </a:spcAft>
        <a:defRPr sz="2800">
          <a:solidFill>
            <a:schemeClr val="hlink"/>
          </a:solidFill>
          <a:latin typeface="Arial" charset="0"/>
          <a:cs typeface="Arial" charset="0"/>
        </a:defRPr>
      </a:lvl6pPr>
      <a:lvl7pPr marL="914400" algn="l" rtl="0" fontAlgn="base">
        <a:lnSpc>
          <a:spcPct val="90000"/>
        </a:lnSpc>
        <a:spcBef>
          <a:spcPct val="0"/>
        </a:spcBef>
        <a:spcAft>
          <a:spcPct val="0"/>
        </a:spcAft>
        <a:defRPr sz="2800">
          <a:solidFill>
            <a:schemeClr val="hlink"/>
          </a:solidFill>
          <a:latin typeface="Arial" charset="0"/>
          <a:cs typeface="Arial" charset="0"/>
        </a:defRPr>
      </a:lvl7pPr>
      <a:lvl8pPr marL="1371600" algn="l" rtl="0" fontAlgn="base">
        <a:lnSpc>
          <a:spcPct val="90000"/>
        </a:lnSpc>
        <a:spcBef>
          <a:spcPct val="0"/>
        </a:spcBef>
        <a:spcAft>
          <a:spcPct val="0"/>
        </a:spcAft>
        <a:defRPr sz="2800">
          <a:solidFill>
            <a:schemeClr val="hlink"/>
          </a:solidFill>
          <a:latin typeface="Arial" charset="0"/>
          <a:cs typeface="Arial" charset="0"/>
        </a:defRPr>
      </a:lvl8pPr>
      <a:lvl9pPr marL="1828800" algn="l" rtl="0" fontAlgn="base">
        <a:lnSpc>
          <a:spcPct val="90000"/>
        </a:lnSpc>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a:solidFill>
            <a:schemeClr val="bg1"/>
          </a:solidFill>
          <a:latin typeface="+mn-lt"/>
          <a:cs typeface="+mn-cs"/>
        </a:defRPr>
      </a:lvl2pPr>
      <a:lvl3pPr marL="1143000" indent="-228600" algn="l" rtl="0" eaLnBrk="0" fontAlgn="base" hangingPunct="0">
        <a:spcBef>
          <a:spcPct val="20000"/>
        </a:spcBef>
        <a:spcAft>
          <a:spcPct val="0"/>
        </a:spcAft>
        <a:buClr>
          <a:schemeClr val="folHlink"/>
        </a:buClr>
        <a:buChar char="•"/>
        <a:defRPr sz="1600">
          <a:solidFill>
            <a:schemeClr val="bg1"/>
          </a:solidFill>
          <a:latin typeface="+mn-lt"/>
          <a:cs typeface="+mn-cs"/>
        </a:defRPr>
      </a:lvl3pPr>
      <a:lvl4pPr marL="1600200" indent="-228600" algn="l" rtl="0" eaLnBrk="0" fontAlgn="base" hangingPunct="0">
        <a:spcBef>
          <a:spcPct val="20000"/>
        </a:spcBef>
        <a:spcAft>
          <a:spcPct val="0"/>
        </a:spcAft>
        <a:buClr>
          <a:schemeClr val="folHlink"/>
        </a:buClr>
        <a:buChar char="–"/>
        <a:defRPr sz="1400">
          <a:solidFill>
            <a:schemeClr val="bg1"/>
          </a:solidFill>
          <a:latin typeface="+mn-lt"/>
          <a:cs typeface="+mn-cs"/>
        </a:defRPr>
      </a:lvl4pPr>
      <a:lvl5pPr marL="2057400" indent="-228600" algn="l" rtl="0" eaLnBrk="0" fontAlgn="base" hangingPunct="0">
        <a:spcBef>
          <a:spcPct val="20000"/>
        </a:spcBef>
        <a:spcAft>
          <a:spcPct val="0"/>
        </a:spcAft>
        <a:buClr>
          <a:schemeClr val="folHlink"/>
        </a:buClr>
        <a:buChar char="»"/>
        <a:defRPr sz="1400">
          <a:solidFill>
            <a:schemeClr val="bg1"/>
          </a:solidFill>
          <a:latin typeface="+mn-lt"/>
          <a:cs typeface="+mn-cs"/>
        </a:defRPr>
      </a:lvl5pPr>
      <a:lvl6pPr marL="2514600" indent="-228600" algn="l" rtl="0" fontAlgn="base">
        <a:spcBef>
          <a:spcPct val="20000"/>
        </a:spcBef>
        <a:spcAft>
          <a:spcPct val="0"/>
        </a:spcAft>
        <a:buClr>
          <a:schemeClr val="folHlink"/>
        </a:buClr>
        <a:buChar char="»"/>
        <a:defRPr sz="1400">
          <a:solidFill>
            <a:schemeClr val="bg1"/>
          </a:solidFill>
          <a:latin typeface="+mn-lt"/>
          <a:cs typeface="+mn-cs"/>
        </a:defRPr>
      </a:lvl6pPr>
      <a:lvl7pPr marL="2971800" indent="-228600" algn="l" rtl="0" fontAlgn="base">
        <a:spcBef>
          <a:spcPct val="20000"/>
        </a:spcBef>
        <a:spcAft>
          <a:spcPct val="0"/>
        </a:spcAft>
        <a:buClr>
          <a:schemeClr val="folHlink"/>
        </a:buClr>
        <a:buChar char="»"/>
        <a:defRPr sz="1400">
          <a:solidFill>
            <a:schemeClr val="bg1"/>
          </a:solidFill>
          <a:latin typeface="+mn-lt"/>
          <a:cs typeface="+mn-cs"/>
        </a:defRPr>
      </a:lvl7pPr>
      <a:lvl8pPr marL="3429000" indent="-228600" algn="l" rtl="0" fontAlgn="base">
        <a:spcBef>
          <a:spcPct val="20000"/>
        </a:spcBef>
        <a:spcAft>
          <a:spcPct val="0"/>
        </a:spcAft>
        <a:buClr>
          <a:schemeClr val="folHlink"/>
        </a:buClr>
        <a:buChar char="»"/>
        <a:defRPr sz="1400">
          <a:solidFill>
            <a:schemeClr val="bg1"/>
          </a:solidFill>
          <a:latin typeface="+mn-lt"/>
          <a:cs typeface="+mn-cs"/>
        </a:defRPr>
      </a:lvl8pPr>
      <a:lvl9pPr marL="3886200" indent="-228600" algn="l" rtl="0" fontAlgn="base">
        <a:spcBef>
          <a:spcPct val="20000"/>
        </a:spcBef>
        <a:spcAft>
          <a:spcPct val="0"/>
        </a:spcAft>
        <a:buClr>
          <a:schemeClr val="folHlink"/>
        </a:buClr>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degrad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06375"/>
            <a:ext cx="9144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fond_courb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57200"/>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Logos_EUComm_en_f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4800" y="1524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courb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200" y="481013"/>
            <a:ext cx="9296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carte_fina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77200" y="-276225"/>
            <a:ext cx="1066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9"/>
          <p:cNvSpPr>
            <a:spLocks noGrp="1" noChangeArrowheads="1"/>
          </p:cNvSpPr>
          <p:nvPr>
            <p:ph type="title"/>
          </p:nvPr>
        </p:nvSpPr>
        <p:spPr bwMode="auto">
          <a:xfrm>
            <a:off x="685800" y="990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Klicka här för att ändra format</a:t>
            </a:r>
          </a:p>
        </p:txBody>
      </p:sp>
      <p:sp>
        <p:nvSpPr>
          <p:cNvPr id="3080" name="Rectangle 10"/>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
        <p:nvSpPr>
          <p:cNvPr id="101397" name="Text Box 21"/>
          <p:cNvSpPr txBox="1">
            <a:spLocks noChangeArrowheads="1"/>
          </p:cNvSpPr>
          <p:nvPr userDrawn="1"/>
        </p:nvSpPr>
        <p:spPr bwMode="auto">
          <a:xfrm>
            <a:off x="8153400" y="6400800"/>
            <a:ext cx="990600" cy="366713"/>
          </a:xfrm>
          <a:prstGeom prst="rect">
            <a:avLst/>
          </a:prstGeom>
          <a:noFill/>
          <a:ln w="9525">
            <a:noFill/>
            <a:miter lim="800000"/>
            <a:headEnd/>
            <a:tailEnd/>
          </a:ln>
          <a:effectLst/>
        </p:spPr>
        <p:txBody>
          <a:bodyPr>
            <a:spAutoFit/>
          </a:bodyPr>
          <a:lstStyle>
            <a:lvl1pPr>
              <a:spcBef>
                <a:spcPct val="0"/>
              </a:spcBef>
              <a:defRPr>
                <a:solidFill>
                  <a:schemeClr val="tx1"/>
                </a:solidFill>
                <a:latin typeface="Arial" charset="0"/>
                <a:ea typeface="ＭＳ Ｐゴシック" charset="0"/>
              </a:defRPr>
            </a:lvl1pPr>
            <a:lvl2pPr marL="742950" indent="-285750">
              <a:spcBef>
                <a:spcPct val="0"/>
              </a:spcBef>
              <a:defRPr>
                <a:solidFill>
                  <a:schemeClr val="tx1"/>
                </a:solidFill>
                <a:latin typeface="Arial" charset="0"/>
                <a:ea typeface="ＭＳ Ｐゴシック" charset="0"/>
              </a:defRPr>
            </a:lvl2pPr>
            <a:lvl3pPr marL="1143000" indent="-228600">
              <a:spcBef>
                <a:spcPct val="0"/>
              </a:spcBef>
              <a:defRPr>
                <a:solidFill>
                  <a:schemeClr val="tx1"/>
                </a:solidFill>
                <a:latin typeface="Arial" charset="0"/>
                <a:ea typeface="ＭＳ Ｐゴシック" charset="0"/>
              </a:defRPr>
            </a:lvl3pPr>
            <a:lvl4pPr marL="1600200" indent="-228600">
              <a:spcBef>
                <a:spcPct val="0"/>
              </a:spcBef>
              <a:defRPr>
                <a:solidFill>
                  <a:schemeClr val="tx1"/>
                </a:solidFill>
                <a:latin typeface="Arial" charset="0"/>
                <a:ea typeface="ＭＳ Ｐゴシック" charset="0"/>
              </a:defRPr>
            </a:lvl4pPr>
            <a:lvl5pPr marL="2057400" indent="-2286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100000"/>
              </a:lnSpc>
              <a:spcBef>
                <a:spcPct val="50000"/>
              </a:spcBef>
              <a:buFontTx/>
              <a:buNone/>
              <a:defRPr/>
            </a:pPr>
            <a:endParaRPr lang="nl-NL" dirty="0" smtClean="0">
              <a:solidFill>
                <a:srgbClr val="16489F"/>
              </a:solidFill>
              <a:latin typeface="Tahoma" charset="0"/>
            </a:endParaRPr>
          </a:p>
        </p:txBody>
      </p:sp>
      <p:sp>
        <p:nvSpPr>
          <p:cNvPr id="101398" name="Text Box 22"/>
          <p:cNvSpPr txBox="1">
            <a:spLocks noChangeArrowheads="1"/>
          </p:cNvSpPr>
          <p:nvPr userDrawn="1"/>
        </p:nvSpPr>
        <p:spPr bwMode="auto">
          <a:xfrm>
            <a:off x="8534400" y="6324600"/>
            <a:ext cx="533400" cy="366713"/>
          </a:xfrm>
          <a:prstGeom prst="rect">
            <a:avLst/>
          </a:prstGeom>
          <a:noFill/>
          <a:ln w="9525">
            <a:noFill/>
            <a:miter lim="800000"/>
            <a:headEnd/>
            <a:tailEnd/>
          </a:ln>
          <a:effectLst/>
        </p:spPr>
        <p:txBody>
          <a:bodyPr>
            <a:spAutoFit/>
          </a:bodyPr>
          <a:lstStyle>
            <a:lvl1pPr>
              <a:defRPr sz="2600">
                <a:solidFill>
                  <a:schemeClr val="tx1"/>
                </a:solidFill>
                <a:latin typeface="Tahoma" pitchFamily="34" charset="0"/>
                <a:ea typeface="ＭＳ Ｐゴシック" pitchFamily="34" charset="-128"/>
              </a:defRPr>
            </a:lvl1pPr>
            <a:lvl2pPr marL="742950" indent="-285750">
              <a:defRPr sz="2600">
                <a:solidFill>
                  <a:schemeClr val="tx1"/>
                </a:solidFill>
                <a:latin typeface="Tahoma" pitchFamily="34" charset="0"/>
                <a:ea typeface="ＭＳ Ｐゴシック" pitchFamily="34" charset="-128"/>
              </a:defRPr>
            </a:lvl2pPr>
            <a:lvl3pPr marL="1143000" indent="-228600">
              <a:defRPr sz="2600">
                <a:solidFill>
                  <a:schemeClr val="tx1"/>
                </a:solidFill>
                <a:latin typeface="Tahoma" pitchFamily="34" charset="0"/>
                <a:ea typeface="ＭＳ Ｐゴシック" pitchFamily="34" charset="-128"/>
              </a:defRPr>
            </a:lvl3pPr>
            <a:lvl4pPr marL="1600200" indent="-228600">
              <a:defRPr sz="2600">
                <a:solidFill>
                  <a:schemeClr val="tx1"/>
                </a:solidFill>
                <a:latin typeface="Tahoma" pitchFamily="34" charset="0"/>
                <a:ea typeface="ＭＳ Ｐゴシック" pitchFamily="34" charset="-128"/>
              </a:defRPr>
            </a:lvl4pPr>
            <a:lvl5pPr marL="2057400" indent="-228600">
              <a:defRPr sz="2600">
                <a:solidFill>
                  <a:schemeClr val="tx1"/>
                </a:solidFill>
                <a:latin typeface="Tahoma" pitchFamily="34" charset="0"/>
                <a:ea typeface="ＭＳ Ｐゴシック" pitchFamily="34" charset="-128"/>
              </a:defRPr>
            </a:lvl5pPr>
            <a:lvl6pPr marL="25146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6pPr>
            <a:lvl7pPr marL="29718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7pPr>
            <a:lvl8pPr marL="34290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8pPr>
            <a:lvl9pPr marL="38862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9pPr>
          </a:lstStyle>
          <a:p>
            <a:pPr>
              <a:lnSpc>
                <a:spcPct val="100000"/>
              </a:lnSpc>
              <a:buFontTx/>
              <a:buNone/>
              <a:defRPr/>
            </a:pPr>
            <a:fld id="{AE3340AB-47CA-4D1E-AC79-1A49F78E6149}" type="slidenum">
              <a:rPr lang="en-GB" sz="1800" smtClean="0">
                <a:solidFill>
                  <a:srgbClr val="16489F"/>
                </a:solidFill>
              </a:rPr>
              <a:pPr>
                <a:lnSpc>
                  <a:spcPct val="100000"/>
                </a:lnSpc>
                <a:buFontTx/>
                <a:buNone/>
                <a:defRPr/>
              </a:pPr>
              <a:t>‹#›</a:t>
            </a:fld>
            <a:endParaRPr lang="en-GB" sz="1800" smtClean="0">
              <a:solidFill>
                <a:srgbClr val="16489F"/>
              </a:solidFill>
            </a:endParaRPr>
          </a:p>
        </p:txBody>
      </p:sp>
    </p:spTree>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rgbClr val="16489F"/>
          </a:solidFill>
          <a:latin typeface="+mj-lt"/>
          <a:ea typeface="MS PGothic" pitchFamily="34" charset="-128"/>
          <a:cs typeface="ＭＳ Ｐゴシック" charset="0"/>
        </a:defRPr>
      </a:lvl1pPr>
      <a:lvl2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2pPr>
      <a:lvl3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3pPr>
      <a:lvl4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4pPr>
      <a:lvl5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5pPr>
      <a:lvl6pPr marL="457200" algn="ctr" rtl="0" fontAlgn="base">
        <a:lnSpc>
          <a:spcPct val="85000"/>
        </a:lnSpc>
        <a:spcBef>
          <a:spcPct val="0"/>
        </a:spcBef>
        <a:spcAft>
          <a:spcPct val="0"/>
        </a:spcAft>
        <a:defRPr sz="3200" b="1">
          <a:solidFill>
            <a:srgbClr val="16489F"/>
          </a:solidFill>
          <a:latin typeface="Tahoma" charset="0"/>
          <a:ea typeface="ＭＳ Ｐゴシック" charset="0"/>
        </a:defRPr>
      </a:lvl6pPr>
      <a:lvl7pPr marL="914400" algn="ctr" rtl="0" fontAlgn="base">
        <a:lnSpc>
          <a:spcPct val="85000"/>
        </a:lnSpc>
        <a:spcBef>
          <a:spcPct val="0"/>
        </a:spcBef>
        <a:spcAft>
          <a:spcPct val="0"/>
        </a:spcAft>
        <a:defRPr sz="3200" b="1">
          <a:solidFill>
            <a:srgbClr val="16489F"/>
          </a:solidFill>
          <a:latin typeface="Tahoma" charset="0"/>
          <a:ea typeface="ＭＳ Ｐゴシック" charset="0"/>
        </a:defRPr>
      </a:lvl7pPr>
      <a:lvl8pPr marL="1371600" algn="ctr" rtl="0" fontAlgn="base">
        <a:lnSpc>
          <a:spcPct val="85000"/>
        </a:lnSpc>
        <a:spcBef>
          <a:spcPct val="0"/>
        </a:spcBef>
        <a:spcAft>
          <a:spcPct val="0"/>
        </a:spcAft>
        <a:defRPr sz="3200" b="1">
          <a:solidFill>
            <a:srgbClr val="16489F"/>
          </a:solidFill>
          <a:latin typeface="Tahoma" charset="0"/>
          <a:ea typeface="ＭＳ Ｐゴシック" charset="0"/>
        </a:defRPr>
      </a:lvl8pPr>
      <a:lvl9pPr marL="1828800" algn="ctr" rtl="0" fontAlgn="base">
        <a:lnSpc>
          <a:spcPct val="85000"/>
        </a:lnSpc>
        <a:spcBef>
          <a:spcPct val="0"/>
        </a:spcBef>
        <a:spcAft>
          <a:spcPct val="0"/>
        </a:spcAft>
        <a:defRPr sz="3200" b="1">
          <a:solidFill>
            <a:srgbClr val="16489F"/>
          </a:solidFill>
          <a:latin typeface="Tahoma" charset="0"/>
          <a:ea typeface="ＭＳ Ｐゴシック" charset="0"/>
        </a:defRPr>
      </a:lvl9pPr>
    </p:titleStyle>
    <p:bodyStyle>
      <a:lvl1pPr marL="342900" indent="-342900" algn="l" rtl="0" eaLnBrk="0" fontAlgn="base" hangingPunct="0">
        <a:lnSpc>
          <a:spcPct val="90000"/>
        </a:lnSpc>
        <a:spcBef>
          <a:spcPct val="40000"/>
        </a:spcBef>
        <a:spcAft>
          <a:spcPct val="0"/>
        </a:spcAft>
        <a:buChar char="•"/>
        <a:defRPr sz="2400">
          <a:solidFill>
            <a:srgbClr val="16489F"/>
          </a:solidFill>
          <a:latin typeface="+mn-lt"/>
          <a:ea typeface="MS PGothic" pitchFamily="34" charset="-128"/>
          <a:cs typeface="ＭＳ Ｐゴシック" charset="0"/>
        </a:defRPr>
      </a:lvl1pPr>
      <a:lvl2pPr marL="742950" indent="-285750" algn="l" rtl="0" eaLnBrk="0" fontAlgn="base" hangingPunct="0">
        <a:lnSpc>
          <a:spcPct val="90000"/>
        </a:lnSpc>
        <a:spcBef>
          <a:spcPct val="20000"/>
        </a:spcBef>
        <a:spcAft>
          <a:spcPct val="0"/>
        </a:spcAft>
        <a:buChar char="–"/>
        <a:defRPr sz="2400">
          <a:solidFill>
            <a:srgbClr val="16489F"/>
          </a:solidFill>
          <a:latin typeface="+mn-lt"/>
          <a:ea typeface="MS PGothic" pitchFamily="34" charset="-128"/>
        </a:defRPr>
      </a:lvl2pPr>
      <a:lvl3pPr marL="1143000" indent="-228600" algn="l" rtl="0" eaLnBrk="0" fontAlgn="base" hangingPunct="0">
        <a:lnSpc>
          <a:spcPct val="90000"/>
        </a:lnSpc>
        <a:spcBef>
          <a:spcPct val="40000"/>
        </a:spcBef>
        <a:spcAft>
          <a:spcPct val="0"/>
        </a:spcAft>
        <a:buChar char="•"/>
        <a:defRPr sz="2000">
          <a:solidFill>
            <a:srgbClr val="16489F"/>
          </a:solidFill>
          <a:latin typeface="+mn-lt"/>
          <a:ea typeface="MS PGothic" pitchFamily="34" charset="-128"/>
        </a:defRPr>
      </a:lvl3pPr>
      <a:lvl4pPr marL="1562100" indent="-228600" algn="l" rtl="0" eaLnBrk="0" fontAlgn="base" hangingPunct="0">
        <a:lnSpc>
          <a:spcPct val="90000"/>
        </a:lnSpc>
        <a:spcBef>
          <a:spcPct val="40000"/>
        </a:spcBef>
        <a:spcAft>
          <a:spcPct val="0"/>
        </a:spcAft>
        <a:buChar char="–"/>
        <a:defRPr>
          <a:solidFill>
            <a:srgbClr val="16489F"/>
          </a:solidFill>
          <a:latin typeface="+mn-lt"/>
          <a:ea typeface="MS PGothic" pitchFamily="34" charset="-128"/>
        </a:defRPr>
      </a:lvl4pPr>
      <a:lvl5pPr marL="1981200" indent="-228600" algn="l" rtl="0" eaLnBrk="0" fontAlgn="base" hangingPunct="0">
        <a:lnSpc>
          <a:spcPct val="90000"/>
        </a:lnSpc>
        <a:spcBef>
          <a:spcPct val="40000"/>
        </a:spcBef>
        <a:spcAft>
          <a:spcPct val="0"/>
        </a:spcAft>
        <a:buChar char="»"/>
        <a:defRPr>
          <a:solidFill>
            <a:srgbClr val="16489F"/>
          </a:solidFill>
          <a:latin typeface="+mn-lt"/>
          <a:ea typeface="MS PGothic" pitchFamily="34" charset="-128"/>
        </a:defRPr>
      </a:lvl5pPr>
      <a:lvl6pPr marL="2438400" indent="-228600" algn="l" rtl="0" fontAlgn="base">
        <a:lnSpc>
          <a:spcPct val="90000"/>
        </a:lnSpc>
        <a:spcBef>
          <a:spcPct val="40000"/>
        </a:spcBef>
        <a:spcAft>
          <a:spcPct val="0"/>
        </a:spcAft>
        <a:buChar char="»"/>
        <a:defRPr>
          <a:solidFill>
            <a:srgbClr val="16489F"/>
          </a:solidFill>
          <a:latin typeface="+mn-lt"/>
          <a:ea typeface="+mn-ea"/>
        </a:defRPr>
      </a:lvl6pPr>
      <a:lvl7pPr marL="2895600" indent="-228600" algn="l" rtl="0" fontAlgn="base">
        <a:lnSpc>
          <a:spcPct val="90000"/>
        </a:lnSpc>
        <a:spcBef>
          <a:spcPct val="40000"/>
        </a:spcBef>
        <a:spcAft>
          <a:spcPct val="0"/>
        </a:spcAft>
        <a:buChar char="»"/>
        <a:defRPr>
          <a:solidFill>
            <a:srgbClr val="16489F"/>
          </a:solidFill>
          <a:latin typeface="+mn-lt"/>
          <a:ea typeface="+mn-ea"/>
        </a:defRPr>
      </a:lvl7pPr>
      <a:lvl8pPr marL="3352800" indent="-228600" algn="l" rtl="0" fontAlgn="base">
        <a:lnSpc>
          <a:spcPct val="90000"/>
        </a:lnSpc>
        <a:spcBef>
          <a:spcPct val="40000"/>
        </a:spcBef>
        <a:spcAft>
          <a:spcPct val="0"/>
        </a:spcAft>
        <a:buChar char="»"/>
        <a:defRPr>
          <a:solidFill>
            <a:srgbClr val="16489F"/>
          </a:solidFill>
          <a:latin typeface="+mn-lt"/>
          <a:ea typeface="+mn-ea"/>
        </a:defRPr>
      </a:lvl8pPr>
      <a:lvl9pPr marL="3810000" indent="-228600" algn="l" rtl="0" fontAlgn="base">
        <a:lnSpc>
          <a:spcPct val="90000"/>
        </a:lnSpc>
        <a:spcBef>
          <a:spcPct val="40000"/>
        </a:spcBef>
        <a:spcAft>
          <a:spcPct val="0"/>
        </a:spcAft>
        <a:buChar char="»"/>
        <a:defRPr>
          <a:solidFill>
            <a:srgbClr val="16489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degrad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06375"/>
            <a:ext cx="9144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3" descr="fond_courb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57200"/>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Logos_EUComm_en_f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4800" y="1524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courb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200" y="481013"/>
            <a:ext cx="9296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carte_fina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77200" y="-276225"/>
            <a:ext cx="1066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p:cNvSpPr>
            <a:spLocks noGrp="1" noChangeArrowheads="1"/>
          </p:cNvSpPr>
          <p:nvPr>
            <p:ph type="title"/>
          </p:nvPr>
        </p:nvSpPr>
        <p:spPr bwMode="auto">
          <a:xfrm>
            <a:off x="685800" y="990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Klicka här för att ändra format</a:t>
            </a:r>
          </a:p>
        </p:txBody>
      </p:sp>
      <p:sp>
        <p:nvSpPr>
          <p:cNvPr id="4104" name="Rectangle 10"/>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
        <p:nvSpPr>
          <p:cNvPr id="101397" name="Text Box 21"/>
          <p:cNvSpPr txBox="1">
            <a:spLocks noChangeArrowheads="1"/>
          </p:cNvSpPr>
          <p:nvPr userDrawn="1"/>
        </p:nvSpPr>
        <p:spPr bwMode="auto">
          <a:xfrm>
            <a:off x="8153400" y="6400800"/>
            <a:ext cx="990600" cy="366713"/>
          </a:xfrm>
          <a:prstGeom prst="rect">
            <a:avLst/>
          </a:prstGeom>
          <a:noFill/>
          <a:ln w="9525">
            <a:noFill/>
            <a:miter lim="800000"/>
            <a:headEnd/>
            <a:tailEnd/>
          </a:ln>
          <a:effectLst/>
        </p:spPr>
        <p:txBody>
          <a:bodyPr>
            <a:spAutoFit/>
          </a:bodyPr>
          <a:lstStyle>
            <a:lvl1pPr>
              <a:spcBef>
                <a:spcPct val="0"/>
              </a:spcBef>
              <a:defRPr>
                <a:solidFill>
                  <a:schemeClr val="tx1"/>
                </a:solidFill>
                <a:latin typeface="Arial" charset="0"/>
                <a:ea typeface="ＭＳ Ｐゴシック" charset="0"/>
              </a:defRPr>
            </a:lvl1pPr>
            <a:lvl2pPr marL="742950" indent="-285750">
              <a:spcBef>
                <a:spcPct val="0"/>
              </a:spcBef>
              <a:defRPr>
                <a:solidFill>
                  <a:schemeClr val="tx1"/>
                </a:solidFill>
                <a:latin typeface="Arial" charset="0"/>
                <a:ea typeface="ＭＳ Ｐゴシック" charset="0"/>
              </a:defRPr>
            </a:lvl2pPr>
            <a:lvl3pPr marL="1143000" indent="-228600">
              <a:spcBef>
                <a:spcPct val="0"/>
              </a:spcBef>
              <a:defRPr>
                <a:solidFill>
                  <a:schemeClr val="tx1"/>
                </a:solidFill>
                <a:latin typeface="Arial" charset="0"/>
                <a:ea typeface="ＭＳ Ｐゴシック" charset="0"/>
              </a:defRPr>
            </a:lvl3pPr>
            <a:lvl4pPr marL="1600200" indent="-228600">
              <a:spcBef>
                <a:spcPct val="0"/>
              </a:spcBef>
              <a:defRPr>
                <a:solidFill>
                  <a:schemeClr val="tx1"/>
                </a:solidFill>
                <a:latin typeface="Arial" charset="0"/>
                <a:ea typeface="ＭＳ Ｐゴシック" charset="0"/>
              </a:defRPr>
            </a:lvl4pPr>
            <a:lvl5pPr marL="2057400" indent="-2286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100000"/>
              </a:lnSpc>
              <a:spcBef>
                <a:spcPct val="50000"/>
              </a:spcBef>
              <a:buFontTx/>
              <a:buNone/>
              <a:defRPr/>
            </a:pPr>
            <a:endParaRPr lang="nl-NL" dirty="0" smtClean="0">
              <a:solidFill>
                <a:srgbClr val="16489F"/>
              </a:solidFill>
              <a:latin typeface="Tahoma" charset="0"/>
            </a:endParaRPr>
          </a:p>
        </p:txBody>
      </p:sp>
      <p:sp>
        <p:nvSpPr>
          <p:cNvPr id="101398" name="Text Box 22"/>
          <p:cNvSpPr txBox="1">
            <a:spLocks noChangeArrowheads="1"/>
          </p:cNvSpPr>
          <p:nvPr userDrawn="1"/>
        </p:nvSpPr>
        <p:spPr bwMode="auto">
          <a:xfrm>
            <a:off x="8534400" y="6324600"/>
            <a:ext cx="533400" cy="366713"/>
          </a:xfrm>
          <a:prstGeom prst="rect">
            <a:avLst/>
          </a:prstGeom>
          <a:noFill/>
          <a:ln w="9525">
            <a:noFill/>
            <a:miter lim="800000"/>
            <a:headEnd/>
            <a:tailEnd/>
          </a:ln>
          <a:effectLst/>
        </p:spPr>
        <p:txBody>
          <a:bodyPr>
            <a:spAutoFit/>
          </a:bodyPr>
          <a:lstStyle>
            <a:lvl1pPr>
              <a:defRPr sz="2600">
                <a:solidFill>
                  <a:schemeClr val="tx1"/>
                </a:solidFill>
                <a:latin typeface="Tahoma" pitchFamily="34" charset="0"/>
                <a:ea typeface="ＭＳ Ｐゴシック" pitchFamily="34" charset="-128"/>
              </a:defRPr>
            </a:lvl1pPr>
            <a:lvl2pPr marL="742950" indent="-285750">
              <a:defRPr sz="2600">
                <a:solidFill>
                  <a:schemeClr val="tx1"/>
                </a:solidFill>
                <a:latin typeface="Tahoma" pitchFamily="34" charset="0"/>
                <a:ea typeface="ＭＳ Ｐゴシック" pitchFamily="34" charset="-128"/>
              </a:defRPr>
            </a:lvl2pPr>
            <a:lvl3pPr marL="1143000" indent="-228600">
              <a:defRPr sz="2600">
                <a:solidFill>
                  <a:schemeClr val="tx1"/>
                </a:solidFill>
                <a:latin typeface="Tahoma" pitchFamily="34" charset="0"/>
                <a:ea typeface="ＭＳ Ｐゴシック" pitchFamily="34" charset="-128"/>
              </a:defRPr>
            </a:lvl3pPr>
            <a:lvl4pPr marL="1600200" indent="-228600">
              <a:defRPr sz="2600">
                <a:solidFill>
                  <a:schemeClr val="tx1"/>
                </a:solidFill>
                <a:latin typeface="Tahoma" pitchFamily="34" charset="0"/>
                <a:ea typeface="ＭＳ Ｐゴシック" pitchFamily="34" charset="-128"/>
              </a:defRPr>
            </a:lvl4pPr>
            <a:lvl5pPr marL="2057400" indent="-228600">
              <a:defRPr sz="2600">
                <a:solidFill>
                  <a:schemeClr val="tx1"/>
                </a:solidFill>
                <a:latin typeface="Tahoma" pitchFamily="34" charset="0"/>
                <a:ea typeface="ＭＳ Ｐゴシック" pitchFamily="34" charset="-128"/>
              </a:defRPr>
            </a:lvl5pPr>
            <a:lvl6pPr marL="25146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6pPr>
            <a:lvl7pPr marL="29718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7pPr>
            <a:lvl8pPr marL="34290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8pPr>
            <a:lvl9pPr marL="3886200" indent="-228600" eaLnBrk="0" fontAlgn="base" hangingPunct="0">
              <a:spcBef>
                <a:spcPct val="50000"/>
              </a:spcBef>
              <a:spcAft>
                <a:spcPct val="0"/>
              </a:spcAft>
              <a:defRPr sz="2600">
                <a:solidFill>
                  <a:schemeClr val="tx1"/>
                </a:solidFill>
                <a:latin typeface="Tahoma" pitchFamily="34" charset="0"/>
                <a:ea typeface="ＭＳ Ｐゴシック" pitchFamily="34" charset="-128"/>
              </a:defRPr>
            </a:lvl9pPr>
          </a:lstStyle>
          <a:p>
            <a:pPr>
              <a:lnSpc>
                <a:spcPct val="100000"/>
              </a:lnSpc>
              <a:buFontTx/>
              <a:buNone/>
              <a:defRPr/>
            </a:pPr>
            <a:fld id="{57AA9A14-F47C-40D3-8951-0A9FABF38DC5}" type="slidenum">
              <a:rPr lang="en-GB" sz="1800" smtClean="0">
                <a:solidFill>
                  <a:srgbClr val="16489F"/>
                </a:solidFill>
              </a:rPr>
              <a:pPr>
                <a:lnSpc>
                  <a:spcPct val="100000"/>
                </a:lnSpc>
                <a:buFontTx/>
                <a:buNone/>
                <a:defRPr/>
              </a:pPr>
              <a:t>‹#›</a:t>
            </a:fld>
            <a:endParaRPr lang="en-GB" sz="1800" smtClean="0">
              <a:solidFill>
                <a:srgbClr val="16489F"/>
              </a:solidFill>
            </a:endParaRPr>
          </a:p>
        </p:txBody>
      </p:sp>
    </p:spTree>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 id="2147484948" r:id="rId12"/>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rgbClr val="16489F"/>
          </a:solidFill>
          <a:latin typeface="+mj-lt"/>
          <a:ea typeface="MS PGothic" pitchFamily="34" charset="-128"/>
          <a:cs typeface="ＭＳ Ｐゴシック" charset="0"/>
        </a:defRPr>
      </a:lvl1pPr>
      <a:lvl2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2pPr>
      <a:lvl3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3pPr>
      <a:lvl4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4pPr>
      <a:lvl5pPr algn="ctr" rtl="0" eaLnBrk="0" fontAlgn="base" hangingPunct="0">
        <a:lnSpc>
          <a:spcPct val="85000"/>
        </a:lnSpc>
        <a:spcBef>
          <a:spcPct val="0"/>
        </a:spcBef>
        <a:spcAft>
          <a:spcPct val="0"/>
        </a:spcAft>
        <a:defRPr sz="3200" b="1">
          <a:solidFill>
            <a:srgbClr val="16489F"/>
          </a:solidFill>
          <a:latin typeface="Tahoma" charset="0"/>
          <a:ea typeface="MS PGothic" pitchFamily="34" charset="-128"/>
          <a:cs typeface="ＭＳ Ｐゴシック" charset="0"/>
        </a:defRPr>
      </a:lvl5pPr>
      <a:lvl6pPr marL="457200" algn="ctr" rtl="0" fontAlgn="base">
        <a:lnSpc>
          <a:spcPct val="85000"/>
        </a:lnSpc>
        <a:spcBef>
          <a:spcPct val="0"/>
        </a:spcBef>
        <a:spcAft>
          <a:spcPct val="0"/>
        </a:spcAft>
        <a:defRPr sz="3200" b="1">
          <a:solidFill>
            <a:srgbClr val="16489F"/>
          </a:solidFill>
          <a:latin typeface="Tahoma" charset="0"/>
          <a:ea typeface="ＭＳ Ｐゴシック" charset="0"/>
        </a:defRPr>
      </a:lvl6pPr>
      <a:lvl7pPr marL="914400" algn="ctr" rtl="0" fontAlgn="base">
        <a:lnSpc>
          <a:spcPct val="85000"/>
        </a:lnSpc>
        <a:spcBef>
          <a:spcPct val="0"/>
        </a:spcBef>
        <a:spcAft>
          <a:spcPct val="0"/>
        </a:spcAft>
        <a:defRPr sz="3200" b="1">
          <a:solidFill>
            <a:srgbClr val="16489F"/>
          </a:solidFill>
          <a:latin typeface="Tahoma" charset="0"/>
          <a:ea typeface="ＭＳ Ｐゴシック" charset="0"/>
        </a:defRPr>
      </a:lvl7pPr>
      <a:lvl8pPr marL="1371600" algn="ctr" rtl="0" fontAlgn="base">
        <a:lnSpc>
          <a:spcPct val="85000"/>
        </a:lnSpc>
        <a:spcBef>
          <a:spcPct val="0"/>
        </a:spcBef>
        <a:spcAft>
          <a:spcPct val="0"/>
        </a:spcAft>
        <a:defRPr sz="3200" b="1">
          <a:solidFill>
            <a:srgbClr val="16489F"/>
          </a:solidFill>
          <a:latin typeface="Tahoma" charset="0"/>
          <a:ea typeface="ＭＳ Ｐゴシック" charset="0"/>
        </a:defRPr>
      </a:lvl8pPr>
      <a:lvl9pPr marL="1828800" algn="ctr" rtl="0" fontAlgn="base">
        <a:lnSpc>
          <a:spcPct val="85000"/>
        </a:lnSpc>
        <a:spcBef>
          <a:spcPct val="0"/>
        </a:spcBef>
        <a:spcAft>
          <a:spcPct val="0"/>
        </a:spcAft>
        <a:defRPr sz="3200" b="1">
          <a:solidFill>
            <a:srgbClr val="16489F"/>
          </a:solidFill>
          <a:latin typeface="Tahoma" charset="0"/>
          <a:ea typeface="ＭＳ Ｐゴシック" charset="0"/>
        </a:defRPr>
      </a:lvl9pPr>
    </p:titleStyle>
    <p:bodyStyle>
      <a:lvl1pPr marL="342900" indent="-342900" algn="l" rtl="0" eaLnBrk="0" fontAlgn="base" hangingPunct="0">
        <a:lnSpc>
          <a:spcPct val="90000"/>
        </a:lnSpc>
        <a:spcBef>
          <a:spcPct val="40000"/>
        </a:spcBef>
        <a:spcAft>
          <a:spcPct val="0"/>
        </a:spcAft>
        <a:buChar char="•"/>
        <a:defRPr sz="2400">
          <a:solidFill>
            <a:srgbClr val="16489F"/>
          </a:solidFill>
          <a:latin typeface="+mn-lt"/>
          <a:ea typeface="MS PGothic" pitchFamily="34" charset="-128"/>
          <a:cs typeface="ＭＳ Ｐゴシック" charset="0"/>
        </a:defRPr>
      </a:lvl1pPr>
      <a:lvl2pPr marL="742950" indent="-285750" algn="l" rtl="0" eaLnBrk="0" fontAlgn="base" hangingPunct="0">
        <a:lnSpc>
          <a:spcPct val="90000"/>
        </a:lnSpc>
        <a:spcBef>
          <a:spcPct val="20000"/>
        </a:spcBef>
        <a:spcAft>
          <a:spcPct val="0"/>
        </a:spcAft>
        <a:buChar char="–"/>
        <a:defRPr sz="2400">
          <a:solidFill>
            <a:srgbClr val="16489F"/>
          </a:solidFill>
          <a:latin typeface="+mn-lt"/>
          <a:ea typeface="MS PGothic" pitchFamily="34" charset="-128"/>
        </a:defRPr>
      </a:lvl2pPr>
      <a:lvl3pPr marL="1143000" indent="-228600" algn="l" rtl="0" eaLnBrk="0" fontAlgn="base" hangingPunct="0">
        <a:lnSpc>
          <a:spcPct val="90000"/>
        </a:lnSpc>
        <a:spcBef>
          <a:spcPct val="40000"/>
        </a:spcBef>
        <a:spcAft>
          <a:spcPct val="0"/>
        </a:spcAft>
        <a:buChar char="•"/>
        <a:defRPr sz="2000">
          <a:solidFill>
            <a:srgbClr val="16489F"/>
          </a:solidFill>
          <a:latin typeface="+mn-lt"/>
          <a:ea typeface="MS PGothic" pitchFamily="34" charset="-128"/>
        </a:defRPr>
      </a:lvl3pPr>
      <a:lvl4pPr marL="1562100" indent="-228600" algn="l" rtl="0" eaLnBrk="0" fontAlgn="base" hangingPunct="0">
        <a:lnSpc>
          <a:spcPct val="90000"/>
        </a:lnSpc>
        <a:spcBef>
          <a:spcPct val="40000"/>
        </a:spcBef>
        <a:spcAft>
          <a:spcPct val="0"/>
        </a:spcAft>
        <a:buChar char="–"/>
        <a:defRPr>
          <a:solidFill>
            <a:srgbClr val="16489F"/>
          </a:solidFill>
          <a:latin typeface="+mn-lt"/>
          <a:ea typeface="MS PGothic" pitchFamily="34" charset="-128"/>
        </a:defRPr>
      </a:lvl4pPr>
      <a:lvl5pPr marL="1981200" indent="-228600" algn="l" rtl="0" eaLnBrk="0" fontAlgn="base" hangingPunct="0">
        <a:lnSpc>
          <a:spcPct val="90000"/>
        </a:lnSpc>
        <a:spcBef>
          <a:spcPct val="40000"/>
        </a:spcBef>
        <a:spcAft>
          <a:spcPct val="0"/>
        </a:spcAft>
        <a:buChar char="»"/>
        <a:defRPr>
          <a:solidFill>
            <a:srgbClr val="16489F"/>
          </a:solidFill>
          <a:latin typeface="+mn-lt"/>
          <a:ea typeface="MS PGothic" pitchFamily="34" charset="-128"/>
        </a:defRPr>
      </a:lvl5pPr>
      <a:lvl6pPr marL="2438400" indent="-228600" algn="l" rtl="0" fontAlgn="base">
        <a:lnSpc>
          <a:spcPct val="90000"/>
        </a:lnSpc>
        <a:spcBef>
          <a:spcPct val="40000"/>
        </a:spcBef>
        <a:spcAft>
          <a:spcPct val="0"/>
        </a:spcAft>
        <a:buChar char="»"/>
        <a:defRPr>
          <a:solidFill>
            <a:srgbClr val="16489F"/>
          </a:solidFill>
          <a:latin typeface="+mn-lt"/>
          <a:ea typeface="+mn-ea"/>
        </a:defRPr>
      </a:lvl6pPr>
      <a:lvl7pPr marL="2895600" indent="-228600" algn="l" rtl="0" fontAlgn="base">
        <a:lnSpc>
          <a:spcPct val="90000"/>
        </a:lnSpc>
        <a:spcBef>
          <a:spcPct val="40000"/>
        </a:spcBef>
        <a:spcAft>
          <a:spcPct val="0"/>
        </a:spcAft>
        <a:buChar char="»"/>
        <a:defRPr>
          <a:solidFill>
            <a:srgbClr val="16489F"/>
          </a:solidFill>
          <a:latin typeface="+mn-lt"/>
          <a:ea typeface="+mn-ea"/>
        </a:defRPr>
      </a:lvl7pPr>
      <a:lvl8pPr marL="3352800" indent="-228600" algn="l" rtl="0" fontAlgn="base">
        <a:lnSpc>
          <a:spcPct val="90000"/>
        </a:lnSpc>
        <a:spcBef>
          <a:spcPct val="40000"/>
        </a:spcBef>
        <a:spcAft>
          <a:spcPct val="0"/>
        </a:spcAft>
        <a:buChar char="»"/>
        <a:defRPr>
          <a:solidFill>
            <a:srgbClr val="16489F"/>
          </a:solidFill>
          <a:latin typeface="+mn-lt"/>
          <a:ea typeface="+mn-ea"/>
        </a:defRPr>
      </a:lvl8pPr>
      <a:lvl9pPr marL="3810000" indent="-228600" algn="l" rtl="0" fontAlgn="base">
        <a:lnSpc>
          <a:spcPct val="90000"/>
        </a:lnSpc>
        <a:spcBef>
          <a:spcPct val="40000"/>
        </a:spcBef>
        <a:spcAft>
          <a:spcPct val="0"/>
        </a:spcAft>
        <a:buChar char="»"/>
        <a:defRPr>
          <a:solidFill>
            <a:srgbClr val="16489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youtube.com/watch?v=kfsHg9i5r24"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G:\Bruksela_8_12_2011\spots\unia2_infrastruktura_30sec_subtitle.mpg" TargetMode="Externa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1"/>
          <p:cNvSpPr>
            <a:spLocks noGrp="1" noChangeArrowheads="1"/>
          </p:cNvSpPr>
          <p:nvPr>
            <p:ph type="ctrTitle"/>
          </p:nvPr>
        </p:nvSpPr>
        <p:spPr>
          <a:xfrm>
            <a:off x="684213" y="2197100"/>
            <a:ext cx="7991475" cy="1412875"/>
          </a:xfrm>
        </p:spPr>
        <p:txBody>
          <a:bodyPr/>
          <a:lstStyle/>
          <a:p>
            <a:pPr eaLnBrk="1" hangingPunct="1">
              <a:lnSpc>
                <a:spcPct val="100000"/>
              </a:lnSpc>
            </a:pPr>
            <a:r>
              <a:rPr lang="en-US" sz="2800" b="0" dirty="0" smtClean="0">
                <a:latin typeface="Verdana" pitchFamily="1" charset="0"/>
              </a:rPr>
              <a:t>Communicating EU Regional policy in Spain 2014-2020</a:t>
            </a:r>
            <a:endParaRPr lang="en-US" sz="2800" b="0" dirty="0">
              <a:latin typeface="Verdana" pitchFamily="1" charset="0"/>
            </a:endParaRPr>
          </a:p>
        </p:txBody>
      </p:sp>
      <p:sp>
        <p:nvSpPr>
          <p:cNvPr id="132099" name="Rectangle 22"/>
          <p:cNvSpPr>
            <a:spLocks noGrp="1" noChangeArrowheads="1"/>
          </p:cNvSpPr>
          <p:nvPr>
            <p:ph type="subTitle" idx="1"/>
          </p:nvPr>
        </p:nvSpPr>
        <p:spPr>
          <a:xfrm>
            <a:off x="611188" y="3644900"/>
            <a:ext cx="8209284" cy="2528888"/>
          </a:xfrm>
        </p:spPr>
        <p:txBody>
          <a:bodyPr/>
          <a:lstStyle/>
          <a:p>
            <a:pPr eaLnBrk="1" hangingPunct="1"/>
            <a:endParaRPr lang="fr-FR" dirty="0" smtClean="0"/>
          </a:p>
          <a:p>
            <a:pPr eaLnBrk="1" hangingPunct="1"/>
            <a:endParaRPr lang="fr-FR" dirty="0" smtClean="0"/>
          </a:p>
          <a:p>
            <a:pPr algn="r" eaLnBrk="1" hangingPunct="1">
              <a:lnSpc>
                <a:spcPct val="100000"/>
              </a:lnSpc>
              <a:spcBef>
                <a:spcPts val="650"/>
              </a:spcBef>
              <a:spcAft>
                <a:spcPts val="288"/>
              </a:spcAft>
            </a:pPr>
            <a:r>
              <a:rPr lang="en-US" sz="2000" dirty="0">
                <a:latin typeface="Verdana" pitchFamily="1" charset="0"/>
              </a:rPr>
              <a:t>Ana-Paula </a:t>
            </a:r>
            <a:r>
              <a:rPr lang="en-US" sz="2000" dirty="0" err="1">
                <a:latin typeface="Verdana" pitchFamily="1" charset="0"/>
              </a:rPr>
              <a:t>Laissy</a:t>
            </a:r>
            <a:r>
              <a:rPr lang="en-US" sz="2000" dirty="0">
                <a:latin typeface="Verdana" pitchFamily="1" charset="0"/>
              </a:rPr>
              <a:t> </a:t>
            </a:r>
            <a:br>
              <a:rPr lang="en-US" sz="2000" dirty="0">
                <a:latin typeface="Verdana" pitchFamily="1" charset="0"/>
              </a:rPr>
            </a:br>
            <a:r>
              <a:rPr lang="en-US" sz="2000" dirty="0">
                <a:latin typeface="Verdana" pitchFamily="1" charset="0"/>
              </a:rPr>
              <a:t>Head of the Communication Unit</a:t>
            </a:r>
            <a:br>
              <a:rPr lang="en-US" sz="2000" dirty="0">
                <a:latin typeface="Verdana" pitchFamily="1" charset="0"/>
              </a:rPr>
            </a:br>
            <a:r>
              <a:rPr lang="en-US" sz="2000" dirty="0">
                <a:latin typeface="Verdana" pitchFamily="1" charset="0"/>
              </a:rPr>
              <a:t>European Commission</a:t>
            </a:r>
            <a:br>
              <a:rPr lang="en-US" sz="2000" dirty="0">
                <a:latin typeface="Verdana" pitchFamily="1" charset="0"/>
              </a:rPr>
            </a:br>
            <a:r>
              <a:rPr lang="en-US" sz="2000" dirty="0">
                <a:latin typeface="Verdana" pitchFamily="1" charset="0"/>
              </a:rPr>
              <a:t>Directorate-General Regional and Urban </a:t>
            </a:r>
            <a:r>
              <a:rPr lang="en-US" sz="2000" dirty="0" smtClean="0">
                <a:latin typeface="Verdana" pitchFamily="1" charset="0"/>
              </a:rPr>
              <a:t>Policy</a:t>
            </a:r>
          </a:p>
          <a:p>
            <a:pPr algn="r" eaLnBrk="1" hangingPunct="1">
              <a:lnSpc>
                <a:spcPct val="100000"/>
              </a:lnSpc>
              <a:spcBef>
                <a:spcPts val="650"/>
              </a:spcBef>
              <a:spcAft>
                <a:spcPts val="288"/>
              </a:spcAft>
            </a:pPr>
            <a:r>
              <a:rPr lang="en-US" sz="2000" dirty="0" smtClean="0">
                <a:latin typeface="Verdana" pitchFamily="1" charset="0"/>
              </a:rPr>
              <a:t>San Lorenzo de El Escorial (Madrid), </a:t>
            </a:r>
            <a:r>
              <a:rPr lang="en-US" sz="2000" dirty="0">
                <a:latin typeface="Verdana" pitchFamily="1" charset="0"/>
              </a:rPr>
              <a:t>12 -13 Dec. 2013</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10</a:t>
            </a:fld>
            <a:endParaRPr lang="fr-FR" sz="1200" baseline="30000">
              <a:solidFill>
                <a:schemeClr val="tx1"/>
              </a:solidFill>
            </a:endParaRPr>
          </a:p>
        </p:txBody>
      </p:sp>
      <p:pic>
        <p:nvPicPr>
          <p:cNvPr id="3" name="Picture 2" descr="FL384 CitizensÆ awareness and perceptions of EU regional policy ES (ES).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718881"/>
            <a:ext cx="9540552" cy="5203938"/>
          </a:xfrm>
          <a:prstGeom prst="rect">
            <a:avLst/>
          </a:prstGeom>
        </p:spPr>
      </p:pic>
    </p:spTree>
    <p:extLst>
      <p:ext uri="{BB962C8B-B14F-4D97-AF65-F5344CB8AC3E}">
        <p14:creationId xmlns:p14="http://schemas.microsoft.com/office/powerpoint/2010/main" val="282849621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11</a:t>
            </a:fld>
            <a:endParaRPr lang="fr-FR" sz="1200" baseline="30000">
              <a:solidFill>
                <a:schemeClr val="tx1"/>
              </a:solidFill>
            </a:endParaRPr>
          </a:p>
        </p:txBody>
      </p:sp>
      <p:pic>
        <p:nvPicPr>
          <p:cNvPr id="3" name="Picture 2" descr="FL384 CitizensÆ awareness and perceptions of EU regional policy ES (ES).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797435"/>
            <a:ext cx="9396536" cy="5125384"/>
          </a:xfrm>
          <a:prstGeom prst="rect">
            <a:avLst/>
          </a:prstGeom>
        </p:spPr>
      </p:pic>
    </p:spTree>
    <p:extLst>
      <p:ext uri="{BB962C8B-B14F-4D97-AF65-F5344CB8AC3E}">
        <p14:creationId xmlns:p14="http://schemas.microsoft.com/office/powerpoint/2010/main" val="125134292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3600" b="1" dirty="0">
                <a:solidFill>
                  <a:srgbClr val="1F497D"/>
                </a:solidFill>
                <a:latin typeface="Verdana" pitchFamily="1" charset="0"/>
              </a:rPr>
              <a:t>Key actors</a:t>
            </a:r>
          </a:p>
        </p:txBody>
      </p:sp>
      <p:sp>
        <p:nvSpPr>
          <p:cNvPr id="5123"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457200" indent="-4556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eaLnBrk="1" hangingPunct="1">
              <a:lnSpc>
                <a:spcPct val="100000"/>
              </a:lnSpc>
              <a:spcBef>
                <a:spcPts val="638"/>
              </a:spcBef>
              <a:spcAft>
                <a:spcPts val="1425"/>
              </a:spcAft>
              <a:buSzPct val="45000"/>
              <a:buFont typeface="Arial" charset="0"/>
              <a:buChar char="•"/>
            </a:pPr>
            <a:r>
              <a:rPr lang="en-US" sz="3200">
                <a:solidFill>
                  <a:srgbClr val="1F497D"/>
                </a:solidFill>
                <a:latin typeface="Verdana" pitchFamily="1" charset="0"/>
              </a:rPr>
              <a:t>Member State: Information &amp; Communication Officer</a:t>
            </a:r>
          </a:p>
          <a:p>
            <a:pPr eaLnBrk="1" hangingPunct="1">
              <a:lnSpc>
                <a:spcPct val="100000"/>
              </a:lnSpc>
              <a:spcBef>
                <a:spcPts val="638"/>
              </a:spcBef>
              <a:spcAft>
                <a:spcPts val="1425"/>
              </a:spcAft>
              <a:buSzPct val="45000"/>
              <a:buFont typeface="Arial" charset="0"/>
              <a:buChar char="•"/>
            </a:pPr>
            <a:r>
              <a:rPr lang="en-US" sz="3200">
                <a:solidFill>
                  <a:srgbClr val="1F497D"/>
                </a:solidFill>
                <a:latin typeface="Verdana" pitchFamily="1" charset="0"/>
              </a:rPr>
              <a:t>Managing Authority: Communication officer</a:t>
            </a:r>
          </a:p>
          <a:p>
            <a:pPr eaLnBrk="1" hangingPunct="1">
              <a:lnSpc>
                <a:spcPct val="100000"/>
              </a:lnSpc>
              <a:spcBef>
                <a:spcPts val="638"/>
              </a:spcBef>
              <a:spcAft>
                <a:spcPts val="1425"/>
              </a:spcAft>
              <a:buSzPct val="45000"/>
              <a:buFont typeface="Arial" charset="0"/>
              <a:buChar char="•"/>
            </a:pPr>
            <a:r>
              <a:rPr lang="en-US" sz="3200">
                <a:solidFill>
                  <a:srgbClr val="1F497D"/>
                </a:solidFill>
                <a:latin typeface="Verdana" pitchFamily="1" charset="0"/>
              </a:rPr>
              <a:t>Beneficiaries</a:t>
            </a:r>
          </a:p>
          <a:p>
            <a:pPr eaLnBrk="1" hangingPunct="1">
              <a:lnSpc>
                <a:spcPct val="100000"/>
              </a:lnSpc>
              <a:spcBef>
                <a:spcPts val="638"/>
              </a:spcBef>
              <a:spcAft>
                <a:spcPts val="1425"/>
              </a:spcAft>
              <a:buSzPct val="45000"/>
              <a:buFont typeface="Arial" charset="0"/>
              <a:buChar char="•"/>
            </a:pPr>
            <a:r>
              <a:rPr lang="en-US" sz="3200">
                <a:solidFill>
                  <a:srgbClr val="1F497D"/>
                </a:solidFill>
                <a:latin typeface="Verdana" pitchFamily="1" charset="0"/>
              </a:rPr>
              <a:t>European Commission </a:t>
            </a:r>
            <a:r>
              <a:rPr lang="en-US" sz="2400">
                <a:solidFill>
                  <a:srgbClr val="1F497D"/>
                </a:solidFill>
                <a:latin typeface="Verdana" pitchFamily="1" charset="0"/>
              </a:rPr>
              <a:t>(incl. Commission Representations in Member States)</a:t>
            </a:r>
          </a:p>
          <a:p>
            <a:pPr eaLnBrk="1" hangingPunct="1">
              <a:lnSpc>
                <a:spcPct val="100000"/>
              </a:lnSpc>
              <a:spcBef>
                <a:spcPts val="638"/>
              </a:spcBef>
              <a:spcAft>
                <a:spcPts val="1425"/>
              </a:spcAft>
              <a:buClrTx/>
              <a:buSzTx/>
              <a:buFontTx/>
              <a:buNone/>
            </a:pPr>
            <a:endParaRPr lang="en-US" sz="3200">
              <a:solidFill>
                <a:srgbClr val="1F497D"/>
              </a:solidFill>
              <a:latin typeface="Verdana" pitchFamily="1" charset="0"/>
            </a:endParaRPr>
          </a:p>
        </p:txBody>
      </p:sp>
    </p:spTree>
    <p:extLst>
      <p:ext uri="{BB962C8B-B14F-4D97-AF65-F5344CB8AC3E}">
        <p14:creationId xmlns:p14="http://schemas.microsoft.com/office/powerpoint/2010/main" val="2672456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eaLnBrk="1" hangingPunct="1">
              <a:lnSpc>
                <a:spcPct val="100000"/>
              </a:lnSpc>
              <a:buNone/>
            </a:pPr>
            <a:r>
              <a:rPr lang="en-US" sz="2400" b="1" dirty="0">
                <a:solidFill>
                  <a:srgbClr val="1F497D"/>
                </a:solidFill>
                <a:latin typeface="Verdana" pitchFamily="1" charset="0"/>
              </a:rPr>
              <a:t>Key activities – Communication strategy for each Operational </a:t>
            </a:r>
            <a:r>
              <a:rPr lang="en-US" sz="2400" b="1" dirty="0" err="1">
                <a:solidFill>
                  <a:srgbClr val="1F497D"/>
                </a:solidFill>
                <a:latin typeface="Verdana" pitchFamily="1" charset="0"/>
              </a:rPr>
              <a:t>programme</a:t>
            </a:r>
            <a:endParaRPr lang="en-US" sz="2400" b="1" dirty="0">
              <a:solidFill>
                <a:srgbClr val="1F497D"/>
              </a:solidFill>
              <a:latin typeface="Verdana" pitchFamily="1" charset="0"/>
            </a:endParaRPr>
          </a:p>
        </p:txBody>
      </p:sp>
      <p:sp>
        <p:nvSpPr>
          <p:cNvPr id="6147"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54586"/>
            <a:ext cx="422592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310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04800" y="188913"/>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800" b="1" dirty="0">
                <a:solidFill>
                  <a:srgbClr val="1F497D"/>
                </a:solidFill>
                <a:latin typeface="Verdana" pitchFamily="1" charset="0"/>
              </a:rPr>
              <a:t>Key activities - Cohesion policy portal </a:t>
            </a:r>
            <a:br>
              <a:rPr lang="en-US" sz="2800" b="1" dirty="0">
                <a:solidFill>
                  <a:srgbClr val="1F497D"/>
                </a:solidFill>
                <a:latin typeface="Verdana" pitchFamily="1" charset="0"/>
              </a:rPr>
            </a:br>
            <a:r>
              <a:rPr lang="en-US" sz="1600" b="1" dirty="0">
                <a:solidFill>
                  <a:srgbClr val="1F497D"/>
                </a:solidFill>
                <a:latin typeface="Verdana" pitchFamily="1" charset="0"/>
              </a:rPr>
              <a:t>(incl. ETC </a:t>
            </a:r>
            <a:r>
              <a:rPr lang="en-US" sz="1600" b="1" dirty="0" err="1">
                <a:solidFill>
                  <a:srgbClr val="1F497D"/>
                </a:solidFill>
                <a:latin typeface="Verdana" pitchFamily="1" charset="0"/>
              </a:rPr>
              <a:t>programmes</a:t>
            </a:r>
            <a:r>
              <a:rPr lang="en-US" sz="1600" b="1" dirty="0">
                <a:solidFill>
                  <a:srgbClr val="1F497D"/>
                </a:solidFill>
                <a:latin typeface="Verdana" pitchFamily="1" charset="0"/>
              </a:rPr>
              <a:t>)</a:t>
            </a:r>
            <a:endParaRPr lang="en-US" sz="2800" b="1" dirty="0">
              <a:solidFill>
                <a:srgbClr val="1F497D"/>
              </a:solidFill>
              <a:latin typeface="Verdana" pitchFamily="1" charset="0"/>
            </a:endParaRPr>
          </a:p>
        </p:txBody>
      </p:sp>
      <p:sp>
        <p:nvSpPr>
          <p:cNvPr id="7171"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98669"/>
            <a:ext cx="7432303" cy="43465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76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800" b="1" dirty="0">
                <a:solidFill>
                  <a:srgbClr val="1F497D"/>
                </a:solidFill>
                <a:latin typeface="Verdana" pitchFamily="1" charset="0"/>
              </a:rPr>
              <a:t>Key activities - Cohesion policy portal </a:t>
            </a:r>
            <a:r>
              <a:rPr lang="en-US" sz="2800" b="1" i="1" dirty="0">
                <a:solidFill>
                  <a:srgbClr val="1F497D"/>
                </a:solidFill>
                <a:latin typeface="Verdana" pitchFamily="1" charset="0"/>
              </a:rPr>
              <a:t>with project examples</a:t>
            </a:r>
          </a:p>
        </p:txBody>
      </p:sp>
      <p:sp>
        <p:nvSpPr>
          <p:cNvPr id="8195"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68413"/>
            <a:ext cx="5383212"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644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800" b="1" dirty="0">
                <a:solidFill>
                  <a:srgbClr val="1F497D"/>
                </a:solidFill>
                <a:latin typeface="Verdana" pitchFamily="1" charset="0"/>
              </a:rPr>
              <a:t>Key activities – Operational </a:t>
            </a:r>
            <a:r>
              <a:rPr lang="en-US" sz="2800" b="1" dirty="0" err="1">
                <a:solidFill>
                  <a:srgbClr val="1F497D"/>
                </a:solidFill>
                <a:latin typeface="Verdana" pitchFamily="1" charset="0"/>
              </a:rPr>
              <a:t>programme</a:t>
            </a:r>
            <a:r>
              <a:rPr lang="en-US" sz="2800" b="1" dirty="0">
                <a:solidFill>
                  <a:srgbClr val="1F497D"/>
                </a:solidFill>
                <a:latin typeface="Verdana" pitchFamily="1" charset="0"/>
              </a:rPr>
              <a:t> website</a:t>
            </a:r>
          </a:p>
        </p:txBody>
      </p:sp>
      <p:sp>
        <p:nvSpPr>
          <p:cNvPr id="10243"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50938"/>
            <a:ext cx="59769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931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04800" y="26035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800" b="1" dirty="0">
                <a:solidFill>
                  <a:srgbClr val="1F497D"/>
                </a:solidFill>
                <a:latin typeface="Verdana" pitchFamily="1" charset="0"/>
              </a:rPr>
              <a:t>Key activities - List of Operations</a:t>
            </a:r>
          </a:p>
        </p:txBody>
      </p:sp>
      <p:sp>
        <p:nvSpPr>
          <p:cNvPr id="11267"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31850"/>
            <a:ext cx="532447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2738" y="2644775"/>
            <a:ext cx="464026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16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04800" y="26035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400" b="1" dirty="0">
                <a:solidFill>
                  <a:srgbClr val="1F497D"/>
                </a:solidFill>
                <a:latin typeface="Verdana" pitchFamily="1" charset="0"/>
              </a:rPr>
              <a:t>Key activities – </a:t>
            </a:r>
            <a:r>
              <a:rPr lang="en-US" sz="2400" b="1" dirty="0" smtClean="0">
                <a:solidFill>
                  <a:srgbClr val="1F497D"/>
                </a:solidFill>
                <a:latin typeface="Verdana" pitchFamily="1" charset="0"/>
              </a:rPr>
              <a:t>Help beneficiaries meet their publicity requirements</a:t>
            </a:r>
            <a:endParaRPr lang="en-US" sz="2400" b="1" dirty="0">
              <a:solidFill>
                <a:srgbClr val="1F497D"/>
              </a:solidFill>
              <a:latin typeface="Verdana" pitchFamily="1" charset="0"/>
            </a:endParaRPr>
          </a:p>
        </p:txBody>
      </p:sp>
      <p:sp>
        <p:nvSpPr>
          <p:cNvPr id="12291"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34748"/>
            <a:ext cx="6408712" cy="5129527"/>
          </a:xfrm>
          <a:prstGeom prst="rect">
            <a:avLst/>
          </a:prstGeom>
        </p:spPr>
      </p:pic>
    </p:spTree>
    <p:extLst>
      <p:ext uri="{BB962C8B-B14F-4D97-AF65-F5344CB8AC3E}">
        <p14:creationId xmlns:p14="http://schemas.microsoft.com/office/powerpoint/2010/main" val="1546262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50825" y="228600"/>
            <a:ext cx="8512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hangingPunct="1">
              <a:lnSpc>
                <a:spcPct val="100000"/>
              </a:lnSpc>
              <a:buNone/>
            </a:pPr>
            <a:r>
              <a:rPr lang="en-US" sz="2800" b="1" dirty="0">
                <a:solidFill>
                  <a:srgbClr val="1F497D"/>
                </a:solidFill>
                <a:latin typeface="Verdana" pitchFamily="1" charset="0"/>
              </a:rPr>
              <a:t>Key activities – OP launch event / </a:t>
            </a:r>
            <a:br>
              <a:rPr lang="en-US" sz="2800" b="1" dirty="0">
                <a:solidFill>
                  <a:srgbClr val="1F497D"/>
                </a:solidFill>
                <a:latin typeface="Verdana" pitchFamily="1" charset="0"/>
              </a:rPr>
            </a:br>
            <a:r>
              <a:rPr lang="en-US" sz="2800" b="1" dirty="0">
                <a:solidFill>
                  <a:srgbClr val="1F497D"/>
                </a:solidFill>
                <a:latin typeface="Verdana" pitchFamily="1" charset="0"/>
              </a:rPr>
              <a:t>Major Annual Information Activity</a:t>
            </a:r>
          </a:p>
        </p:txBody>
      </p:sp>
      <p:sp>
        <p:nvSpPr>
          <p:cNvPr id="9219" name="Text Box 2"/>
          <p:cNvSpPr txBox="1">
            <a:spLocks noChangeArrowheads="1"/>
          </p:cNvSpPr>
          <p:nvPr/>
        </p:nvSpPr>
        <p:spPr bwMode="auto">
          <a:xfrm>
            <a:off x="304800" y="1600200"/>
            <a:ext cx="84582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r" eaLnBrk="1" hangingPunct="1">
              <a:lnSpc>
                <a:spcPct val="100000"/>
              </a:lnSpc>
              <a:spcBef>
                <a:spcPts val="638"/>
              </a:spcBef>
              <a:spcAft>
                <a:spcPts val="1425"/>
              </a:spcAft>
            </a:pPr>
            <a:endParaRPr lang="en-US" sz="3200">
              <a:solidFill>
                <a:srgbClr val="1F497D"/>
              </a:solidFill>
              <a:latin typeface="Verdana" pitchFamily="1" charset="0"/>
            </a:endParaRPr>
          </a:p>
          <a:p>
            <a:pPr algn="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736725"/>
            <a:ext cx="3810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51000"/>
            <a:ext cx="3324225" cy="501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9" descr="rotta cover">
            <a:hlinkClick r:id="rId5"/>
          </p:cNvPr>
          <p:cNvPicPr>
            <a:picLocks noChangeAspect="1" noChangeArrowheads="1"/>
          </p:cNvPicPr>
          <p:nvPr/>
        </p:nvPicPr>
        <p:blipFill>
          <a:blip r:embed="rId6"/>
          <a:srcRect/>
          <a:stretch>
            <a:fillRect/>
          </a:stretch>
        </p:blipFill>
        <p:spPr bwMode="auto">
          <a:xfrm>
            <a:off x="4679950" y="3068638"/>
            <a:ext cx="3810000" cy="2328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0209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3200" b="1" dirty="0">
                <a:solidFill>
                  <a:srgbClr val="1F497D"/>
                </a:solidFill>
                <a:latin typeface="Verdana" pitchFamily="1" charset="0"/>
              </a:rPr>
              <a:t>Structure of the presentation</a:t>
            </a:r>
          </a:p>
        </p:txBody>
      </p:sp>
      <p:sp>
        <p:nvSpPr>
          <p:cNvPr id="5122" name="Text Box 2"/>
          <p:cNvSpPr txBox="1">
            <a:spLocks noChangeArrowheads="1"/>
          </p:cNvSpPr>
          <p:nvPr/>
        </p:nvSpPr>
        <p:spPr bwMode="auto">
          <a:xfrm>
            <a:off x="304800" y="1371600"/>
            <a:ext cx="84582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marL="457200" indent="-457200" hangingPunct="1">
              <a:lnSpc>
                <a:spcPct val="100000"/>
              </a:lnSpc>
              <a:spcBef>
                <a:spcPts val="638"/>
              </a:spcBef>
              <a:spcAft>
                <a:spcPts val="1425"/>
              </a:spcAft>
              <a:buFont typeface="Arial" panose="020B0604020202020204" pitchFamily="34" charset="0"/>
              <a:buChar char="•"/>
              <a:defRPr/>
            </a:pPr>
            <a:r>
              <a:rPr lang="en-US" sz="3200" dirty="0" smtClean="0">
                <a:solidFill>
                  <a:srgbClr val="1F497D"/>
                </a:solidFill>
                <a:latin typeface="Verdana" pitchFamily="1" charset="0"/>
              </a:rPr>
              <a:t>Key changes to the communication rules </a:t>
            </a:r>
          </a:p>
          <a:p>
            <a:pPr marL="457200" indent="-457200" hangingPunct="1">
              <a:lnSpc>
                <a:spcPct val="100000"/>
              </a:lnSpc>
              <a:spcBef>
                <a:spcPts val="638"/>
              </a:spcBef>
              <a:spcAft>
                <a:spcPts val="1425"/>
              </a:spcAft>
              <a:buFont typeface="Arial" panose="020B0604020202020204" pitchFamily="34" charset="0"/>
              <a:buChar char="•"/>
              <a:defRPr/>
            </a:pPr>
            <a:r>
              <a:rPr lang="en-US" sz="3200" dirty="0" err="1" smtClean="0">
                <a:solidFill>
                  <a:srgbClr val="1F497D"/>
                </a:solidFill>
                <a:latin typeface="Verdana" pitchFamily="1" charset="0"/>
              </a:rPr>
              <a:t>Eurobarometer</a:t>
            </a:r>
            <a:r>
              <a:rPr lang="en-US" sz="3200" dirty="0" smtClean="0">
                <a:solidFill>
                  <a:srgbClr val="1F497D"/>
                </a:solidFill>
                <a:latin typeface="Verdana" pitchFamily="1" charset="0"/>
              </a:rPr>
              <a:t> </a:t>
            </a:r>
            <a:r>
              <a:rPr lang="en-US" sz="3200" dirty="0" smtClean="0">
                <a:solidFill>
                  <a:srgbClr val="1F497D"/>
                </a:solidFill>
                <a:latin typeface="Verdana" pitchFamily="1" charset="0"/>
              </a:rPr>
              <a:t>results about EU Regional policy in Spain</a:t>
            </a:r>
          </a:p>
          <a:p>
            <a:pPr marL="457200" indent="-457200" hangingPunct="1">
              <a:lnSpc>
                <a:spcPct val="100000"/>
              </a:lnSpc>
              <a:spcBef>
                <a:spcPts val="638"/>
              </a:spcBef>
              <a:spcAft>
                <a:spcPts val="1425"/>
              </a:spcAft>
              <a:buFont typeface="Arial" panose="020B0604020202020204" pitchFamily="34" charset="0"/>
              <a:buChar char="•"/>
              <a:defRPr/>
            </a:pPr>
            <a:r>
              <a:rPr lang="en-US" sz="3200" dirty="0" smtClean="0">
                <a:solidFill>
                  <a:srgbClr val="1F497D"/>
                </a:solidFill>
                <a:latin typeface="Verdana" pitchFamily="1" charset="0"/>
              </a:rPr>
              <a:t>Who? Key actors </a:t>
            </a:r>
          </a:p>
          <a:p>
            <a:pPr marL="457200" indent="-457200" hangingPunct="1">
              <a:lnSpc>
                <a:spcPct val="100000"/>
              </a:lnSpc>
              <a:spcBef>
                <a:spcPts val="638"/>
              </a:spcBef>
              <a:spcAft>
                <a:spcPts val="1425"/>
              </a:spcAft>
              <a:buFont typeface="Arial" panose="020B0604020202020204" pitchFamily="34" charset="0"/>
              <a:buChar char="•"/>
              <a:defRPr/>
            </a:pPr>
            <a:r>
              <a:rPr lang="en-US" sz="3200" dirty="0" smtClean="0">
                <a:solidFill>
                  <a:srgbClr val="1F497D"/>
                </a:solidFill>
                <a:latin typeface="Verdana" pitchFamily="1" charset="0"/>
              </a:rPr>
              <a:t>What? Key activities</a:t>
            </a:r>
          </a:p>
          <a:p>
            <a:pPr marL="457200" indent="-457200" hangingPunct="1">
              <a:lnSpc>
                <a:spcPct val="100000"/>
              </a:lnSpc>
              <a:spcBef>
                <a:spcPts val="638"/>
              </a:spcBef>
              <a:spcAft>
                <a:spcPts val="1425"/>
              </a:spcAft>
              <a:buFont typeface="Arial" panose="020B0604020202020204" pitchFamily="34" charset="0"/>
              <a:buChar char="•"/>
              <a:tabLst/>
              <a:defRPr/>
            </a:pPr>
            <a:r>
              <a:rPr lang="en-US" sz="2000" dirty="0" smtClean="0">
                <a:solidFill>
                  <a:srgbClr val="1F497D"/>
                </a:solidFill>
                <a:latin typeface="Verdana" pitchFamily="1" charset="0"/>
              </a:rPr>
              <a:t>Where</a:t>
            </a:r>
            <a:r>
              <a:rPr lang="en-US" sz="2000" dirty="0" smtClean="0">
                <a:solidFill>
                  <a:srgbClr val="1F497D"/>
                </a:solidFill>
                <a:latin typeface="Verdana" pitchFamily="1" charset="0"/>
              </a:rPr>
              <a:t>? Communication rules in the Common Provisions Regulation Art. 105-107; Annex VI (applies to ERDF, ESF and CF)</a:t>
            </a:r>
          </a:p>
          <a:p>
            <a:pPr hangingPunct="1">
              <a:lnSpc>
                <a:spcPct val="100000"/>
              </a:lnSpc>
              <a:spcBef>
                <a:spcPts val="638"/>
              </a:spcBef>
              <a:spcAft>
                <a:spcPts val="1425"/>
              </a:spcAft>
              <a:defRPr/>
            </a:pPr>
            <a:endParaRPr lang="en-US" sz="3200" dirty="0" smtClean="0">
              <a:solidFill>
                <a:srgbClr val="1F497D"/>
              </a:solidFill>
              <a:latin typeface="Verdana" pitchFamily="1" charset="0"/>
            </a:endParaRPr>
          </a:p>
          <a:p>
            <a:pPr hangingPunct="1">
              <a:lnSpc>
                <a:spcPct val="100000"/>
              </a:lnSpc>
              <a:spcBef>
                <a:spcPts val="638"/>
              </a:spcBef>
              <a:spcAft>
                <a:spcPts val="1425"/>
              </a:spcAft>
              <a:defRPr/>
            </a:pPr>
            <a:endParaRPr lang="en-US" sz="3200" dirty="0" smtClean="0">
              <a:solidFill>
                <a:srgbClr val="1F497D"/>
              </a:solidFill>
              <a:latin typeface="Verdana" pitchFamily="1" charset="0"/>
            </a:endParaRPr>
          </a:p>
        </p:txBody>
      </p:sp>
    </p:spTree>
    <p:extLst>
      <p:ext uri="{BB962C8B-B14F-4D97-AF65-F5344CB8AC3E}">
        <p14:creationId xmlns:p14="http://schemas.microsoft.com/office/powerpoint/2010/main" val="2625214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4925" y="228600"/>
            <a:ext cx="9001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buNone/>
            </a:pPr>
            <a:r>
              <a:rPr lang="en-US" sz="2800" b="1" dirty="0">
                <a:solidFill>
                  <a:srgbClr val="1F497D"/>
                </a:solidFill>
                <a:latin typeface="Verdana" pitchFamily="1" charset="0"/>
              </a:rPr>
              <a:t>Key activities – continuous publicity by Managing Authority &amp; beneficiaries </a:t>
            </a:r>
          </a:p>
        </p:txBody>
      </p:sp>
      <p:sp>
        <p:nvSpPr>
          <p:cNvPr id="13315" name="Text Box 2"/>
          <p:cNvSpPr txBox="1">
            <a:spLocks noChangeArrowheads="1"/>
          </p:cNvSpPr>
          <p:nvPr/>
        </p:nvSpPr>
        <p:spPr bwMode="auto">
          <a:xfrm>
            <a:off x="304800" y="1600200"/>
            <a:ext cx="84582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eaLnBrk="1" hangingPunct="1">
              <a:lnSpc>
                <a:spcPct val="100000"/>
              </a:lnSpc>
              <a:spcBef>
                <a:spcPts val="638"/>
              </a:spcBef>
              <a:spcAft>
                <a:spcPts val="1425"/>
              </a:spcAft>
            </a:pPr>
            <a:endParaRPr lang="en-US" sz="3200">
              <a:solidFill>
                <a:srgbClr val="1F497D"/>
              </a:solidFill>
              <a:latin typeface="Verdana" pitchFamily="1" charset="0"/>
            </a:endParaRPr>
          </a:p>
          <a:p>
            <a:pPr eaLnBrk="1" hangingPunct="1">
              <a:lnSpc>
                <a:spcPct val="100000"/>
              </a:lnSpc>
              <a:spcBef>
                <a:spcPts val="638"/>
              </a:spcBef>
              <a:spcAft>
                <a:spcPts val="1425"/>
              </a:spcAft>
            </a:pPr>
            <a:endParaRPr lang="en-US" sz="3200">
              <a:solidFill>
                <a:srgbClr val="1F497D"/>
              </a:solidFill>
              <a:latin typeface="Verdana" pitchFamily="1" charset="0"/>
            </a:endParaRPr>
          </a:p>
        </p:txBody>
      </p:sp>
      <p:pic>
        <p:nvPicPr>
          <p:cNvPr id="13316" name="Imagen 3" descr="REPERCUSIÓN MEDIÁTIC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84313"/>
            <a:ext cx="31400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unia2_infrastruktura_30sec_subtitle.m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851920" y="1423988"/>
            <a:ext cx="2951162" cy="241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207528"/>
            <a:ext cx="3140075" cy="23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U:\Evénements &amp; Stands\Conférences-séminaires\2013\14. Telling the Story II - 9-10 decembre 2013\Presentations\photos\UK 2010-10-19_CS_PeaceBridge_TonyBoyle_Pic_1 0-Emilia Ferreir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4005062"/>
            <a:ext cx="2960966" cy="21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43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5"/>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5"/>
                                        </p:tgtEl>
                                      </p:cBhvr>
                                    </p:cmd>
                                  </p:childTnLst>
                                </p:cTn>
                              </p:par>
                            </p:childTnLst>
                          </p:cTn>
                        </p:par>
                      </p:childTnLst>
                    </p:cTn>
                  </p:par>
                </p:childTnLst>
              </p:cTn>
              <p:nextCondLst>
                <p:cond evt="onClick" delay="0">
                  <p:tgtEl>
                    <p:spTgt spid="5"/>
                  </p:tgtEl>
                </p:cond>
              </p:nextCondLst>
            </p:seq>
            <p:video>
              <p:cMediaNode>
                <p:cTn id="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hangingPunct="1">
              <a:lnSpc>
                <a:spcPct val="100000"/>
              </a:lnSpc>
            </a:pPr>
            <a:endParaRPr lang="en-US" sz="4000" b="1" dirty="0">
              <a:solidFill>
                <a:srgbClr val="1F497D"/>
              </a:solidFill>
              <a:latin typeface="Verdana" pitchFamily="1" charset="0"/>
            </a:endParaRPr>
          </a:p>
          <a:p>
            <a:pPr algn="ctr" eaLnBrk="1" hangingPunct="1">
              <a:lnSpc>
                <a:spcPct val="100000"/>
              </a:lnSpc>
            </a:pPr>
            <a:endParaRPr lang="en-US" sz="4000" b="1" dirty="0">
              <a:solidFill>
                <a:srgbClr val="1F497D"/>
              </a:solidFill>
              <a:latin typeface="Verdana" pitchFamily="1" charset="0"/>
            </a:endParaRPr>
          </a:p>
          <a:p>
            <a:pPr algn="ctr" eaLnBrk="1" hangingPunct="1">
              <a:lnSpc>
                <a:spcPct val="100000"/>
              </a:lnSpc>
            </a:pPr>
            <a:endParaRPr lang="en-US" sz="4000" b="1" dirty="0">
              <a:solidFill>
                <a:srgbClr val="1F497D"/>
              </a:solidFill>
              <a:latin typeface="Verdana" pitchFamily="1" charset="0"/>
            </a:endParaRPr>
          </a:p>
        </p:txBody>
      </p:sp>
      <p:sp>
        <p:nvSpPr>
          <p:cNvPr id="5122" name="Text Box 2"/>
          <p:cNvSpPr txBox="1">
            <a:spLocks noChangeArrowheads="1"/>
          </p:cNvSpPr>
          <p:nvPr/>
        </p:nvSpPr>
        <p:spPr bwMode="auto">
          <a:xfrm>
            <a:off x="304800" y="1600200"/>
            <a:ext cx="84582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100000"/>
              </a:lnSpc>
              <a:spcBef>
                <a:spcPts val="638"/>
              </a:spcBef>
              <a:spcAft>
                <a:spcPts val="1425"/>
              </a:spcAft>
              <a:buNone/>
              <a:defRPr/>
            </a:pPr>
            <a:r>
              <a:rPr lang="en-US" sz="3200" b="1" dirty="0">
                <a:solidFill>
                  <a:srgbClr val="1F497D"/>
                </a:solidFill>
                <a:latin typeface="Verdana" pitchFamily="1" charset="0"/>
              </a:rPr>
              <a:t>Communication is the job of all ESI Funds stakeholders</a:t>
            </a:r>
          </a:p>
          <a:p>
            <a:pPr marL="457200" indent="-457200" hangingPunct="1">
              <a:lnSpc>
                <a:spcPct val="100000"/>
              </a:lnSpc>
              <a:spcBef>
                <a:spcPts val="638"/>
              </a:spcBef>
              <a:spcAft>
                <a:spcPts val="1425"/>
              </a:spcAft>
              <a:buFont typeface="Arial" panose="020B0604020202020204" pitchFamily="34" charset="0"/>
              <a:buChar char="•"/>
              <a:defRPr/>
            </a:pPr>
            <a:endParaRPr lang="en-US" sz="3200" dirty="0" smtClean="0">
              <a:solidFill>
                <a:srgbClr val="1F497D"/>
              </a:solidFill>
              <a:latin typeface="Verdana" pitchFamily="1" charset="0"/>
            </a:endParaRPr>
          </a:p>
          <a:p>
            <a:pPr marL="457200" indent="-457200" hangingPunct="1">
              <a:lnSpc>
                <a:spcPct val="100000"/>
              </a:lnSpc>
              <a:spcBef>
                <a:spcPts val="638"/>
              </a:spcBef>
              <a:spcAft>
                <a:spcPts val="1425"/>
              </a:spcAft>
              <a:buFont typeface="Arial" panose="020B0604020202020204" pitchFamily="34" charset="0"/>
              <a:buChar char="•"/>
              <a:defRPr/>
            </a:pPr>
            <a:endParaRPr lang="en-US" sz="3200" dirty="0" smtClean="0">
              <a:solidFill>
                <a:srgbClr val="1F497D"/>
              </a:solidFill>
              <a:latin typeface="Verdana" pitchFamily="1" charset="0"/>
            </a:endParaRPr>
          </a:p>
          <a:p>
            <a:pPr marL="457200" indent="-457200" hangingPunct="1">
              <a:lnSpc>
                <a:spcPct val="100000"/>
              </a:lnSpc>
              <a:spcBef>
                <a:spcPts val="638"/>
              </a:spcBef>
              <a:spcAft>
                <a:spcPts val="1425"/>
              </a:spcAft>
              <a:buFont typeface="Arial" panose="020B0604020202020204" pitchFamily="34" charset="0"/>
              <a:buChar char="•"/>
              <a:defRPr/>
            </a:pPr>
            <a:endParaRPr lang="en-US" sz="3200" dirty="0" smtClean="0">
              <a:solidFill>
                <a:srgbClr val="1F497D"/>
              </a:solidFill>
              <a:latin typeface="Verdana" pitchFamily="1" charset="0"/>
            </a:endParaRPr>
          </a:p>
          <a:p>
            <a:pPr hangingPunct="1">
              <a:lnSpc>
                <a:spcPct val="100000"/>
              </a:lnSpc>
              <a:spcBef>
                <a:spcPts val="638"/>
              </a:spcBef>
              <a:spcAft>
                <a:spcPts val="1425"/>
              </a:spcAft>
              <a:buNone/>
              <a:defRPr/>
            </a:pPr>
            <a:r>
              <a:rPr lang="en-US" sz="3200" b="1" dirty="0" smtClean="0">
                <a:solidFill>
                  <a:srgbClr val="1F497D"/>
                </a:solidFill>
                <a:latin typeface="Verdana" pitchFamily="1" charset="0"/>
              </a:rPr>
              <a:t>Thank you for your attention!</a:t>
            </a:r>
          </a:p>
          <a:p>
            <a:pPr hangingPunct="1">
              <a:lnSpc>
                <a:spcPct val="100000"/>
              </a:lnSpc>
              <a:spcBef>
                <a:spcPts val="638"/>
              </a:spcBef>
              <a:spcAft>
                <a:spcPts val="1425"/>
              </a:spcAft>
              <a:defRPr/>
            </a:pPr>
            <a:endParaRPr lang="en-US" sz="3200" dirty="0" smtClean="0">
              <a:solidFill>
                <a:srgbClr val="1F497D"/>
              </a:solidFill>
              <a:latin typeface="Verdana" pitchFamily="1" charset="0"/>
            </a:endParaRPr>
          </a:p>
          <a:p>
            <a:pPr hangingPunct="1">
              <a:lnSpc>
                <a:spcPct val="100000"/>
              </a:lnSpc>
              <a:spcBef>
                <a:spcPts val="638"/>
              </a:spcBef>
              <a:spcAft>
                <a:spcPts val="1425"/>
              </a:spcAft>
              <a:defRPr/>
            </a:pPr>
            <a:endParaRPr lang="en-US" sz="3200" dirty="0" smtClean="0">
              <a:solidFill>
                <a:srgbClr val="1F497D"/>
              </a:solidFill>
              <a:latin typeface="Verdana" pitchFamily="1" charset="0"/>
            </a:endParaRPr>
          </a:p>
        </p:txBody>
      </p:sp>
    </p:spTree>
    <p:extLst>
      <p:ext uri="{BB962C8B-B14F-4D97-AF65-F5344CB8AC3E}">
        <p14:creationId xmlns:p14="http://schemas.microsoft.com/office/powerpoint/2010/main" val="3205574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04800" y="228600"/>
            <a:ext cx="8458200" cy="6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a:lnSpc>
                <a:spcPct val="100000"/>
              </a:lnSpc>
              <a:buFontTx/>
              <a:buNone/>
            </a:pPr>
            <a:r>
              <a:rPr lang="en-US" sz="2800" b="1" dirty="0" smtClean="0">
                <a:solidFill>
                  <a:srgbClr val="1F497D"/>
                </a:solidFill>
                <a:latin typeface="Verdana" pitchFamily="1" charset="0"/>
              </a:rPr>
              <a:t>Key changes compared to 2007-2013</a:t>
            </a:r>
            <a:endParaRPr lang="en-US" sz="2800" b="1" dirty="0">
              <a:solidFill>
                <a:srgbClr val="1F497D"/>
              </a:solidFill>
              <a:latin typeface="Verdana" pitchFamily="1" charset="0"/>
            </a:endParaRPr>
          </a:p>
        </p:txBody>
      </p:sp>
      <p:sp>
        <p:nvSpPr>
          <p:cNvPr id="5122" name="Text Box 2"/>
          <p:cNvSpPr txBox="1">
            <a:spLocks noChangeArrowheads="1"/>
          </p:cNvSpPr>
          <p:nvPr/>
        </p:nvSpPr>
        <p:spPr bwMode="auto">
          <a:xfrm>
            <a:off x="395536" y="980728"/>
            <a:ext cx="8367464" cy="382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lvl="0">
              <a:lnSpc>
                <a:spcPct val="100000"/>
              </a:lnSpc>
              <a:spcBef>
                <a:spcPts val="638"/>
              </a:spcBef>
              <a:spcAft>
                <a:spcPts val="1425"/>
              </a:spcAft>
              <a:tabLst/>
              <a:defRPr/>
            </a:pPr>
            <a:r>
              <a:rPr lang="en-GB" sz="2200" dirty="0" smtClean="0">
                <a:solidFill>
                  <a:srgbClr val="1F497D"/>
                </a:solidFill>
                <a:latin typeface="Verdana" pitchFamily="1" charset="0"/>
              </a:rPr>
              <a:t> </a:t>
            </a:r>
            <a:r>
              <a:rPr lang="en-GB" sz="2200" dirty="0">
                <a:solidFill>
                  <a:srgbClr val="1F497D"/>
                </a:solidFill>
                <a:latin typeface="Verdana" pitchFamily="1" charset="0"/>
              </a:rPr>
              <a:t>A single cohesion policy website or portal has to be set up. Including the other ESI Funds (EAFRD, EMFF) would be a good practice (e.g. in Bulgaria).</a:t>
            </a:r>
          </a:p>
          <a:p>
            <a:pPr lvl="0">
              <a:lnSpc>
                <a:spcPct val="100000"/>
              </a:lnSpc>
              <a:spcBef>
                <a:spcPts val="638"/>
              </a:spcBef>
              <a:spcAft>
                <a:spcPts val="1425"/>
              </a:spcAft>
              <a:tabLst/>
              <a:defRPr/>
            </a:pPr>
            <a:r>
              <a:rPr lang="en-GB" sz="2200" dirty="0">
                <a:solidFill>
                  <a:srgbClr val="1F497D"/>
                </a:solidFill>
                <a:latin typeface="Verdana" pitchFamily="1" charset="0"/>
              </a:rPr>
              <a:t> The online list of operations has to be updated twice a year (instead of yearly) and be more user-friendly (no more PDF files</a:t>
            </a:r>
            <a:r>
              <a:rPr lang="en-GB" sz="2200" dirty="0" smtClean="0">
                <a:solidFill>
                  <a:srgbClr val="1F497D"/>
                </a:solidFill>
                <a:latin typeface="Verdana" pitchFamily="1" charset="0"/>
              </a:rPr>
              <a:t>).</a:t>
            </a:r>
          </a:p>
          <a:p>
            <a:pPr lvl="0">
              <a:lnSpc>
                <a:spcPct val="100000"/>
              </a:lnSpc>
              <a:spcBef>
                <a:spcPts val="638"/>
              </a:spcBef>
              <a:spcAft>
                <a:spcPts val="1425"/>
              </a:spcAft>
              <a:tabLst/>
              <a:defRPr/>
            </a:pPr>
            <a:r>
              <a:rPr lang="de-DE" sz="2200" dirty="0" smtClean="0">
                <a:solidFill>
                  <a:srgbClr val="1F497D"/>
                </a:solidFill>
                <a:latin typeface="Verdana" pitchFamily="1" charset="0"/>
              </a:rPr>
              <a:t> Information </a:t>
            </a:r>
            <a:r>
              <a:rPr lang="de-DE" sz="2200" dirty="0" err="1" smtClean="0">
                <a:solidFill>
                  <a:srgbClr val="1F497D"/>
                </a:solidFill>
                <a:latin typeface="Verdana" pitchFamily="1" charset="0"/>
              </a:rPr>
              <a:t>and</a:t>
            </a:r>
            <a:r>
              <a:rPr lang="de-DE" sz="2200" dirty="0" smtClean="0">
                <a:solidFill>
                  <a:srgbClr val="1F497D"/>
                </a:solidFill>
                <a:latin typeface="Verdana" pitchFamily="1" charset="0"/>
              </a:rPr>
              <a:t> Communication </a:t>
            </a:r>
            <a:r>
              <a:rPr lang="de-DE" sz="2200" dirty="0" err="1" smtClean="0">
                <a:solidFill>
                  <a:srgbClr val="1F497D"/>
                </a:solidFill>
                <a:latin typeface="Verdana" pitchFamily="1" charset="0"/>
              </a:rPr>
              <a:t>officer</a:t>
            </a:r>
            <a:r>
              <a:rPr lang="de-DE" sz="2200" dirty="0" smtClean="0">
                <a:solidFill>
                  <a:srgbClr val="1F497D"/>
                </a:solidFill>
                <a:latin typeface="Verdana" pitchFamily="1" charset="0"/>
              </a:rPr>
              <a:t>, at national </a:t>
            </a:r>
            <a:r>
              <a:rPr lang="de-DE" sz="2200" dirty="0" err="1" smtClean="0">
                <a:solidFill>
                  <a:srgbClr val="1F497D"/>
                </a:solidFill>
                <a:latin typeface="Verdana" pitchFamily="1" charset="0"/>
              </a:rPr>
              <a:t>level</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current</a:t>
            </a:r>
            <a:r>
              <a:rPr lang="de-DE" sz="2200" dirty="0" smtClean="0">
                <a:solidFill>
                  <a:srgbClr val="1F497D"/>
                </a:solidFill>
                <a:latin typeface="Verdana" pitchFamily="1" charset="0"/>
              </a:rPr>
              <a:t> INFORM </a:t>
            </a:r>
            <a:r>
              <a:rPr lang="de-DE" sz="2200" dirty="0" err="1" smtClean="0">
                <a:solidFill>
                  <a:srgbClr val="1F497D"/>
                </a:solidFill>
                <a:latin typeface="Verdana" pitchFamily="1" charset="0"/>
              </a:rPr>
              <a:t>member</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responsible</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for</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portal</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and</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co</a:t>
            </a:r>
            <a:r>
              <a:rPr lang="de-DE" sz="2200" dirty="0" smtClean="0">
                <a:solidFill>
                  <a:srgbClr val="1F497D"/>
                </a:solidFill>
                <a:latin typeface="Verdana" pitchFamily="1" charset="0"/>
              </a:rPr>
              <a:t>-ordination </a:t>
            </a:r>
            <a:r>
              <a:rPr lang="de-DE" sz="2200" dirty="0" err="1" smtClean="0">
                <a:solidFill>
                  <a:srgbClr val="1F497D"/>
                </a:solidFill>
                <a:latin typeface="Verdana" pitchFamily="1" charset="0"/>
              </a:rPr>
              <a:t>of</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communication</a:t>
            </a:r>
            <a:r>
              <a:rPr lang="de-DE" sz="2200" dirty="0" smtClean="0">
                <a:solidFill>
                  <a:srgbClr val="1F497D"/>
                </a:solidFill>
                <a:latin typeface="Verdana" pitchFamily="1" charset="0"/>
              </a:rPr>
              <a:t> </a:t>
            </a:r>
            <a:r>
              <a:rPr lang="de-DE" sz="2200" dirty="0" err="1" smtClean="0">
                <a:solidFill>
                  <a:srgbClr val="1F497D"/>
                </a:solidFill>
                <a:latin typeface="Verdana" pitchFamily="1" charset="0"/>
              </a:rPr>
              <a:t>network</a:t>
            </a:r>
            <a:r>
              <a:rPr lang="de-DE" sz="2200" dirty="0">
                <a:solidFill>
                  <a:srgbClr val="1F497D"/>
                </a:solidFill>
                <a:latin typeface="Verdana" pitchFamily="1" charset="0"/>
              </a:rPr>
              <a:t>.</a:t>
            </a:r>
            <a:endParaRPr lang="en-GB" sz="2200" dirty="0">
              <a:solidFill>
                <a:srgbClr val="1F497D"/>
              </a:solidFill>
              <a:latin typeface="Verdana" pitchFamily="1" charset="0"/>
            </a:endParaRPr>
          </a:p>
          <a:p>
            <a:pPr lvl="0">
              <a:lnSpc>
                <a:spcPct val="100000"/>
              </a:lnSpc>
              <a:spcBef>
                <a:spcPts val="638"/>
              </a:spcBef>
              <a:spcAft>
                <a:spcPts val="1425"/>
              </a:spcAft>
              <a:tabLst/>
              <a:defRPr/>
            </a:pPr>
            <a:r>
              <a:rPr lang="de-DE" sz="2200" dirty="0" smtClean="0">
                <a:solidFill>
                  <a:srgbClr val="1F497D"/>
                </a:solidFill>
                <a:latin typeface="Verdana" pitchFamily="1" charset="0"/>
              </a:rPr>
              <a:t> Posters </a:t>
            </a:r>
            <a:r>
              <a:rPr lang="de-DE" sz="2200" dirty="0">
                <a:solidFill>
                  <a:srgbClr val="1F497D"/>
                </a:solidFill>
                <a:latin typeface="Verdana" pitchFamily="1" charset="0"/>
              </a:rPr>
              <a:t>(A3) </a:t>
            </a:r>
            <a:r>
              <a:rPr lang="de-DE" sz="2200" dirty="0" err="1">
                <a:solidFill>
                  <a:srgbClr val="1F497D"/>
                </a:solidFill>
                <a:latin typeface="Verdana" pitchFamily="1" charset="0"/>
              </a:rPr>
              <a:t>for</a:t>
            </a:r>
            <a:r>
              <a:rPr lang="de-DE" sz="2200" dirty="0">
                <a:solidFill>
                  <a:srgbClr val="1F497D"/>
                </a:solidFill>
                <a:latin typeface="Verdana" pitchFamily="1" charset="0"/>
              </a:rPr>
              <a:t> all </a:t>
            </a:r>
            <a:r>
              <a:rPr lang="de-DE" sz="2200" dirty="0" err="1">
                <a:solidFill>
                  <a:srgbClr val="1F497D"/>
                </a:solidFill>
                <a:latin typeface="Verdana" pitchFamily="1" charset="0"/>
              </a:rPr>
              <a:t>projects</a:t>
            </a:r>
            <a:r>
              <a:rPr lang="de-DE" sz="2200" dirty="0">
                <a:solidFill>
                  <a:srgbClr val="1F497D"/>
                </a:solidFill>
                <a:latin typeface="Verdana" pitchFamily="1" charset="0"/>
              </a:rPr>
              <a:t> </a:t>
            </a:r>
            <a:r>
              <a:rPr lang="de-DE" sz="2200" dirty="0" err="1">
                <a:solidFill>
                  <a:srgbClr val="1F497D"/>
                </a:solidFill>
                <a:latin typeface="Verdana" pitchFamily="1" charset="0"/>
              </a:rPr>
              <a:t>below</a:t>
            </a:r>
            <a:r>
              <a:rPr lang="de-DE" sz="2200" dirty="0">
                <a:solidFill>
                  <a:srgbClr val="1F497D"/>
                </a:solidFill>
                <a:latin typeface="Verdana" pitchFamily="1" charset="0"/>
              </a:rPr>
              <a:t> €500,000 </a:t>
            </a:r>
            <a:r>
              <a:rPr lang="de-DE" sz="2200" dirty="0" err="1">
                <a:solidFill>
                  <a:srgbClr val="1F497D"/>
                </a:solidFill>
                <a:latin typeface="Verdana" pitchFamily="1" charset="0"/>
              </a:rPr>
              <a:t>of</a:t>
            </a:r>
            <a:r>
              <a:rPr lang="de-DE" sz="2200" dirty="0">
                <a:solidFill>
                  <a:srgbClr val="1F497D"/>
                </a:solidFill>
                <a:latin typeface="Verdana" pitchFamily="1" charset="0"/>
              </a:rPr>
              <a:t> </a:t>
            </a:r>
            <a:r>
              <a:rPr lang="de-DE" sz="2200" dirty="0" err="1">
                <a:solidFill>
                  <a:srgbClr val="1F497D"/>
                </a:solidFill>
                <a:latin typeface="Verdana" pitchFamily="1" charset="0"/>
              </a:rPr>
              <a:t>public</a:t>
            </a:r>
            <a:r>
              <a:rPr lang="de-DE" sz="2200" dirty="0">
                <a:solidFill>
                  <a:srgbClr val="1F497D"/>
                </a:solidFill>
                <a:latin typeface="Verdana" pitchFamily="1" charset="0"/>
              </a:rPr>
              <a:t> </a:t>
            </a:r>
            <a:r>
              <a:rPr lang="de-DE" sz="2200" dirty="0" err="1">
                <a:solidFill>
                  <a:srgbClr val="1F497D"/>
                </a:solidFill>
                <a:latin typeface="Verdana" pitchFamily="1" charset="0"/>
              </a:rPr>
              <a:t>co-funding</a:t>
            </a:r>
            <a:r>
              <a:rPr lang="de-DE" sz="2200" dirty="0">
                <a:solidFill>
                  <a:srgbClr val="1F497D"/>
                </a:solidFill>
                <a:latin typeface="Verdana" pitchFamily="1" charset="0"/>
              </a:rPr>
              <a:t> (</a:t>
            </a:r>
            <a:r>
              <a:rPr lang="de-DE" sz="2200" dirty="0" err="1">
                <a:solidFill>
                  <a:srgbClr val="1F497D"/>
                </a:solidFill>
                <a:latin typeface="Verdana" pitchFamily="1" charset="0"/>
              </a:rPr>
              <a:t>EU+national</a:t>
            </a:r>
            <a:r>
              <a:rPr lang="de-DE" sz="2200" dirty="0" smtClean="0">
                <a:solidFill>
                  <a:srgbClr val="1F497D"/>
                </a:solidFill>
                <a:latin typeface="Verdana" pitchFamily="1" charset="0"/>
              </a:rPr>
              <a:t>).</a:t>
            </a:r>
          </a:p>
          <a:p>
            <a:pPr>
              <a:lnSpc>
                <a:spcPct val="100000"/>
              </a:lnSpc>
              <a:spcBef>
                <a:spcPts val="638"/>
              </a:spcBef>
              <a:spcAft>
                <a:spcPts val="1425"/>
              </a:spcAft>
              <a:tabLst/>
              <a:defRPr/>
            </a:pPr>
            <a:r>
              <a:rPr lang="en-GB" sz="1600" dirty="0" smtClean="0">
                <a:solidFill>
                  <a:srgbClr val="1F497D"/>
                </a:solidFill>
                <a:latin typeface="Verdana" pitchFamily="1" charset="0"/>
              </a:rPr>
              <a:t> Most </a:t>
            </a:r>
            <a:r>
              <a:rPr lang="en-GB" sz="1600" dirty="0">
                <a:solidFill>
                  <a:srgbClr val="1F497D"/>
                </a:solidFill>
                <a:latin typeface="Verdana" pitchFamily="1" charset="0"/>
              </a:rPr>
              <a:t>rules regarding communication are part of the CPR, but detailed rules on the use of the EU emblem and templates for billboards, plaques </a:t>
            </a:r>
            <a:r>
              <a:rPr lang="en-GB" sz="1600" dirty="0" err="1">
                <a:solidFill>
                  <a:srgbClr val="1F497D"/>
                </a:solidFill>
                <a:latin typeface="Verdana" pitchFamily="1" charset="0"/>
              </a:rPr>
              <a:t>etc</a:t>
            </a:r>
            <a:r>
              <a:rPr lang="en-GB" sz="1600" dirty="0">
                <a:solidFill>
                  <a:srgbClr val="1F497D"/>
                </a:solidFill>
                <a:latin typeface="Verdana" pitchFamily="1" charset="0"/>
              </a:rPr>
              <a:t>, will be covered by an Implementing Act (Jan. 2014).</a:t>
            </a:r>
          </a:p>
          <a:p>
            <a:pPr lvl="0">
              <a:lnSpc>
                <a:spcPct val="100000"/>
              </a:lnSpc>
              <a:spcBef>
                <a:spcPts val="638"/>
              </a:spcBef>
              <a:spcAft>
                <a:spcPts val="1425"/>
              </a:spcAft>
              <a:tabLst/>
              <a:defRPr/>
            </a:pPr>
            <a:endParaRPr lang="en-GB" sz="2400" dirty="0">
              <a:solidFill>
                <a:srgbClr val="1F497D"/>
              </a:solidFill>
              <a:latin typeface="Verdana" pitchFamily="1" charset="0"/>
            </a:endParaRPr>
          </a:p>
          <a:p>
            <a:pPr>
              <a:lnSpc>
                <a:spcPct val="100000"/>
              </a:lnSpc>
              <a:spcBef>
                <a:spcPts val="638"/>
              </a:spcBef>
              <a:spcAft>
                <a:spcPts val="1425"/>
              </a:spcAft>
              <a:buFontTx/>
              <a:buNone/>
              <a:defRPr/>
            </a:pPr>
            <a:endParaRPr lang="en-GB" sz="2400" dirty="0">
              <a:solidFill>
                <a:srgbClr val="1F497D"/>
              </a:solidFill>
              <a:latin typeface="Verdana" pitchFamily="1" charset="0"/>
            </a:endParaRPr>
          </a:p>
        </p:txBody>
      </p:sp>
    </p:spTree>
    <p:extLst>
      <p:ext uri="{BB962C8B-B14F-4D97-AF65-F5344CB8AC3E}">
        <p14:creationId xmlns:p14="http://schemas.microsoft.com/office/powerpoint/2010/main" val="168032877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04800" y="228600"/>
            <a:ext cx="8458200" cy="6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eaLnBrk="1">
              <a:lnSpc>
                <a:spcPct val="100000"/>
              </a:lnSpc>
              <a:buFontTx/>
              <a:buNone/>
            </a:pPr>
            <a:r>
              <a:rPr lang="en-US" sz="2800" b="1" dirty="0" smtClean="0">
                <a:solidFill>
                  <a:srgbClr val="1F497D"/>
                </a:solidFill>
                <a:latin typeface="Verdana" pitchFamily="1" charset="0"/>
              </a:rPr>
              <a:t>Key changes compared to 2007-2013</a:t>
            </a:r>
            <a:endParaRPr lang="en-US" sz="2800" b="1" dirty="0">
              <a:solidFill>
                <a:srgbClr val="1F497D"/>
              </a:solidFill>
              <a:latin typeface="Verdana" pitchFamily="1" charset="0"/>
            </a:endParaRPr>
          </a:p>
        </p:txBody>
      </p:sp>
      <p:sp>
        <p:nvSpPr>
          <p:cNvPr id="5122" name="Text Box 2"/>
          <p:cNvSpPr txBox="1">
            <a:spLocks noChangeArrowheads="1"/>
          </p:cNvSpPr>
          <p:nvPr/>
        </p:nvSpPr>
        <p:spPr bwMode="auto">
          <a:xfrm>
            <a:off x="395536" y="980728"/>
            <a:ext cx="8496944" cy="382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100000"/>
              </a:lnSpc>
              <a:spcBef>
                <a:spcPts val="638"/>
              </a:spcBef>
              <a:spcAft>
                <a:spcPts val="1425"/>
              </a:spcAft>
              <a:tabLst/>
              <a:defRPr/>
            </a:pPr>
            <a:r>
              <a:rPr lang="en-GB" sz="2200" dirty="0" smtClean="0">
                <a:solidFill>
                  <a:srgbClr val="1F497D"/>
                </a:solidFill>
                <a:latin typeface="Verdana" pitchFamily="1" charset="0"/>
              </a:rPr>
              <a:t> The </a:t>
            </a:r>
            <a:r>
              <a:rPr lang="en-GB" sz="2200" dirty="0">
                <a:solidFill>
                  <a:srgbClr val="1F497D"/>
                </a:solidFill>
                <a:latin typeface="Verdana" pitchFamily="1" charset="0"/>
              </a:rPr>
              <a:t>7-year Communication plan is now called the communication strategy (6 months after OP adoption)</a:t>
            </a:r>
          </a:p>
          <a:p>
            <a:pPr lvl="0">
              <a:lnSpc>
                <a:spcPct val="100000"/>
              </a:lnSpc>
              <a:spcBef>
                <a:spcPts val="638"/>
              </a:spcBef>
              <a:spcAft>
                <a:spcPts val="1425"/>
              </a:spcAft>
              <a:tabLst/>
              <a:defRPr/>
            </a:pPr>
            <a:r>
              <a:rPr lang="en-GB" sz="2200" dirty="0">
                <a:solidFill>
                  <a:srgbClr val="1F497D"/>
                </a:solidFill>
                <a:latin typeface="Verdana" pitchFamily="1" charset="0"/>
              </a:rPr>
              <a:t> There may be one communication strategy for several operational programmes and one Monitoring Committee may be designated to approve it, but all relevant Monitoring Committees have to be consulted</a:t>
            </a:r>
          </a:p>
          <a:p>
            <a:pPr lvl="0">
              <a:lnSpc>
                <a:spcPct val="100000"/>
              </a:lnSpc>
              <a:spcBef>
                <a:spcPts val="638"/>
              </a:spcBef>
              <a:spcAft>
                <a:spcPts val="1425"/>
              </a:spcAft>
              <a:tabLst/>
              <a:defRPr/>
            </a:pPr>
            <a:r>
              <a:rPr lang="en-GB" sz="2400" dirty="0">
                <a:solidFill>
                  <a:srgbClr val="1F497D"/>
                </a:solidFill>
                <a:latin typeface="Verdana" pitchFamily="1" charset="0"/>
              </a:rPr>
              <a:t> </a:t>
            </a:r>
            <a:r>
              <a:rPr lang="en-GB" sz="2200" dirty="0">
                <a:solidFill>
                  <a:srgbClr val="1F497D"/>
                </a:solidFill>
                <a:latin typeface="Verdana" pitchFamily="1" charset="0"/>
              </a:rPr>
              <a:t>The Commission no longer approves the communication strategy or subsequent amendments. In return, the managing authority and the Monitoring Committee have to take ownership of communication issues and review progress systematically in the Monitoring Committee </a:t>
            </a:r>
            <a:r>
              <a:rPr lang="en-GB" sz="2200" dirty="0" smtClean="0">
                <a:solidFill>
                  <a:srgbClr val="1F497D"/>
                </a:solidFill>
                <a:latin typeface="Verdana" pitchFamily="1" charset="0"/>
              </a:rPr>
              <a:t>(MC) meetings -&gt; yearly </a:t>
            </a:r>
            <a:r>
              <a:rPr lang="en-GB" sz="2200" dirty="0">
                <a:solidFill>
                  <a:srgbClr val="1F497D"/>
                </a:solidFill>
                <a:latin typeface="Verdana" pitchFamily="1" charset="0"/>
              </a:rPr>
              <a:t>reporting by MA to the </a:t>
            </a:r>
            <a:r>
              <a:rPr lang="en-GB" sz="2200" dirty="0" smtClean="0">
                <a:solidFill>
                  <a:srgbClr val="1F497D"/>
                </a:solidFill>
                <a:latin typeface="Verdana" pitchFamily="1" charset="0"/>
              </a:rPr>
              <a:t>MC. </a:t>
            </a:r>
            <a:r>
              <a:rPr lang="en-GB" dirty="0" smtClean="0">
                <a:solidFill>
                  <a:srgbClr val="1F497D"/>
                </a:solidFill>
                <a:latin typeface="Verdana" pitchFamily="1" charset="0"/>
              </a:rPr>
              <a:t>Communication chapter included in Annual Implementation reports of 2017 and 2019 only.</a:t>
            </a:r>
            <a:endParaRPr lang="en-GB" dirty="0">
              <a:solidFill>
                <a:srgbClr val="1F497D"/>
              </a:solidFill>
              <a:latin typeface="Verdana" pitchFamily="1" charset="0"/>
            </a:endParaRPr>
          </a:p>
          <a:p>
            <a:pPr>
              <a:lnSpc>
                <a:spcPct val="100000"/>
              </a:lnSpc>
              <a:spcBef>
                <a:spcPts val="638"/>
              </a:spcBef>
              <a:spcAft>
                <a:spcPts val="1425"/>
              </a:spcAft>
              <a:tabLst/>
              <a:defRPr/>
            </a:pPr>
            <a:endParaRPr lang="en-GB" sz="2400" dirty="0">
              <a:solidFill>
                <a:srgbClr val="1F497D"/>
              </a:solidFill>
              <a:latin typeface="Verdana" pitchFamily="1" charset="0"/>
            </a:endParaRPr>
          </a:p>
        </p:txBody>
      </p:sp>
    </p:spTree>
    <p:extLst>
      <p:ext uri="{BB962C8B-B14F-4D97-AF65-F5344CB8AC3E}">
        <p14:creationId xmlns:p14="http://schemas.microsoft.com/office/powerpoint/2010/main" val="4867834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5</a:t>
            </a:fld>
            <a:endParaRPr lang="fr-FR" sz="1200" baseline="3000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6632"/>
            <a:ext cx="7665819" cy="6696744"/>
          </a:xfrm>
          <a:prstGeom prst="rect">
            <a:avLst/>
          </a:prstGeom>
        </p:spPr>
      </p:pic>
    </p:spTree>
    <p:extLst>
      <p:ext uri="{BB962C8B-B14F-4D97-AF65-F5344CB8AC3E}">
        <p14:creationId xmlns:p14="http://schemas.microsoft.com/office/powerpoint/2010/main" val="365148748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6</a:t>
            </a:fld>
            <a:endParaRPr lang="fr-FR" sz="1200" baseline="3000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460432" cy="4164800"/>
          </a:xfrm>
          <a:prstGeom prst="rect">
            <a:avLst/>
          </a:prstGeom>
        </p:spPr>
      </p:pic>
      <p:cxnSp>
        <p:nvCxnSpPr>
          <p:cNvPr id="6" name="Straight Arrow Connector 5"/>
          <p:cNvCxnSpPr>
            <a:stCxn id="3" idx="2"/>
          </p:cNvCxnSpPr>
          <p:nvPr/>
        </p:nvCxnSpPr>
        <p:spPr bwMode="auto">
          <a:xfrm>
            <a:off x="4553744" y="5433560"/>
            <a:ext cx="162272"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3975094" y="4869160"/>
            <a:ext cx="1100962" cy="206652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975444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51520" y="228600"/>
            <a:ext cx="8458200" cy="6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eaLnBrk="1">
              <a:lnSpc>
                <a:spcPct val="100000"/>
              </a:lnSpc>
              <a:buFontTx/>
              <a:buNone/>
            </a:pPr>
            <a:r>
              <a:rPr lang="en-US" sz="2000" b="1" dirty="0" smtClean="0">
                <a:solidFill>
                  <a:srgbClr val="1F497D"/>
                </a:solidFill>
                <a:latin typeface="Verdana" pitchFamily="1" charset="0"/>
              </a:rPr>
              <a:t>Trend </a:t>
            </a:r>
            <a:br>
              <a:rPr lang="en-US" sz="2000" b="1" dirty="0" smtClean="0">
                <a:solidFill>
                  <a:srgbClr val="1F497D"/>
                </a:solidFill>
                <a:latin typeface="Verdana" pitchFamily="1" charset="0"/>
              </a:rPr>
            </a:br>
            <a:r>
              <a:rPr lang="en-US" sz="2000" b="1" dirty="0" smtClean="0">
                <a:solidFill>
                  <a:srgbClr val="1F497D"/>
                </a:solidFill>
                <a:latin typeface="Verdana" pitchFamily="1" charset="0"/>
              </a:rPr>
              <a:t>2010-2013</a:t>
            </a:r>
            <a:endParaRPr lang="en-US" sz="2000" b="1" dirty="0">
              <a:solidFill>
                <a:srgbClr val="1F497D"/>
              </a:solidFill>
              <a:latin typeface="Verdana" pitchFamily="1" charset="0"/>
            </a:endParaRPr>
          </a:p>
        </p:txBody>
      </p:sp>
      <p:sp>
        <p:nvSpPr>
          <p:cNvPr id="5122" name="Text Box 2"/>
          <p:cNvSpPr txBox="1">
            <a:spLocks noChangeArrowheads="1"/>
          </p:cNvSpPr>
          <p:nvPr/>
        </p:nvSpPr>
        <p:spPr bwMode="auto">
          <a:xfrm>
            <a:off x="395536" y="980728"/>
            <a:ext cx="8496944" cy="382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100000"/>
              </a:lnSpc>
              <a:spcBef>
                <a:spcPts val="638"/>
              </a:spcBef>
              <a:spcAft>
                <a:spcPts val="1425"/>
              </a:spcAft>
              <a:tabLst/>
              <a:defRPr/>
            </a:pPr>
            <a:endParaRPr lang="en-GB" sz="2400" dirty="0">
              <a:solidFill>
                <a:srgbClr val="1F497D"/>
              </a:solidFill>
              <a:latin typeface="Verdana" pitchFamily="1"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916" y="15365"/>
            <a:ext cx="6913563"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894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8</a:t>
            </a:fld>
            <a:endParaRPr lang="fr-FR" sz="1200" baseline="30000">
              <a:solidFill>
                <a:schemeClr val="tx1"/>
              </a:solidFill>
            </a:endParaRPr>
          </a:p>
        </p:txBody>
      </p:sp>
      <p:pic>
        <p:nvPicPr>
          <p:cNvPr id="3" name="Picture 2" descr="FL384 CitizensÆ awareness and perceptions of EU regional policy ES (ES).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92" y="61183"/>
            <a:ext cx="9918239" cy="5409949"/>
          </a:xfrm>
          <a:prstGeom prst="rect">
            <a:avLst/>
          </a:prstGeom>
        </p:spPr>
      </p:pic>
    </p:spTree>
    <p:extLst>
      <p:ext uri="{BB962C8B-B14F-4D97-AF65-F5344CB8AC3E}">
        <p14:creationId xmlns:p14="http://schemas.microsoft.com/office/powerpoint/2010/main" val="249994335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FR" smtClean="0"/>
              <a:t>│</a:t>
            </a:r>
            <a:r>
              <a:rPr lang="fr-FR" sz="1800" smtClean="0">
                <a:solidFill>
                  <a:schemeClr val="tx1"/>
                </a:solidFill>
              </a:rPr>
              <a:t> </a:t>
            </a:r>
            <a:fld id="{251F628A-FC0F-4E13-801A-2131276AB0D6}" type="slidenum">
              <a:rPr lang="fr-FR" sz="1200" baseline="30000" smtClean="0">
                <a:solidFill>
                  <a:schemeClr val="tx1"/>
                </a:solidFill>
              </a:rPr>
              <a:pPr>
                <a:defRPr/>
              </a:pPr>
              <a:t>9</a:t>
            </a:fld>
            <a:endParaRPr lang="fr-FR" sz="1200" baseline="30000">
              <a:solidFill>
                <a:schemeClr val="tx1"/>
              </a:solidFill>
            </a:endParaRPr>
          </a:p>
        </p:txBody>
      </p:sp>
      <p:pic>
        <p:nvPicPr>
          <p:cNvPr id="3" name="Picture 2" descr="FL384 CitizensÆ awareness and perceptions of EU regional policy ES (ES).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56" y="692697"/>
            <a:ext cx="9588556" cy="5230122"/>
          </a:xfrm>
          <a:prstGeom prst="rect">
            <a:avLst/>
          </a:prstGeom>
        </p:spPr>
      </p:pic>
    </p:spTree>
    <p:extLst>
      <p:ext uri="{BB962C8B-B14F-4D97-AF65-F5344CB8AC3E}">
        <p14:creationId xmlns:p14="http://schemas.microsoft.com/office/powerpoint/2010/main" val="397258672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rban template">
  <a:themeElements>
    <a:clrScheme name="urba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ban templa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600" b="0" i="0" u="none" strike="noStrike" cap="none" normalizeH="0" baseline="0">
            <a:ln>
              <a:noFill/>
            </a:ln>
            <a:solidFill>
              <a:schemeClr val="tx1"/>
            </a:solidFill>
            <a:effectLst>
              <a:outerShdw blurRad="38100" dist="38100" dir="2700000" algn="tl">
                <a:srgbClr val="000000">
                  <a:alpha val="43137"/>
                </a:srgbClr>
              </a:outerShdw>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600" b="0" i="0" u="none" strike="noStrike" cap="none" normalizeH="0" baseline="0">
            <a:ln>
              <a:noFill/>
            </a:ln>
            <a:solidFill>
              <a:schemeClr val="tx1"/>
            </a:solidFill>
            <a:effectLst>
              <a:outerShdw blurRad="38100" dist="38100" dir="2700000" algn="tl">
                <a:srgbClr val="000000">
                  <a:alpha val="43137"/>
                </a:srgbClr>
              </a:outerShdw>
            </a:effectLst>
            <a:latin typeface="Tahoma" charset="0"/>
            <a:ea typeface="ＭＳ Ｐゴシック" charset="0"/>
          </a:defRPr>
        </a:defPPr>
      </a:lstStyle>
    </a:lnDef>
  </a:objectDefaults>
  <a:extraClrSchemeLst>
    <a:extraClrScheme>
      <a:clrScheme name="urba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ba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ba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ba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ba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ba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ba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ba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ba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ba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ba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ba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rban template">
  <a:themeElements>
    <a:clrScheme name="urba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ban templa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600" b="0" i="0" u="none" strike="noStrike" cap="none" normalizeH="0" baseline="0">
            <a:ln>
              <a:noFill/>
            </a:ln>
            <a:solidFill>
              <a:schemeClr val="tx1"/>
            </a:solidFill>
            <a:effectLst>
              <a:outerShdw blurRad="38100" dist="38100" dir="2700000" algn="tl">
                <a:srgbClr val="000000">
                  <a:alpha val="43137"/>
                </a:srgbClr>
              </a:outerShdw>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600" b="0" i="0" u="none" strike="noStrike" cap="none" normalizeH="0" baseline="0">
            <a:ln>
              <a:noFill/>
            </a:ln>
            <a:solidFill>
              <a:schemeClr val="tx1"/>
            </a:solidFill>
            <a:effectLst>
              <a:outerShdw blurRad="38100" dist="38100" dir="2700000" algn="tl">
                <a:srgbClr val="000000">
                  <a:alpha val="43137"/>
                </a:srgbClr>
              </a:outerShdw>
            </a:effectLst>
            <a:latin typeface="Tahoma" charset="0"/>
            <a:ea typeface="ＭＳ Ｐゴシック" charset="0"/>
          </a:defRPr>
        </a:defPPr>
      </a:lstStyle>
    </a:lnDef>
  </a:objectDefaults>
  <a:extraClrSchemeLst>
    <a:extraClrScheme>
      <a:clrScheme name="urba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ba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ba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ba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ba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ba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ba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ba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ba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ba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ba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ba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8274C8D45EF47BEF16D2755F58AE4" ma:contentTypeVersion="1" ma:contentTypeDescription="Crear nuevo documento." ma:contentTypeScope="" ma:versionID="0551156b07ca620995130238c42e9103">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24B3A2-A4EB-4829-880B-C3E20D5A16DD}"/>
</file>

<file path=customXml/itemProps2.xml><?xml version="1.0" encoding="utf-8"?>
<ds:datastoreItem xmlns:ds="http://schemas.openxmlformats.org/officeDocument/2006/customXml" ds:itemID="{B009F98A-11DE-4049-9BF8-A6239914BF93}"/>
</file>

<file path=customXml/itemProps3.xml><?xml version="1.0" encoding="utf-8"?>
<ds:datastoreItem xmlns:ds="http://schemas.openxmlformats.org/officeDocument/2006/customXml" ds:itemID="{4D896758-DA63-4C88-955A-F739DE260F46}"/>
</file>

<file path=docProps/app.xml><?xml version="1.0" encoding="utf-8"?>
<Properties xmlns="http://schemas.openxmlformats.org/officeDocument/2006/extended-properties" xmlns:vt="http://schemas.openxmlformats.org/officeDocument/2006/docPropsVTypes">
  <TotalTime>6338</TotalTime>
  <Words>542</Words>
  <Application>Microsoft Office PowerPoint</Application>
  <PresentationFormat>On-screen Show (4:3)</PresentationFormat>
  <Paragraphs>66</Paragraphs>
  <Slides>21</Slides>
  <Notes>15</Notes>
  <HiddenSlides>0</HiddenSlides>
  <MMClips>1</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Default Design</vt:lpstr>
      <vt:lpstr>1_Default Design</vt:lpstr>
      <vt:lpstr>urban template</vt:lpstr>
      <vt:lpstr>1_urban template</vt:lpstr>
      <vt:lpstr>Communicating EU Regional policy in Spain 2014-2020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Pixid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Fischer, Peter</dc:creator>
  <cp:lastModifiedBy>FISCHER Peter (REGIO)</cp:lastModifiedBy>
  <cp:revision>258</cp:revision>
  <cp:lastPrinted>2013-12-11T13:38:41Z</cp:lastPrinted>
  <dcterms:created xsi:type="dcterms:W3CDTF">2011-09-16T15:27:53Z</dcterms:created>
  <dcterms:modified xsi:type="dcterms:W3CDTF">2013-12-11T13:48:13Z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0x0101005F08274C8D45EF47BEF16D2755F58AE4</vt:lpwstr>
  </property>
</Properties>
</file>