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4.xml" ContentType="application/vnd.openxmlformats-officedocument.presentationml.notesSlide+xml"/>
  <Override PartName="/ppt/slideMasters/slideMaster1.xml" ContentType="application/vnd.openxmlformats-officedocument.presentationml.slideMaster+xml"/>
  <Override PartName="/ppt/notesSlides/notesSlide13.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1"/>
  </p:notesMasterIdLst>
  <p:handoutMasterIdLst>
    <p:handoutMasterId r:id="rId22"/>
  </p:handoutMasterIdLst>
  <p:sldIdLst>
    <p:sldId id="1038" r:id="rId2"/>
    <p:sldId id="1045" r:id="rId3"/>
    <p:sldId id="1041" r:id="rId4"/>
    <p:sldId id="1039" r:id="rId5"/>
    <p:sldId id="1034" r:id="rId6"/>
    <p:sldId id="1046" r:id="rId7"/>
    <p:sldId id="951" r:id="rId8"/>
    <p:sldId id="1015" r:id="rId9"/>
    <p:sldId id="1016" r:id="rId10"/>
    <p:sldId id="1048" r:id="rId11"/>
    <p:sldId id="1049" r:id="rId12"/>
    <p:sldId id="1051" r:id="rId13"/>
    <p:sldId id="1050" r:id="rId14"/>
    <p:sldId id="1053" r:id="rId15"/>
    <p:sldId id="1055" r:id="rId16"/>
    <p:sldId id="1056" r:id="rId17"/>
    <p:sldId id="1057" r:id="rId18"/>
    <p:sldId id="1052" r:id="rId19"/>
    <p:sldId id="864" r:id="rId20"/>
  </p:sldIdLst>
  <p:sldSz cx="9144000" cy="6858000" type="screen4x3"/>
  <p:notesSz cx="6662738" cy="9926638"/>
  <p:defaultTextStyle>
    <a:defPPr>
      <a:defRPr lang="es-ES"/>
    </a:defPPr>
    <a:lvl1pPr algn="r" rtl="0" fontAlgn="base">
      <a:lnSpc>
        <a:spcPct val="80000"/>
      </a:lnSpc>
      <a:spcBef>
        <a:spcPct val="0"/>
      </a:spcBef>
      <a:spcAft>
        <a:spcPct val="0"/>
      </a:spcAft>
      <a:defRPr sz="2800" b="1" kern="1200">
        <a:solidFill>
          <a:srgbClr val="002A54"/>
        </a:solidFill>
        <a:latin typeface="Arial" pitchFamily="34" charset="0"/>
        <a:ea typeface="+mn-ea"/>
        <a:cs typeface="Arial" pitchFamily="34" charset="0"/>
      </a:defRPr>
    </a:lvl1pPr>
    <a:lvl2pPr marL="457200" algn="r" rtl="0" fontAlgn="base">
      <a:lnSpc>
        <a:spcPct val="80000"/>
      </a:lnSpc>
      <a:spcBef>
        <a:spcPct val="0"/>
      </a:spcBef>
      <a:spcAft>
        <a:spcPct val="0"/>
      </a:spcAft>
      <a:defRPr sz="2800" b="1" kern="1200">
        <a:solidFill>
          <a:srgbClr val="002A54"/>
        </a:solidFill>
        <a:latin typeface="Arial" pitchFamily="34" charset="0"/>
        <a:ea typeface="+mn-ea"/>
        <a:cs typeface="Arial" pitchFamily="34" charset="0"/>
      </a:defRPr>
    </a:lvl2pPr>
    <a:lvl3pPr marL="914400" algn="r" rtl="0" fontAlgn="base">
      <a:lnSpc>
        <a:spcPct val="80000"/>
      </a:lnSpc>
      <a:spcBef>
        <a:spcPct val="0"/>
      </a:spcBef>
      <a:spcAft>
        <a:spcPct val="0"/>
      </a:spcAft>
      <a:defRPr sz="2800" b="1" kern="1200">
        <a:solidFill>
          <a:srgbClr val="002A54"/>
        </a:solidFill>
        <a:latin typeface="Arial" pitchFamily="34" charset="0"/>
        <a:ea typeface="+mn-ea"/>
        <a:cs typeface="Arial" pitchFamily="34" charset="0"/>
      </a:defRPr>
    </a:lvl3pPr>
    <a:lvl4pPr marL="1371600" algn="r" rtl="0" fontAlgn="base">
      <a:lnSpc>
        <a:spcPct val="80000"/>
      </a:lnSpc>
      <a:spcBef>
        <a:spcPct val="0"/>
      </a:spcBef>
      <a:spcAft>
        <a:spcPct val="0"/>
      </a:spcAft>
      <a:defRPr sz="2800" b="1" kern="1200">
        <a:solidFill>
          <a:srgbClr val="002A54"/>
        </a:solidFill>
        <a:latin typeface="Arial" pitchFamily="34" charset="0"/>
        <a:ea typeface="+mn-ea"/>
        <a:cs typeface="Arial" pitchFamily="34" charset="0"/>
      </a:defRPr>
    </a:lvl4pPr>
    <a:lvl5pPr marL="1828800" algn="r" rtl="0" fontAlgn="base">
      <a:lnSpc>
        <a:spcPct val="80000"/>
      </a:lnSpc>
      <a:spcBef>
        <a:spcPct val="0"/>
      </a:spcBef>
      <a:spcAft>
        <a:spcPct val="0"/>
      </a:spcAft>
      <a:defRPr sz="2800" b="1" kern="1200">
        <a:solidFill>
          <a:srgbClr val="002A54"/>
        </a:solidFill>
        <a:latin typeface="Arial" pitchFamily="34" charset="0"/>
        <a:ea typeface="+mn-ea"/>
        <a:cs typeface="Arial" pitchFamily="34" charset="0"/>
      </a:defRPr>
    </a:lvl5pPr>
    <a:lvl6pPr marL="2286000" algn="l" defTabSz="914400" rtl="0" eaLnBrk="1" latinLnBrk="0" hangingPunct="1">
      <a:defRPr sz="2800" b="1" kern="1200">
        <a:solidFill>
          <a:srgbClr val="002A54"/>
        </a:solidFill>
        <a:latin typeface="Arial" pitchFamily="34" charset="0"/>
        <a:ea typeface="+mn-ea"/>
        <a:cs typeface="Arial" pitchFamily="34" charset="0"/>
      </a:defRPr>
    </a:lvl6pPr>
    <a:lvl7pPr marL="2743200" algn="l" defTabSz="914400" rtl="0" eaLnBrk="1" latinLnBrk="0" hangingPunct="1">
      <a:defRPr sz="2800" b="1" kern="1200">
        <a:solidFill>
          <a:srgbClr val="002A54"/>
        </a:solidFill>
        <a:latin typeface="Arial" pitchFamily="34" charset="0"/>
        <a:ea typeface="+mn-ea"/>
        <a:cs typeface="Arial" pitchFamily="34" charset="0"/>
      </a:defRPr>
    </a:lvl7pPr>
    <a:lvl8pPr marL="3200400" algn="l" defTabSz="914400" rtl="0" eaLnBrk="1" latinLnBrk="0" hangingPunct="1">
      <a:defRPr sz="2800" b="1" kern="1200">
        <a:solidFill>
          <a:srgbClr val="002A54"/>
        </a:solidFill>
        <a:latin typeface="Arial" pitchFamily="34" charset="0"/>
        <a:ea typeface="+mn-ea"/>
        <a:cs typeface="Arial" pitchFamily="34" charset="0"/>
      </a:defRPr>
    </a:lvl8pPr>
    <a:lvl9pPr marL="3657600" algn="l" defTabSz="914400" rtl="0" eaLnBrk="1" latinLnBrk="0" hangingPunct="1">
      <a:defRPr sz="2800" b="1" kern="1200">
        <a:solidFill>
          <a:srgbClr val="002A54"/>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B7"/>
    <a:srgbClr val="990033"/>
    <a:srgbClr val="FF99FF"/>
    <a:srgbClr val="008000"/>
    <a:srgbClr val="FF3399"/>
    <a:srgbClr val="99CCFF"/>
    <a:srgbClr val="CCFF9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80" autoAdjust="0"/>
    <p:restoredTop sz="98305" autoAdjust="0"/>
  </p:normalViewPr>
  <p:slideViewPr>
    <p:cSldViewPr snapToGrid="0">
      <p:cViewPr varScale="1">
        <p:scale>
          <a:sx n="72" d="100"/>
          <a:sy n="72" d="100"/>
        </p:scale>
        <p:origin x="-702" y="-102"/>
      </p:cViewPr>
      <p:guideLst>
        <p:guide orient="horz" pos="1365"/>
        <p:guide pos="30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00" d="100"/>
        <a:sy n="100" d="100"/>
      </p:scale>
      <p:origin x="0" y="984"/>
    </p:cViewPr>
  </p:sorterViewPr>
  <p:notesViewPr>
    <p:cSldViewPr snapToGrid="0">
      <p:cViewPr>
        <p:scale>
          <a:sx n="150" d="100"/>
          <a:sy n="150" d="100"/>
        </p:scale>
        <p:origin x="-2484" y="3156"/>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1"/>
            <a:ext cx="2887293"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t" anchorCtr="0" compatLnSpc="1">
            <a:prstTxWarp prst="textNoShape">
              <a:avLst/>
            </a:prstTxWarp>
          </a:bodyPr>
          <a:lstStyle>
            <a:lvl1pPr algn="l" defTabSz="923507">
              <a:lnSpc>
                <a:spcPct val="100000"/>
              </a:lnSpc>
              <a:defRPr sz="1200" b="0">
                <a:solidFill>
                  <a:schemeClr val="tx1"/>
                </a:solidFill>
                <a:latin typeface="Arial" charset="0"/>
                <a:cs typeface="Arial" charset="0"/>
              </a:defRPr>
            </a:lvl1pPr>
          </a:lstStyle>
          <a:p>
            <a:pPr>
              <a:defRPr/>
            </a:pPr>
            <a:endParaRPr lang="es-ES"/>
          </a:p>
        </p:txBody>
      </p:sp>
      <p:sp>
        <p:nvSpPr>
          <p:cNvPr id="38915" name="Rectangle 3"/>
          <p:cNvSpPr>
            <a:spLocks noGrp="1" noChangeArrowheads="1"/>
          </p:cNvSpPr>
          <p:nvPr>
            <p:ph type="dt" sz="quarter" idx="1"/>
          </p:nvPr>
        </p:nvSpPr>
        <p:spPr bwMode="auto">
          <a:xfrm>
            <a:off x="3773855" y="1"/>
            <a:ext cx="2887293"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t" anchorCtr="0" compatLnSpc="1">
            <a:prstTxWarp prst="textNoShape">
              <a:avLst/>
            </a:prstTxWarp>
          </a:bodyPr>
          <a:lstStyle>
            <a:lvl1pPr defTabSz="923507">
              <a:lnSpc>
                <a:spcPct val="100000"/>
              </a:lnSpc>
              <a:defRPr sz="1200" b="0">
                <a:solidFill>
                  <a:schemeClr val="tx1"/>
                </a:solidFill>
                <a:latin typeface="Arial" charset="0"/>
                <a:cs typeface="Arial" charset="0"/>
              </a:defRPr>
            </a:lvl1pPr>
          </a:lstStyle>
          <a:p>
            <a:pPr>
              <a:defRPr/>
            </a:pPr>
            <a:endParaRPr lang="es-ES"/>
          </a:p>
        </p:txBody>
      </p:sp>
      <p:sp>
        <p:nvSpPr>
          <p:cNvPr id="38916" name="Rectangle 4"/>
          <p:cNvSpPr>
            <a:spLocks noGrp="1" noChangeArrowheads="1"/>
          </p:cNvSpPr>
          <p:nvPr>
            <p:ph type="ftr" sz="quarter" idx="2"/>
          </p:nvPr>
        </p:nvSpPr>
        <p:spPr bwMode="auto">
          <a:xfrm>
            <a:off x="0" y="9428696"/>
            <a:ext cx="2887293"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b" anchorCtr="0" compatLnSpc="1">
            <a:prstTxWarp prst="textNoShape">
              <a:avLst/>
            </a:prstTxWarp>
          </a:bodyPr>
          <a:lstStyle>
            <a:lvl1pPr algn="l" defTabSz="923507">
              <a:lnSpc>
                <a:spcPct val="100000"/>
              </a:lnSpc>
              <a:defRPr sz="1200" b="0">
                <a:solidFill>
                  <a:schemeClr val="tx1"/>
                </a:solidFill>
                <a:latin typeface="Arial" charset="0"/>
                <a:cs typeface="Arial" charset="0"/>
              </a:defRPr>
            </a:lvl1pPr>
          </a:lstStyle>
          <a:p>
            <a:pPr>
              <a:defRPr/>
            </a:pPr>
            <a:endParaRPr lang="es-ES"/>
          </a:p>
        </p:txBody>
      </p:sp>
      <p:sp>
        <p:nvSpPr>
          <p:cNvPr id="38917" name="Rectangle 5"/>
          <p:cNvSpPr>
            <a:spLocks noGrp="1" noChangeArrowheads="1"/>
          </p:cNvSpPr>
          <p:nvPr>
            <p:ph type="sldNum" sz="quarter" idx="3"/>
          </p:nvPr>
        </p:nvSpPr>
        <p:spPr bwMode="auto">
          <a:xfrm>
            <a:off x="3773855" y="9428696"/>
            <a:ext cx="2887293"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b" anchorCtr="0" compatLnSpc="1">
            <a:prstTxWarp prst="textNoShape">
              <a:avLst/>
            </a:prstTxWarp>
          </a:bodyPr>
          <a:lstStyle>
            <a:lvl1pPr defTabSz="923507">
              <a:lnSpc>
                <a:spcPct val="100000"/>
              </a:lnSpc>
              <a:defRPr sz="1200" b="0">
                <a:solidFill>
                  <a:schemeClr val="tx1"/>
                </a:solidFill>
                <a:latin typeface="Arial" charset="0"/>
                <a:cs typeface="Arial" charset="0"/>
              </a:defRPr>
            </a:lvl1pPr>
          </a:lstStyle>
          <a:p>
            <a:pPr>
              <a:defRPr/>
            </a:pPr>
            <a:fld id="{59DE8532-2565-4A70-9255-619B10B4C0EC}" type="slidenum">
              <a:rPr lang="es-ES"/>
              <a:pPr>
                <a:defRPr/>
              </a:pPr>
              <a:t>‹Nº›</a:t>
            </a:fld>
            <a:endParaRPr lang="es-ES"/>
          </a:p>
        </p:txBody>
      </p:sp>
    </p:spTree>
    <p:extLst>
      <p:ext uri="{BB962C8B-B14F-4D97-AF65-F5344CB8AC3E}">
        <p14:creationId xmlns:p14="http://schemas.microsoft.com/office/powerpoint/2010/main" val="2475016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1"/>
            <a:ext cx="2887293"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t" anchorCtr="0" compatLnSpc="1">
            <a:prstTxWarp prst="textNoShape">
              <a:avLst/>
            </a:prstTxWarp>
          </a:bodyPr>
          <a:lstStyle>
            <a:lvl1pPr algn="l" defTabSz="923507">
              <a:lnSpc>
                <a:spcPct val="100000"/>
              </a:lnSpc>
              <a:defRPr sz="1200" b="0">
                <a:solidFill>
                  <a:schemeClr val="tx1"/>
                </a:solidFill>
                <a:latin typeface="Arial" charset="0"/>
                <a:cs typeface="Arial" charset="0"/>
              </a:defRPr>
            </a:lvl1pPr>
          </a:lstStyle>
          <a:p>
            <a:pPr>
              <a:defRPr/>
            </a:pPr>
            <a:endParaRPr lang="es-ES"/>
          </a:p>
        </p:txBody>
      </p:sp>
      <p:sp>
        <p:nvSpPr>
          <p:cNvPr id="32771" name="Rectangle 3"/>
          <p:cNvSpPr>
            <a:spLocks noGrp="1" noChangeArrowheads="1"/>
          </p:cNvSpPr>
          <p:nvPr>
            <p:ph type="dt" idx="1"/>
          </p:nvPr>
        </p:nvSpPr>
        <p:spPr bwMode="auto">
          <a:xfrm>
            <a:off x="3773855" y="1"/>
            <a:ext cx="2887293"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t" anchorCtr="0" compatLnSpc="1">
            <a:prstTxWarp prst="textNoShape">
              <a:avLst/>
            </a:prstTxWarp>
          </a:bodyPr>
          <a:lstStyle>
            <a:lvl1pPr defTabSz="923507">
              <a:lnSpc>
                <a:spcPct val="100000"/>
              </a:lnSpc>
              <a:defRPr sz="1200" b="0">
                <a:solidFill>
                  <a:schemeClr val="tx1"/>
                </a:solidFill>
                <a:latin typeface="Arial" charset="0"/>
                <a:cs typeface="Arial" charset="0"/>
              </a:defRPr>
            </a:lvl1pPr>
          </a:lstStyle>
          <a:p>
            <a:pPr>
              <a:defRPr/>
            </a:pPr>
            <a:endParaRPr lang="es-ES"/>
          </a:p>
        </p:txBody>
      </p:sp>
      <p:sp>
        <p:nvSpPr>
          <p:cNvPr id="52228" name="Rectangle 4"/>
          <p:cNvSpPr>
            <a:spLocks noGrp="1" noRot="1" noChangeAspect="1" noChangeArrowheads="1" noTextEdit="1"/>
          </p:cNvSpPr>
          <p:nvPr>
            <p:ph type="sldImg" idx="2"/>
          </p:nvPr>
        </p:nvSpPr>
        <p:spPr bwMode="auto">
          <a:xfrm>
            <a:off x="850900"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5"/>
          <p:cNvSpPr>
            <a:spLocks noGrp="1" noChangeArrowheads="1"/>
          </p:cNvSpPr>
          <p:nvPr>
            <p:ph type="body" sz="quarter" idx="3"/>
          </p:nvPr>
        </p:nvSpPr>
        <p:spPr bwMode="auto">
          <a:xfrm>
            <a:off x="665320" y="4715153"/>
            <a:ext cx="5332100" cy="446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32774" name="Rectangle 6"/>
          <p:cNvSpPr>
            <a:spLocks noGrp="1" noChangeArrowheads="1"/>
          </p:cNvSpPr>
          <p:nvPr>
            <p:ph type="ftr" sz="quarter" idx="4"/>
          </p:nvPr>
        </p:nvSpPr>
        <p:spPr bwMode="auto">
          <a:xfrm>
            <a:off x="0" y="9428696"/>
            <a:ext cx="2887293"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b" anchorCtr="0" compatLnSpc="1">
            <a:prstTxWarp prst="textNoShape">
              <a:avLst/>
            </a:prstTxWarp>
          </a:bodyPr>
          <a:lstStyle>
            <a:lvl1pPr algn="l" defTabSz="923507">
              <a:lnSpc>
                <a:spcPct val="100000"/>
              </a:lnSpc>
              <a:defRPr sz="1200" b="0">
                <a:solidFill>
                  <a:schemeClr val="tx1"/>
                </a:solidFill>
                <a:latin typeface="Arial" charset="0"/>
                <a:cs typeface="Arial" charset="0"/>
              </a:defRPr>
            </a:lvl1pPr>
          </a:lstStyle>
          <a:p>
            <a:pPr>
              <a:defRPr/>
            </a:pPr>
            <a:endParaRPr lang="es-ES"/>
          </a:p>
        </p:txBody>
      </p:sp>
      <p:sp>
        <p:nvSpPr>
          <p:cNvPr id="32775" name="Rectangle 7"/>
          <p:cNvSpPr>
            <a:spLocks noGrp="1" noChangeArrowheads="1"/>
          </p:cNvSpPr>
          <p:nvPr>
            <p:ph type="sldNum" sz="quarter" idx="5"/>
          </p:nvPr>
        </p:nvSpPr>
        <p:spPr bwMode="auto">
          <a:xfrm>
            <a:off x="3773855" y="9428696"/>
            <a:ext cx="2887293"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11" tIns="46155" rIns="92311" bIns="46155" numCol="1" anchor="b" anchorCtr="0" compatLnSpc="1">
            <a:prstTxWarp prst="textNoShape">
              <a:avLst/>
            </a:prstTxWarp>
          </a:bodyPr>
          <a:lstStyle>
            <a:lvl1pPr defTabSz="923507">
              <a:lnSpc>
                <a:spcPct val="100000"/>
              </a:lnSpc>
              <a:defRPr sz="1200" b="0">
                <a:solidFill>
                  <a:schemeClr val="tx1"/>
                </a:solidFill>
                <a:latin typeface="Arial" charset="0"/>
                <a:cs typeface="Arial" charset="0"/>
              </a:defRPr>
            </a:lvl1pPr>
          </a:lstStyle>
          <a:p>
            <a:pPr>
              <a:defRPr/>
            </a:pPr>
            <a:fld id="{08B1B1AB-DEF4-429B-ABE1-2507DECD76D1}" type="slidenum">
              <a:rPr lang="es-ES"/>
              <a:pPr>
                <a:defRPr/>
              </a:pPr>
              <a:t>‹Nº›</a:t>
            </a:fld>
            <a:endParaRPr lang="es-ES"/>
          </a:p>
        </p:txBody>
      </p:sp>
    </p:spTree>
    <p:extLst>
      <p:ext uri="{BB962C8B-B14F-4D97-AF65-F5344CB8AC3E}">
        <p14:creationId xmlns:p14="http://schemas.microsoft.com/office/powerpoint/2010/main" val="11248865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1</a:t>
            </a:fld>
            <a:endParaRPr lang="es-ES"/>
          </a:p>
        </p:txBody>
      </p:sp>
    </p:spTree>
    <p:extLst>
      <p:ext uri="{BB962C8B-B14F-4D97-AF65-F5344CB8AC3E}">
        <p14:creationId xmlns:p14="http://schemas.microsoft.com/office/powerpoint/2010/main" val="381923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p:spPr>
        <p:txBody>
          <a:bodyPr/>
          <a:lstStyle/>
          <a:p>
            <a:pPr algn="just"/>
            <a:endParaRPr lang="en-US" dirty="0" smtClean="0">
              <a:latin typeface="Arial" pitchFamily="34" charset="0"/>
            </a:endParaRPr>
          </a:p>
        </p:txBody>
      </p:sp>
      <p:sp>
        <p:nvSpPr>
          <p:cNvPr id="56324" name="3 Marcador de número de diapositiva"/>
          <p:cNvSpPr>
            <a:spLocks noGrp="1"/>
          </p:cNvSpPr>
          <p:nvPr>
            <p:ph type="sldNum" sz="quarter" idx="5"/>
          </p:nvPr>
        </p:nvSpPr>
        <p:spPr>
          <a:noFill/>
        </p:spPr>
        <p:txBody>
          <a:bodyPr/>
          <a:lstStyle>
            <a:lvl1pPr defTabSz="921941" eaLnBrk="0" hangingPunct="0">
              <a:defRPr sz="2800" b="1">
                <a:solidFill>
                  <a:srgbClr val="002A54"/>
                </a:solidFill>
                <a:latin typeface="Arial" pitchFamily="34" charset="0"/>
                <a:cs typeface="Arial" pitchFamily="34" charset="0"/>
              </a:defRPr>
            </a:lvl1pPr>
            <a:lvl2pPr marL="750380" indent="-288608" defTabSz="921941" eaLnBrk="0" hangingPunct="0">
              <a:defRPr sz="2800" b="1">
                <a:solidFill>
                  <a:srgbClr val="002A54"/>
                </a:solidFill>
                <a:latin typeface="Arial" pitchFamily="34" charset="0"/>
                <a:cs typeface="Arial" pitchFamily="34" charset="0"/>
              </a:defRPr>
            </a:lvl2pPr>
            <a:lvl3pPr marL="1154430" indent="-230886" defTabSz="921941" eaLnBrk="0" hangingPunct="0">
              <a:defRPr sz="2800" b="1">
                <a:solidFill>
                  <a:srgbClr val="002A54"/>
                </a:solidFill>
                <a:latin typeface="Arial" pitchFamily="34" charset="0"/>
                <a:cs typeface="Arial" pitchFamily="34" charset="0"/>
              </a:defRPr>
            </a:lvl3pPr>
            <a:lvl4pPr marL="1616202" indent="-230886" defTabSz="921941" eaLnBrk="0" hangingPunct="0">
              <a:defRPr sz="2800" b="1">
                <a:solidFill>
                  <a:srgbClr val="002A54"/>
                </a:solidFill>
                <a:latin typeface="Arial" pitchFamily="34" charset="0"/>
                <a:cs typeface="Arial" pitchFamily="34" charset="0"/>
              </a:defRPr>
            </a:lvl4pPr>
            <a:lvl5pPr marL="2077974" indent="-230886" defTabSz="921941" eaLnBrk="0" hangingPunct="0">
              <a:defRPr sz="2800" b="1">
                <a:solidFill>
                  <a:srgbClr val="002A54"/>
                </a:solidFill>
                <a:latin typeface="Arial" pitchFamily="34" charset="0"/>
                <a:cs typeface="Arial" pitchFamily="34" charset="0"/>
              </a:defRPr>
            </a:lvl5pPr>
            <a:lvl6pPr marL="2539746"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D8DC196B-C6E3-43A2-B0B5-336702216294}" type="slidenum">
              <a:rPr lang="es-ES" sz="1200" b="0">
                <a:solidFill>
                  <a:schemeClr val="tx1"/>
                </a:solidFill>
              </a:rPr>
              <a:pPr eaLnBrk="1" hangingPunct="1"/>
              <a:t>10</a:t>
            </a:fld>
            <a:endParaRPr lang="es-ES" sz="1200" b="0">
              <a:solidFill>
                <a:schemeClr val="tx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p:spPr>
        <p:txBody>
          <a:bodyPr/>
          <a:lstStyle/>
          <a:p>
            <a:pPr algn="just"/>
            <a:endParaRPr lang="en-US" dirty="0" smtClean="0">
              <a:latin typeface="Arial" pitchFamily="34" charset="0"/>
            </a:endParaRPr>
          </a:p>
        </p:txBody>
      </p:sp>
      <p:sp>
        <p:nvSpPr>
          <p:cNvPr id="56324" name="3 Marcador de número de diapositiva"/>
          <p:cNvSpPr>
            <a:spLocks noGrp="1"/>
          </p:cNvSpPr>
          <p:nvPr>
            <p:ph type="sldNum" sz="quarter" idx="5"/>
          </p:nvPr>
        </p:nvSpPr>
        <p:spPr>
          <a:noFill/>
        </p:spPr>
        <p:txBody>
          <a:bodyPr/>
          <a:lstStyle>
            <a:lvl1pPr defTabSz="921941" eaLnBrk="0" hangingPunct="0">
              <a:defRPr sz="2800" b="1">
                <a:solidFill>
                  <a:srgbClr val="002A54"/>
                </a:solidFill>
                <a:latin typeface="Arial" pitchFamily="34" charset="0"/>
                <a:cs typeface="Arial" pitchFamily="34" charset="0"/>
              </a:defRPr>
            </a:lvl1pPr>
            <a:lvl2pPr marL="750380" indent="-288608" defTabSz="921941" eaLnBrk="0" hangingPunct="0">
              <a:defRPr sz="2800" b="1">
                <a:solidFill>
                  <a:srgbClr val="002A54"/>
                </a:solidFill>
                <a:latin typeface="Arial" pitchFamily="34" charset="0"/>
                <a:cs typeface="Arial" pitchFamily="34" charset="0"/>
              </a:defRPr>
            </a:lvl2pPr>
            <a:lvl3pPr marL="1154430" indent="-230886" defTabSz="921941" eaLnBrk="0" hangingPunct="0">
              <a:defRPr sz="2800" b="1">
                <a:solidFill>
                  <a:srgbClr val="002A54"/>
                </a:solidFill>
                <a:latin typeface="Arial" pitchFamily="34" charset="0"/>
                <a:cs typeface="Arial" pitchFamily="34" charset="0"/>
              </a:defRPr>
            </a:lvl3pPr>
            <a:lvl4pPr marL="1616202" indent="-230886" defTabSz="921941" eaLnBrk="0" hangingPunct="0">
              <a:defRPr sz="2800" b="1">
                <a:solidFill>
                  <a:srgbClr val="002A54"/>
                </a:solidFill>
                <a:latin typeface="Arial" pitchFamily="34" charset="0"/>
                <a:cs typeface="Arial" pitchFamily="34" charset="0"/>
              </a:defRPr>
            </a:lvl4pPr>
            <a:lvl5pPr marL="2077974" indent="-230886" defTabSz="921941" eaLnBrk="0" hangingPunct="0">
              <a:defRPr sz="2800" b="1">
                <a:solidFill>
                  <a:srgbClr val="002A54"/>
                </a:solidFill>
                <a:latin typeface="Arial" pitchFamily="34" charset="0"/>
                <a:cs typeface="Arial" pitchFamily="34" charset="0"/>
              </a:defRPr>
            </a:lvl5pPr>
            <a:lvl6pPr marL="2539746"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D8DC196B-C6E3-43A2-B0B5-336702216294}" type="slidenum">
              <a:rPr lang="es-ES" sz="1200" b="0">
                <a:solidFill>
                  <a:schemeClr val="tx1"/>
                </a:solidFill>
              </a:rPr>
              <a:pPr eaLnBrk="1" hangingPunct="1"/>
              <a:t>11</a:t>
            </a:fld>
            <a:endParaRPr lang="es-ES" sz="1200" b="0">
              <a:solidFill>
                <a:schemeClr val="tx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p:spPr>
        <p:txBody>
          <a:bodyPr/>
          <a:lstStyle/>
          <a:p>
            <a:pPr algn="just"/>
            <a:endParaRPr lang="es-ES" dirty="0" smtClean="0">
              <a:latin typeface="Arial" pitchFamily="34" charset="0"/>
            </a:endParaRPr>
          </a:p>
        </p:txBody>
      </p:sp>
      <p:sp>
        <p:nvSpPr>
          <p:cNvPr id="56324" name="3 Marcador de número de diapositiva"/>
          <p:cNvSpPr>
            <a:spLocks noGrp="1"/>
          </p:cNvSpPr>
          <p:nvPr>
            <p:ph type="sldNum" sz="quarter" idx="5"/>
          </p:nvPr>
        </p:nvSpPr>
        <p:spPr>
          <a:noFill/>
        </p:spPr>
        <p:txBody>
          <a:bodyPr/>
          <a:lstStyle>
            <a:lvl1pPr defTabSz="921941" eaLnBrk="0" hangingPunct="0">
              <a:defRPr sz="2800" b="1">
                <a:solidFill>
                  <a:srgbClr val="002A54"/>
                </a:solidFill>
                <a:latin typeface="Arial" pitchFamily="34" charset="0"/>
                <a:cs typeface="Arial" pitchFamily="34" charset="0"/>
              </a:defRPr>
            </a:lvl1pPr>
            <a:lvl2pPr marL="750380" indent="-288608" defTabSz="921941" eaLnBrk="0" hangingPunct="0">
              <a:defRPr sz="2800" b="1">
                <a:solidFill>
                  <a:srgbClr val="002A54"/>
                </a:solidFill>
                <a:latin typeface="Arial" pitchFamily="34" charset="0"/>
                <a:cs typeface="Arial" pitchFamily="34" charset="0"/>
              </a:defRPr>
            </a:lvl2pPr>
            <a:lvl3pPr marL="1154430" indent="-230886" defTabSz="921941" eaLnBrk="0" hangingPunct="0">
              <a:defRPr sz="2800" b="1">
                <a:solidFill>
                  <a:srgbClr val="002A54"/>
                </a:solidFill>
                <a:latin typeface="Arial" pitchFamily="34" charset="0"/>
                <a:cs typeface="Arial" pitchFamily="34" charset="0"/>
              </a:defRPr>
            </a:lvl3pPr>
            <a:lvl4pPr marL="1616202" indent="-230886" defTabSz="921941" eaLnBrk="0" hangingPunct="0">
              <a:defRPr sz="2800" b="1">
                <a:solidFill>
                  <a:srgbClr val="002A54"/>
                </a:solidFill>
                <a:latin typeface="Arial" pitchFamily="34" charset="0"/>
                <a:cs typeface="Arial" pitchFamily="34" charset="0"/>
              </a:defRPr>
            </a:lvl4pPr>
            <a:lvl5pPr marL="2077974" indent="-230886" defTabSz="921941" eaLnBrk="0" hangingPunct="0">
              <a:defRPr sz="2800" b="1">
                <a:solidFill>
                  <a:srgbClr val="002A54"/>
                </a:solidFill>
                <a:latin typeface="Arial" pitchFamily="34" charset="0"/>
                <a:cs typeface="Arial" pitchFamily="34" charset="0"/>
              </a:defRPr>
            </a:lvl5pPr>
            <a:lvl6pPr marL="2539746"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D8DC196B-C6E3-43A2-B0B5-336702216294}" type="slidenum">
              <a:rPr lang="es-ES" sz="1200" b="0">
                <a:solidFill>
                  <a:schemeClr val="tx1"/>
                </a:solidFill>
              </a:rPr>
              <a:pPr eaLnBrk="1" hangingPunct="1"/>
              <a:t>12</a:t>
            </a:fld>
            <a:endParaRPr lang="es-ES" sz="1200" b="0">
              <a:solidFill>
                <a:schemeClr val="tx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p:spPr>
        <p:txBody>
          <a:bodyPr/>
          <a:lstStyle/>
          <a:p>
            <a:pPr algn="just"/>
            <a:endParaRPr lang="en-US" dirty="0" smtClean="0">
              <a:latin typeface="Arial" pitchFamily="34" charset="0"/>
            </a:endParaRPr>
          </a:p>
        </p:txBody>
      </p:sp>
      <p:sp>
        <p:nvSpPr>
          <p:cNvPr id="56324" name="3 Marcador de número de diapositiva"/>
          <p:cNvSpPr>
            <a:spLocks noGrp="1"/>
          </p:cNvSpPr>
          <p:nvPr>
            <p:ph type="sldNum" sz="quarter" idx="5"/>
          </p:nvPr>
        </p:nvSpPr>
        <p:spPr>
          <a:noFill/>
        </p:spPr>
        <p:txBody>
          <a:bodyPr/>
          <a:lstStyle>
            <a:lvl1pPr defTabSz="921941" eaLnBrk="0" hangingPunct="0">
              <a:defRPr sz="2800" b="1">
                <a:solidFill>
                  <a:srgbClr val="002A54"/>
                </a:solidFill>
                <a:latin typeface="Arial" pitchFamily="34" charset="0"/>
                <a:cs typeface="Arial" pitchFamily="34" charset="0"/>
              </a:defRPr>
            </a:lvl1pPr>
            <a:lvl2pPr marL="750380" indent="-288608" defTabSz="921941" eaLnBrk="0" hangingPunct="0">
              <a:defRPr sz="2800" b="1">
                <a:solidFill>
                  <a:srgbClr val="002A54"/>
                </a:solidFill>
                <a:latin typeface="Arial" pitchFamily="34" charset="0"/>
                <a:cs typeface="Arial" pitchFamily="34" charset="0"/>
              </a:defRPr>
            </a:lvl2pPr>
            <a:lvl3pPr marL="1154430" indent="-230886" defTabSz="921941" eaLnBrk="0" hangingPunct="0">
              <a:defRPr sz="2800" b="1">
                <a:solidFill>
                  <a:srgbClr val="002A54"/>
                </a:solidFill>
                <a:latin typeface="Arial" pitchFamily="34" charset="0"/>
                <a:cs typeface="Arial" pitchFamily="34" charset="0"/>
              </a:defRPr>
            </a:lvl3pPr>
            <a:lvl4pPr marL="1616202" indent="-230886" defTabSz="921941" eaLnBrk="0" hangingPunct="0">
              <a:defRPr sz="2800" b="1">
                <a:solidFill>
                  <a:srgbClr val="002A54"/>
                </a:solidFill>
                <a:latin typeface="Arial" pitchFamily="34" charset="0"/>
                <a:cs typeface="Arial" pitchFamily="34" charset="0"/>
              </a:defRPr>
            </a:lvl4pPr>
            <a:lvl5pPr marL="2077974" indent="-230886" defTabSz="921941" eaLnBrk="0" hangingPunct="0">
              <a:defRPr sz="2800" b="1">
                <a:solidFill>
                  <a:srgbClr val="002A54"/>
                </a:solidFill>
                <a:latin typeface="Arial" pitchFamily="34" charset="0"/>
                <a:cs typeface="Arial" pitchFamily="34" charset="0"/>
              </a:defRPr>
            </a:lvl5pPr>
            <a:lvl6pPr marL="2539746"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D8DC196B-C6E3-43A2-B0B5-336702216294}" type="slidenum">
              <a:rPr lang="es-ES" sz="1200" b="0">
                <a:solidFill>
                  <a:schemeClr val="tx1"/>
                </a:solidFill>
              </a:rPr>
              <a:pPr eaLnBrk="1" hangingPunct="1"/>
              <a:t>13</a:t>
            </a:fld>
            <a:endParaRPr lang="es-ES" sz="1200" b="0">
              <a:solidFill>
                <a:schemeClr val="tx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14</a:t>
            </a:fld>
            <a:endParaRPr lang="es-ES"/>
          </a:p>
        </p:txBody>
      </p:sp>
    </p:spTree>
    <p:extLst>
      <p:ext uri="{BB962C8B-B14F-4D97-AF65-F5344CB8AC3E}">
        <p14:creationId xmlns:p14="http://schemas.microsoft.com/office/powerpoint/2010/main" val="15237768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15</a:t>
            </a:fld>
            <a:endParaRPr lang="es-ES"/>
          </a:p>
        </p:txBody>
      </p:sp>
    </p:spTree>
    <p:extLst>
      <p:ext uri="{BB962C8B-B14F-4D97-AF65-F5344CB8AC3E}">
        <p14:creationId xmlns:p14="http://schemas.microsoft.com/office/powerpoint/2010/main" val="1523776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16</a:t>
            </a:fld>
            <a:endParaRPr lang="es-ES"/>
          </a:p>
        </p:txBody>
      </p:sp>
    </p:spTree>
    <p:extLst>
      <p:ext uri="{BB962C8B-B14F-4D97-AF65-F5344CB8AC3E}">
        <p14:creationId xmlns:p14="http://schemas.microsoft.com/office/powerpoint/2010/main" val="25451906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17</a:t>
            </a:fld>
            <a:endParaRPr lang="es-ES"/>
          </a:p>
        </p:txBody>
      </p:sp>
    </p:spTree>
    <p:extLst>
      <p:ext uri="{BB962C8B-B14F-4D97-AF65-F5344CB8AC3E}">
        <p14:creationId xmlns:p14="http://schemas.microsoft.com/office/powerpoint/2010/main" val="25451906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p:spPr>
        <p:txBody>
          <a:bodyPr/>
          <a:lstStyle/>
          <a:p>
            <a:pPr algn="just"/>
            <a:endParaRPr lang="en-US" dirty="0" smtClean="0">
              <a:latin typeface="Arial" pitchFamily="34" charset="0"/>
            </a:endParaRPr>
          </a:p>
        </p:txBody>
      </p:sp>
      <p:sp>
        <p:nvSpPr>
          <p:cNvPr id="56324" name="3 Marcador de número de diapositiva"/>
          <p:cNvSpPr>
            <a:spLocks noGrp="1"/>
          </p:cNvSpPr>
          <p:nvPr>
            <p:ph type="sldNum" sz="quarter" idx="5"/>
          </p:nvPr>
        </p:nvSpPr>
        <p:spPr>
          <a:noFill/>
        </p:spPr>
        <p:txBody>
          <a:bodyPr/>
          <a:lstStyle>
            <a:lvl1pPr defTabSz="921941" eaLnBrk="0" hangingPunct="0">
              <a:defRPr sz="2800" b="1">
                <a:solidFill>
                  <a:srgbClr val="002A54"/>
                </a:solidFill>
                <a:latin typeface="Arial" pitchFamily="34" charset="0"/>
                <a:cs typeface="Arial" pitchFamily="34" charset="0"/>
              </a:defRPr>
            </a:lvl1pPr>
            <a:lvl2pPr marL="750380" indent="-288608" defTabSz="921941" eaLnBrk="0" hangingPunct="0">
              <a:defRPr sz="2800" b="1">
                <a:solidFill>
                  <a:srgbClr val="002A54"/>
                </a:solidFill>
                <a:latin typeface="Arial" pitchFamily="34" charset="0"/>
                <a:cs typeface="Arial" pitchFamily="34" charset="0"/>
              </a:defRPr>
            </a:lvl2pPr>
            <a:lvl3pPr marL="1154430" indent="-230886" defTabSz="921941" eaLnBrk="0" hangingPunct="0">
              <a:defRPr sz="2800" b="1">
                <a:solidFill>
                  <a:srgbClr val="002A54"/>
                </a:solidFill>
                <a:latin typeface="Arial" pitchFamily="34" charset="0"/>
                <a:cs typeface="Arial" pitchFamily="34" charset="0"/>
              </a:defRPr>
            </a:lvl3pPr>
            <a:lvl4pPr marL="1616202" indent="-230886" defTabSz="921941" eaLnBrk="0" hangingPunct="0">
              <a:defRPr sz="2800" b="1">
                <a:solidFill>
                  <a:srgbClr val="002A54"/>
                </a:solidFill>
                <a:latin typeface="Arial" pitchFamily="34" charset="0"/>
                <a:cs typeface="Arial" pitchFamily="34" charset="0"/>
              </a:defRPr>
            </a:lvl4pPr>
            <a:lvl5pPr marL="2077974" indent="-230886" defTabSz="921941" eaLnBrk="0" hangingPunct="0">
              <a:defRPr sz="2800" b="1">
                <a:solidFill>
                  <a:srgbClr val="002A54"/>
                </a:solidFill>
                <a:latin typeface="Arial" pitchFamily="34" charset="0"/>
                <a:cs typeface="Arial" pitchFamily="34" charset="0"/>
              </a:defRPr>
            </a:lvl5pPr>
            <a:lvl6pPr marL="2539746"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D8DC196B-C6E3-43A2-B0B5-336702216294}" type="slidenum">
              <a:rPr lang="es-ES" sz="1200" b="0">
                <a:solidFill>
                  <a:schemeClr val="tx1"/>
                </a:solidFill>
              </a:rPr>
              <a:pPr eaLnBrk="1" hangingPunct="1"/>
              <a:t>18</a:t>
            </a:fld>
            <a:endParaRPr lang="es-ES" sz="1200" b="0">
              <a:solidFill>
                <a:schemeClr val="tx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60422" eaLnBrk="0" hangingPunct="0">
              <a:defRPr sz="2800" b="1">
                <a:solidFill>
                  <a:srgbClr val="002A54"/>
                </a:solidFill>
                <a:latin typeface="Arial" pitchFamily="34" charset="0"/>
                <a:cs typeface="Arial" pitchFamily="34" charset="0"/>
              </a:defRPr>
            </a:lvl1pPr>
            <a:lvl2pPr marL="750380" indent="-288608" defTabSz="960422" eaLnBrk="0" hangingPunct="0">
              <a:defRPr sz="2800" b="1">
                <a:solidFill>
                  <a:srgbClr val="002A54"/>
                </a:solidFill>
                <a:latin typeface="Arial" pitchFamily="34" charset="0"/>
                <a:cs typeface="Arial" pitchFamily="34" charset="0"/>
              </a:defRPr>
            </a:lvl2pPr>
            <a:lvl3pPr marL="1154430" indent="-230886" defTabSz="960422" eaLnBrk="0" hangingPunct="0">
              <a:defRPr sz="2800" b="1">
                <a:solidFill>
                  <a:srgbClr val="002A54"/>
                </a:solidFill>
                <a:latin typeface="Arial" pitchFamily="34" charset="0"/>
                <a:cs typeface="Arial" pitchFamily="34" charset="0"/>
              </a:defRPr>
            </a:lvl3pPr>
            <a:lvl4pPr marL="1616202" indent="-230886" defTabSz="960422" eaLnBrk="0" hangingPunct="0">
              <a:defRPr sz="2800" b="1">
                <a:solidFill>
                  <a:srgbClr val="002A54"/>
                </a:solidFill>
                <a:latin typeface="Arial" pitchFamily="34" charset="0"/>
                <a:cs typeface="Arial" pitchFamily="34" charset="0"/>
              </a:defRPr>
            </a:lvl4pPr>
            <a:lvl5pPr marL="2077974" indent="-230886" defTabSz="960422" eaLnBrk="0" hangingPunct="0">
              <a:defRPr sz="2800" b="1">
                <a:solidFill>
                  <a:srgbClr val="002A54"/>
                </a:solidFill>
                <a:latin typeface="Arial" pitchFamily="34" charset="0"/>
                <a:cs typeface="Arial" pitchFamily="34" charset="0"/>
              </a:defRPr>
            </a:lvl5pPr>
            <a:lvl6pPr marL="2539746" indent="-230886" algn="r" defTabSz="960422"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60422"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60422"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60422"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A67AFD32-936C-4B70-9457-ED14518DA983}" type="slidenum">
              <a:rPr lang="fr-FR" sz="1200" b="0">
                <a:solidFill>
                  <a:schemeClr val="tx1"/>
                </a:solidFill>
              </a:rPr>
              <a:pPr eaLnBrk="1" hangingPunct="1"/>
              <a:t>19</a:t>
            </a:fld>
            <a:endParaRPr lang="fr-FR" sz="1200" b="0">
              <a:solidFill>
                <a:schemeClr val="tx1"/>
              </a:solidFill>
            </a:endParaRPr>
          </a:p>
        </p:txBody>
      </p:sp>
      <p:sp>
        <p:nvSpPr>
          <p:cNvPr id="68611" name="Rectangle 7"/>
          <p:cNvSpPr txBox="1">
            <a:spLocks noGrp="1" noChangeArrowheads="1"/>
          </p:cNvSpPr>
          <p:nvPr/>
        </p:nvSpPr>
        <p:spPr bwMode="auto">
          <a:xfrm>
            <a:off x="3773855" y="9430308"/>
            <a:ext cx="2887293" cy="49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162" tIns="48081" rIns="96162" bIns="48081" anchor="b"/>
          <a:lstStyle>
            <a:lvl1pPr defTabSz="955675" eaLnBrk="0" hangingPunct="0">
              <a:defRPr sz="2800" b="1">
                <a:solidFill>
                  <a:srgbClr val="002A54"/>
                </a:solidFill>
                <a:latin typeface="Arial" pitchFamily="34" charset="0"/>
                <a:cs typeface="Arial" pitchFamily="34" charset="0"/>
              </a:defRPr>
            </a:lvl1pPr>
            <a:lvl2pPr marL="742950" indent="-285750" defTabSz="955675" eaLnBrk="0" hangingPunct="0">
              <a:defRPr sz="2800" b="1">
                <a:solidFill>
                  <a:srgbClr val="002A54"/>
                </a:solidFill>
                <a:latin typeface="Arial" pitchFamily="34" charset="0"/>
                <a:cs typeface="Arial" pitchFamily="34" charset="0"/>
              </a:defRPr>
            </a:lvl2pPr>
            <a:lvl3pPr marL="1143000" indent="-228600" defTabSz="955675" eaLnBrk="0" hangingPunct="0">
              <a:defRPr sz="2800" b="1">
                <a:solidFill>
                  <a:srgbClr val="002A54"/>
                </a:solidFill>
                <a:latin typeface="Arial" pitchFamily="34" charset="0"/>
                <a:cs typeface="Arial" pitchFamily="34" charset="0"/>
              </a:defRPr>
            </a:lvl3pPr>
            <a:lvl4pPr marL="1600200" indent="-228600" defTabSz="955675" eaLnBrk="0" hangingPunct="0">
              <a:defRPr sz="2800" b="1">
                <a:solidFill>
                  <a:srgbClr val="002A54"/>
                </a:solidFill>
                <a:latin typeface="Arial" pitchFamily="34" charset="0"/>
                <a:cs typeface="Arial" pitchFamily="34" charset="0"/>
              </a:defRPr>
            </a:lvl4pPr>
            <a:lvl5pPr marL="2057400" indent="-228600" defTabSz="955675" eaLnBrk="0" hangingPunct="0">
              <a:defRPr sz="2800" b="1">
                <a:solidFill>
                  <a:srgbClr val="002A54"/>
                </a:solidFill>
                <a:latin typeface="Arial" pitchFamily="34" charset="0"/>
                <a:cs typeface="Arial" pitchFamily="34" charset="0"/>
              </a:defRPr>
            </a:lvl5pPr>
            <a:lvl6pPr marL="2514600" indent="-228600" algn="r" defTabSz="955675"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2971800" indent="-228600" algn="r" defTabSz="955675"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29000" indent="-228600" algn="r" defTabSz="955675"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886200" indent="-228600" algn="r" defTabSz="955675"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lnSpc>
                <a:spcPct val="100000"/>
              </a:lnSpc>
            </a:pPr>
            <a:fld id="{2ACD695A-A938-4978-BA2A-E349550842C3}" type="slidenum">
              <a:rPr lang="fr-FR" sz="1300">
                <a:solidFill>
                  <a:schemeClr val="tx1"/>
                </a:solidFill>
                <a:ea typeface="Geneva" charset="-128"/>
              </a:rPr>
              <a:pPr eaLnBrk="1" hangingPunct="1">
                <a:lnSpc>
                  <a:spcPct val="100000"/>
                </a:lnSpc>
              </a:pPr>
              <a:t>19</a:t>
            </a:fld>
            <a:endParaRPr lang="fr-FR" sz="1300">
              <a:solidFill>
                <a:schemeClr val="tx1"/>
              </a:solidFill>
              <a:ea typeface="Geneva" charset="-128"/>
            </a:endParaRPr>
          </a:p>
        </p:txBody>
      </p:sp>
      <p:sp>
        <p:nvSpPr>
          <p:cNvPr id="68612" name="Rectangle 2"/>
          <p:cNvSpPr>
            <a:spLocks noGrp="1" noRot="1" noChangeAspect="1" noChangeArrowheads="1" noTextEdit="1"/>
          </p:cNvSpPr>
          <p:nvPr>
            <p:ph type="sldImg"/>
          </p:nvPr>
        </p:nvSpPr>
        <p:spPr>
          <a:ln/>
        </p:spPr>
      </p:sp>
      <p:sp>
        <p:nvSpPr>
          <p:cNvPr id="68613" name="Rectangle 3"/>
          <p:cNvSpPr>
            <a:spLocks noGrp="1" noChangeArrowheads="1"/>
          </p:cNvSpPr>
          <p:nvPr>
            <p:ph type="body" idx="1"/>
          </p:nvPr>
        </p:nvSpPr>
        <p:spPr>
          <a:noFill/>
        </p:spPr>
        <p:txBody>
          <a:bodyPr/>
          <a:lstStyle/>
          <a:p>
            <a:pPr eaLnBrk="1" hangingPunct="1"/>
            <a:endParaRPr lang="en-GB"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endParaRPr lang="es-ES" dirty="0" smtClean="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2</a:t>
            </a:fld>
            <a:endParaRPr lang="es-ES"/>
          </a:p>
        </p:txBody>
      </p:sp>
    </p:spTree>
    <p:extLst>
      <p:ext uri="{BB962C8B-B14F-4D97-AF65-F5344CB8AC3E}">
        <p14:creationId xmlns:p14="http://schemas.microsoft.com/office/powerpoint/2010/main" val="2064518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3</a:t>
            </a:fld>
            <a:endParaRPr lang="es-ES"/>
          </a:p>
        </p:txBody>
      </p:sp>
    </p:spTree>
    <p:extLst>
      <p:ext uri="{BB962C8B-B14F-4D97-AF65-F5344CB8AC3E}">
        <p14:creationId xmlns:p14="http://schemas.microsoft.com/office/powerpoint/2010/main" val="3874790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4</a:t>
            </a:fld>
            <a:endParaRPr lang="es-ES"/>
          </a:p>
        </p:txBody>
      </p:sp>
    </p:spTree>
    <p:extLst>
      <p:ext uri="{BB962C8B-B14F-4D97-AF65-F5344CB8AC3E}">
        <p14:creationId xmlns:p14="http://schemas.microsoft.com/office/powerpoint/2010/main" val="2064518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5</a:t>
            </a:fld>
            <a:endParaRPr lang="es-ES"/>
          </a:p>
        </p:txBody>
      </p:sp>
    </p:spTree>
    <p:extLst>
      <p:ext uri="{BB962C8B-B14F-4D97-AF65-F5344CB8AC3E}">
        <p14:creationId xmlns:p14="http://schemas.microsoft.com/office/powerpoint/2010/main" val="901720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lgn="just"/>
            <a:endParaRPr lang="es-ES" dirty="0"/>
          </a:p>
        </p:txBody>
      </p:sp>
      <p:sp>
        <p:nvSpPr>
          <p:cNvPr id="4" name="3 Marcador de número de diapositiva"/>
          <p:cNvSpPr>
            <a:spLocks noGrp="1"/>
          </p:cNvSpPr>
          <p:nvPr>
            <p:ph type="sldNum" sz="quarter" idx="10"/>
          </p:nvPr>
        </p:nvSpPr>
        <p:spPr/>
        <p:txBody>
          <a:bodyPr/>
          <a:lstStyle/>
          <a:p>
            <a:pPr>
              <a:defRPr/>
            </a:pPr>
            <a:fld id="{08B1B1AB-DEF4-429B-ABE1-2507DECD76D1}" type="slidenum">
              <a:rPr lang="es-ES" smtClean="0"/>
              <a:pPr>
                <a:defRPr/>
              </a:pPr>
              <a:t>6</a:t>
            </a:fld>
            <a:endParaRPr lang="es-ES"/>
          </a:p>
        </p:txBody>
      </p:sp>
    </p:spTree>
    <p:extLst>
      <p:ext uri="{BB962C8B-B14F-4D97-AF65-F5344CB8AC3E}">
        <p14:creationId xmlns:p14="http://schemas.microsoft.com/office/powerpoint/2010/main" val="901720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p:spPr>
        <p:txBody>
          <a:bodyPr/>
          <a:lstStyle/>
          <a:p>
            <a:pPr algn="just"/>
            <a:endParaRPr lang="en-US" dirty="0" smtClean="0">
              <a:latin typeface="Arial" pitchFamily="34" charset="0"/>
            </a:endParaRPr>
          </a:p>
        </p:txBody>
      </p:sp>
      <p:sp>
        <p:nvSpPr>
          <p:cNvPr id="56324" name="3 Marcador de número de diapositiva"/>
          <p:cNvSpPr>
            <a:spLocks noGrp="1"/>
          </p:cNvSpPr>
          <p:nvPr>
            <p:ph type="sldNum" sz="quarter" idx="5"/>
          </p:nvPr>
        </p:nvSpPr>
        <p:spPr>
          <a:noFill/>
        </p:spPr>
        <p:txBody>
          <a:bodyPr/>
          <a:lstStyle>
            <a:lvl1pPr defTabSz="921941" eaLnBrk="0" hangingPunct="0">
              <a:defRPr sz="2800" b="1">
                <a:solidFill>
                  <a:srgbClr val="002A54"/>
                </a:solidFill>
                <a:latin typeface="Arial" pitchFamily="34" charset="0"/>
                <a:cs typeface="Arial" pitchFamily="34" charset="0"/>
              </a:defRPr>
            </a:lvl1pPr>
            <a:lvl2pPr marL="750380" indent="-288608" defTabSz="921941" eaLnBrk="0" hangingPunct="0">
              <a:defRPr sz="2800" b="1">
                <a:solidFill>
                  <a:srgbClr val="002A54"/>
                </a:solidFill>
                <a:latin typeface="Arial" pitchFamily="34" charset="0"/>
                <a:cs typeface="Arial" pitchFamily="34" charset="0"/>
              </a:defRPr>
            </a:lvl2pPr>
            <a:lvl3pPr marL="1154430" indent="-230886" defTabSz="921941" eaLnBrk="0" hangingPunct="0">
              <a:defRPr sz="2800" b="1">
                <a:solidFill>
                  <a:srgbClr val="002A54"/>
                </a:solidFill>
                <a:latin typeface="Arial" pitchFamily="34" charset="0"/>
                <a:cs typeface="Arial" pitchFamily="34" charset="0"/>
              </a:defRPr>
            </a:lvl3pPr>
            <a:lvl4pPr marL="1616202" indent="-230886" defTabSz="921941" eaLnBrk="0" hangingPunct="0">
              <a:defRPr sz="2800" b="1">
                <a:solidFill>
                  <a:srgbClr val="002A54"/>
                </a:solidFill>
                <a:latin typeface="Arial" pitchFamily="34" charset="0"/>
                <a:cs typeface="Arial" pitchFamily="34" charset="0"/>
              </a:defRPr>
            </a:lvl4pPr>
            <a:lvl5pPr marL="2077974" indent="-230886" defTabSz="921941" eaLnBrk="0" hangingPunct="0">
              <a:defRPr sz="2800" b="1">
                <a:solidFill>
                  <a:srgbClr val="002A54"/>
                </a:solidFill>
                <a:latin typeface="Arial" pitchFamily="34" charset="0"/>
                <a:cs typeface="Arial" pitchFamily="34" charset="0"/>
              </a:defRPr>
            </a:lvl5pPr>
            <a:lvl6pPr marL="2539746"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D8DC196B-C6E3-43A2-B0B5-336702216294}" type="slidenum">
              <a:rPr lang="es-ES" sz="1200" b="0">
                <a:solidFill>
                  <a:schemeClr val="tx1"/>
                </a:solidFill>
              </a:rPr>
              <a:pPr eaLnBrk="1" hangingPunct="1"/>
              <a:t>7</a:t>
            </a:fld>
            <a:endParaRPr lang="es-ES" sz="1200" b="0">
              <a:solidFill>
                <a:schemeClr val="tx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p:spPr>
        <p:txBody>
          <a:bodyPr/>
          <a:lstStyle/>
          <a:p>
            <a:pPr algn="just"/>
            <a:endParaRPr lang="es-ES" dirty="0"/>
          </a:p>
        </p:txBody>
      </p:sp>
      <p:sp>
        <p:nvSpPr>
          <p:cNvPr id="56324" name="3 Marcador de número de diapositiva"/>
          <p:cNvSpPr>
            <a:spLocks noGrp="1"/>
          </p:cNvSpPr>
          <p:nvPr>
            <p:ph type="sldNum" sz="quarter" idx="5"/>
          </p:nvPr>
        </p:nvSpPr>
        <p:spPr>
          <a:noFill/>
        </p:spPr>
        <p:txBody>
          <a:bodyPr/>
          <a:lstStyle>
            <a:lvl1pPr defTabSz="921941" eaLnBrk="0" hangingPunct="0">
              <a:defRPr sz="2800" b="1">
                <a:solidFill>
                  <a:srgbClr val="002A54"/>
                </a:solidFill>
                <a:latin typeface="Arial" pitchFamily="34" charset="0"/>
                <a:cs typeface="Arial" pitchFamily="34" charset="0"/>
              </a:defRPr>
            </a:lvl1pPr>
            <a:lvl2pPr marL="750380" indent="-288608" defTabSz="921941" eaLnBrk="0" hangingPunct="0">
              <a:defRPr sz="2800" b="1">
                <a:solidFill>
                  <a:srgbClr val="002A54"/>
                </a:solidFill>
                <a:latin typeface="Arial" pitchFamily="34" charset="0"/>
                <a:cs typeface="Arial" pitchFamily="34" charset="0"/>
              </a:defRPr>
            </a:lvl2pPr>
            <a:lvl3pPr marL="1154430" indent="-230886" defTabSz="921941" eaLnBrk="0" hangingPunct="0">
              <a:defRPr sz="2800" b="1">
                <a:solidFill>
                  <a:srgbClr val="002A54"/>
                </a:solidFill>
                <a:latin typeface="Arial" pitchFamily="34" charset="0"/>
                <a:cs typeface="Arial" pitchFamily="34" charset="0"/>
              </a:defRPr>
            </a:lvl3pPr>
            <a:lvl4pPr marL="1616202" indent="-230886" defTabSz="921941" eaLnBrk="0" hangingPunct="0">
              <a:defRPr sz="2800" b="1">
                <a:solidFill>
                  <a:srgbClr val="002A54"/>
                </a:solidFill>
                <a:latin typeface="Arial" pitchFamily="34" charset="0"/>
                <a:cs typeface="Arial" pitchFamily="34" charset="0"/>
              </a:defRPr>
            </a:lvl4pPr>
            <a:lvl5pPr marL="2077974" indent="-230886" defTabSz="921941" eaLnBrk="0" hangingPunct="0">
              <a:defRPr sz="2800" b="1">
                <a:solidFill>
                  <a:srgbClr val="002A54"/>
                </a:solidFill>
                <a:latin typeface="Arial" pitchFamily="34" charset="0"/>
                <a:cs typeface="Arial" pitchFamily="34" charset="0"/>
              </a:defRPr>
            </a:lvl5pPr>
            <a:lvl6pPr marL="2539746"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D8DC196B-C6E3-43A2-B0B5-336702216294}" type="slidenum">
              <a:rPr lang="es-ES" sz="1200" b="0">
                <a:solidFill>
                  <a:schemeClr val="tx1"/>
                </a:solidFill>
              </a:rPr>
              <a:pPr eaLnBrk="1" hangingPunct="1"/>
              <a:t>8</a:t>
            </a:fld>
            <a:endParaRPr lang="es-ES" sz="1200" b="0">
              <a:solidFill>
                <a:schemeClr val="tx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a:ln/>
        </p:spPr>
      </p:sp>
      <p:sp>
        <p:nvSpPr>
          <p:cNvPr id="56323" name="2 Marcador de notas"/>
          <p:cNvSpPr>
            <a:spLocks noGrp="1"/>
          </p:cNvSpPr>
          <p:nvPr>
            <p:ph type="body" idx="1"/>
          </p:nvPr>
        </p:nvSpPr>
        <p:spPr>
          <a:noFill/>
        </p:spPr>
        <p:txBody>
          <a:bodyPr/>
          <a:lstStyle/>
          <a:p>
            <a:pPr algn="just"/>
            <a:endParaRPr lang="en-US" dirty="0" smtClean="0">
              <a:latin typeface="Arial" pitchFamily="34" charset="0"/>
            </a:endParaRPr>
          </a:p>
        </p:txBody>
      </p:sp>
      <p:sp>
        <p:nvSpPr>
          <p:cNvPr id="56324" name="3 Marcador de número de diapositiva"/>
          <p:cNvSpPr>
            <a:spLocks noGrp="1"/>
          </p:cNvSpPr>
          <p:nvPr>
            <p:ph type="sldNum" sz="quarter" idx="5"/>
          </p:nvPr>
        </p:nvSpPr>
        <p:spPr>
          <a:noFill/>
        </p:spPr>
        <p:txBody>
          <a:bodyPr/>
          <a:lstStyle>
            <a:lvl1pPr defTabSz="921941" eaLnBrk="0" hangingPunct="0">
              <a:defRPr sz="2800" b="1">
                <a:solidFill>
                  <a:srgbClr val="002A54"/>
                </a:solidFill>
                <a:latin typeface="Arial" pitchFamily="34" charset="0"/>
                <a:cs typeface="Arial" pitchFamily="34" charset="0"/>
              </a:defRPr>
            </a:lvl1pPr>
            <a:lvl2pPr marL="750380" indent="-288608" defTabSz="921941" eaLnBrk="0" hangingPunct="0">
              <a:defRPr sz="2800" b="1">
                <a:solidFill>
                  <a:srgbClr val="002A54"/>
                </a:solidFill>
                <a:latin typeface="Arial" pitchFamily="34" charset="0"/>
                <a:cs typeface="Arial" pitchFamily="34" charset="0"/>
              </a:defRPr>
            </a:lvl2pPr>
            <a:lvl3pPr marL="1154430" indent="-230886" defTabSz="921941" eaLnBrk="0" hangingPunct="0">
              <a:defRPr sz="2800" b="1">
                <a:solidFill>
                  <a:srgbClr val="002A54"/>
                </a:solidFill>
                <a:latin typeface="Arial" pitchFamily="34" charset="0"/>
                <a:cs typeface="Arial" pitchFamily="34" charset="0"/>
              </a:defRPr>
            </a:lvl3pPr>
            <a:lvl4pPr marL="1616202" indent="-230886" defTabSz="921941" eaLnBrk="0" hangingPunct="0">
              <a:defRPr sz="2800" b="1">
                <a:solidFill>
                  <a:srgbClr val="002A54"/>
                </a:solidFill>
                <a:latin typeface="Arial" pitchFamily="34" charset="0"/>
                <a:cs typeface="Arial" pitchFamily="34" charset="0"/>
              </a:defRPr>
            </a:lvl4pPr>
            <a:lvl5pPr marL="2077974" indent="-230886" defTabSz="921941" eaLnBrk="0" hangingPunct="0">
              <a:defRPr sz="2800" b="1">
                <a:solidFill>
                  <a:srgbClr val="002A54"/>
                </a:solidFill>
                <a:latin typeface="Arial" pitchFamily="34" charset="0"/>
                <a:cs typeface="Arial" pitchFamily="34" charset="0"/>
              </a:defRPr>
            </a:lvl5pPr>
            <a:lvl6pPr marL="2539746"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3001518"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63290"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925062" indent="-230886" algn="r" defTabSz="921941"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fld id="{D8DC196B-C6E3-43A2-B0B5-336702216294}" type="slidenum">
              <a:rPr lang="es-ES" sz="1200" b="0">
                <a:solidFill>
                  <a:schemeClr val="tx1"/>
                </a:solidFill>
              </a:rPr>
              <a:pPr eaLnBrk="1" hangingPunct="1"/>
              <a:t>9</a:t>
            </a:fld>
            <a:endParaRPr lang="es-ES" sz="1200" b="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de título">
    <p:bg>
      <p:bgPr>
        <a:gradFill rotWithShape="0">
          <a:gsLst>
            <a:gs pos="0">
              <a:srgbClr val="007BB8"/>
            </a:gs>
            <a:gs pos="100000">
              <a:srgbClr val="D2E3FE"/>
            </a:gs>
          </a:gsLst>
          <a:lin ang="18900000" scaled="1"/>
        </a:gradFill>
        <a:effectLst/>
      </p:bgPr>
    </p:bg>
    <p:spTree>
      <p:nvGrpSpPr>
        <p:cNvPr id="1" name=""/>
        <p:cNvGrpSpPr/>
        <p:nvPr/>
      </p:nvGrpSpPr>
      <p:grpSpPr>
        <a:xfrm>
          <a:off x="0" y="0"/>
          <a:ext cx="0" cy="0"/>
          <a:chOff x="0" y="0"/>
          <a:chExt cx="0" cy="0"/>
        </a:xfrm>
      </p:grpSpPr>
      <p:grpSp>
        <p:nvGrpSpPr>
          <p:cNvPr id="2" name="Group 4"/>
          <p:cNvGrpSpPr>
            <a:grpSpLocks/>
          </p:cNvGrpSpPr>
          <p:nvPr/>
        </p:nvGrpSpPr>
        <p:grpSpPr bwMode="auto">
          <a:xfrm>
            <a:off x="363538" y="6524625"/>
            <a:ext cx="8780462" cy="115888"/>
            <a:chOff x="260" y="4080"/>
            <a:chExt cx="5472" cy="144"/>
          </a:xfrm>
        </p:grpSpPr>
        <p:sp>
          <p:nvSpPr>
            <p:cNvPr id="3" name="Rectangle 5"/>
            <p:cNvSpPr>
              <a:spLocks noChangeArrowheads="1"/>
            </p:cNvSpPr>
            <p:nvPr/>
          </p:nvSpPr>
          <p:spPr bwMode="auto">
            <a:xfrm rot="5400000" flipV="1">
              <a:off x="2972" y="1368"/>
              <a:ext cx="48" cy="5472"/>
            </a:xfrm>
            <a:prstGeom prst="rect">
              <a:avLst/>
            </a:prstGeom>
            <a:gradFill rotWithShape="0">
              <a:gsLst>
                <a:gs pos="0">
                  <a:srgbClr val="008BD0"/>
                </a:gs>
                <a:gs pos="100000">
                  <a:srgbClr val="000066"/>
                </a:gs>
              </a:gsLst>
              <a:lin ang="0" scaled="1"/>
            </a:gradFill>
            <a:ln>
              <a:noFill/>
            </a:ln>
            <a:effectLst>
              <a:outerShdw dist="40161" dir="1106097" algn="ctr" rotWithShape="0">
                <a:srgbClr val="006699"/>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4" name="Rectangle 6"/>
            <p:cNvSpPr>
              <a:spLocks noChangeArrowheads="1"/>
            </p:cNvSpPr>
            <p:nvPr/>
          </p:nvSpPr>
          <p:spPr bwMode="auto">
            <a:xfrm rot="5400000" flipV="1">
              <a:off x="2914" y="1522"/>
              <a:ext cx="48" cy="5355"/>
            </a:xfrm>
            <a:prstGeom prst="rect">
              <a:avLst/>
            </a:prstGeom>
            <a:gradFill rotWithShape="0">
              <a:gsLst>
                <a:gs pos="0">
                  <a:srgbClr val="008BD0"/>
                </a:gs>
                <a:gs pos="100000">
                  <a:srgbClr val="000066"/>
                </a:gs>
              </a:gsLst>
              <a:lin ang="0" scaled="1"/>
            </a:gradFill>
            <a:ln>
              <a:noFill/>
            </a:ln>
            <a:effectLst>
              <a:outerShdw dist="40161" dir="1106097" algn="ctr" rotWithShape="0">
                <a:srgbClr val="006699"/>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grpSp>
        <p:nvGrpSpPr>
          <p:cNvPr id="5" name="Group 7"/>
          <p:cNvGrpSpPr>
            <a:grpSpLocks/>
          </p:cNvGrpSpPr>
          <p:nvPr/>
        </p:nvGrpSpPr>
        <p:grpSpPr bwMode="auto">
          <a:xfrm>
            <a:off x="8789988" y="61913"/>
            <a:ext cx="117475" cy="6796087"/>
            <a:chOff x="5537" y="39"/>
            <a:chExt cx="74" cy="4281"/>
          </a:xfrm>
        </p:grpSpPr>
        <p:sp>
          <p:nvSpPr>
            <p:cNvPr id="6" name="Rectangle 8"/>
            <p:cNvSpPr>
              <a:spLocks noChangeArrowheads="1"/>
            </p:cNvSpPr>
            <p:nvPr userDrawn="1"/>
          </p:nvSpPr>
          <p:spPr bwMode="auto">
            <a:xfrm flipV="1">
              <a:off x="5537" y="68"/>
              <a:ext cx="27" cy="4252"/>
            </a:xfrm>
            <a:prstGeom prst="rect">
              <a:avLst/>
            </a:prstGeom>
            <a:gradFill rotWithShape="0">
              <a:gsLst>
                <a:gs pos="0">
                  <a:srgbClr val="000066"/>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9"/>
            <p:cNvSpPr>
              <a:spLocks noChangeArrowheads="1"/>
            </p:cNvSpPr>
            <p:nvPr userDrawn="1"/>
          </p:nvSpPr>
          <p:spPr bwMode="auto">
            <a:xfrm flipV="1">
              <a:off x="5584" y="39"/>
              <a:ext cx="27" cy="4161"/>
            </a:xfrm>
            <a:prstGeom prst="rect">
              <a:avLst/>
            </a:prstGeom>
            <a:gradFill rotWithShape="0">
              <a:gsLst>
                <a:gs pos="0">
                  <a:srgbClr val="000066"/>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8" name="Picture 10" descr="EMBLEMAconNOMBR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8750" y="103188"/>
            <a:ext cx="903288"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7"/>
          <p:cNvSpPr>
            <a:spLocks noChangeArrowheads="1"/>
          </p:cNvSpPr>
          <p:nvPr userDrawn="1"/>
        </p:nvSpPr>
        <p:spPr bwMode="auto">
          <a:xfrm>
            <a:off x="8385175" y="6621463"/>
            <a:ext cx="5889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0" hangingPunct="0">
              <a:lnSpc>
                <a:spcPct val="100000"/>
              </a:lnSpc>
              <a:spcBef>
                <a:spcPct val="50000"/>
              </a:spcBef>
            </a:pPr>
            <a:fld id="{BDD9B065-1039-47D8-87BE-FD44D1B9DC0B}" type="slidenum">
              <a:rPr lang="es-ES" sz="1200">
                <a:solidFill>
                  <a:schemeClr val="tx1"/>
                </a:solidFill>
                <a:latin typeface="Comic Sans MS" pitchFamily="66" charset="0"/>
              </a:rPr>
              <a:pPr algn="ctr" eaLnBrk="0" hangingPunct="0">
                <a:lnSpc>
                  <a:spcPct val="100000"/>
                </a:lnSpc>
                <a:spcBef>
                  <a:spcPct val="50000"/>
                </a:spcBef>
              </a:pPr>
              <a:t>‹Nº›</a:t>
            </a:fld>
            <a:endParaRPr lang="es-ES" sz="1200">
              <a:solidFill>
                <a:schemeClr val="tx1"/>
              </a:solidFill>
              <a:latin typeface="Comic Sans MS" pitchFamily="66" charset="0"/>
            </a:endParaRPr>
          </a:p>
        </p:txBody>
      </p:sp>
      <p:pic>
        <p:nvPicPr>
          <p:cNvPr id="10" name="Picture 17" descr="MEHyADMINIS_PUBLICAS2_90px"/>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1925" y="150813"/>
            <a:ext cx="1858963"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1"/>
          <p:cNvSpPr>
            <a:spLocks noChangeArrowheads="1"/>
          </p:cNvSpPr>
          <p:nvPr userDrawn="1"/>
        </p:nvSpPr>
        <p:spPr bwMode="auto">
          <a:xfrm>
            <a:off x="4284663" y="5661025"/>
            <a:ext cx="4341812" cy="730250"/>
          </a:xfrm>
          <a:prstGeom prst="rect">
            <a:avLst/>
          </a:prstGeom>
          <a:gradFill rotWithShape="1">
            <a:gsLst>
              <a:gs pos="0">
                <a:srgbClr val="86D0FE"/>
              </a:gs>
              <a:gs pos="100000">
                <a:srgbClr val="007BB8"/>
              </a:gs>
            </a:gsLst>
            <a:lin ang="5400000" scaled="1"/>
          </a:gradFill>
          <a:ln>
            <a:noFill/>
          </a:ln>
          <a:effectLst>
            <a:outerShdw dist="107763" dir="8100000" algn="ctr" rotWithShape="0">
              <a:srgbClr val="0244A6">
                <a:alpha val="50000"/>
              </a:srgbClr>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pPr algn="ctr">
              <a:lnSpc>
                <a:spcPct val="100000"/>
              </a:lnSpc>
            </a:pPr>
            <a:r>
              <a:rPr lang="es-ES" sz="1400" i="1">
                <a:solidFill>
                  <a:srgbClr val="000066"/>
                </a:solidFill>
              </a:rPr>
              <a:t>Dirección General de Fondos Comunitarios</a:t>
            </a:r>
          </a:p>
          <a:p>
            <a:pPr algn="ctr">
              <a:lnSpc>
                <a:spcPct val="100000"/>
              </a:lnSpc>
            </a:pPr>
            <a:r>
              <a:rPr lang="es-ES" sz="1400" i="1">
                <a:solidFill>
                  <a:srgbClr val="000066"/>
                </a:solidFill>
              </a:rPr>
              <a:t>Secretaría de Estado de Presupuestos y Gastos</a:t>
            </a:r>
          </a:p>
          <a:p>
            <a:pPr algn="ctr">
              <a:lnSpc>
                <a:spcPct val="100000"/>
              </a:lnSpc>
            </a:pPr>
            <a:r>
              <a:rPr lang="es-ES" sz="1400" i="1">
                <a:solidFill>
                  <a:srgbClr val="000066"/>
                </a:solidFill>
              </a:rPr>
              <a:t>Ministerio de Hacienda y Adm. Públicas</a:t>
            </a:r>
          </a:p>
        </p:txBody>
      </p:sp>
    </p:spTree>
    <p:extLst>
      <p:ext uri="{BB962C8B-B14F-4D97-AF65-F5344CB8AC3E}">
        <p14:creationId xmlns:p14="http://schemas.microsoft.com/office/powerpoint/2010/main" val="236190050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
          <p:cNvSpPr>
            <a:spLocks noGrp="1" noChangeArrowheads="1"/>
          </p:cNvSpPr>
          <p:nvPr>
            <p:ph type="sldNum" sz="quarter" idx="10"/>
          </p:nvPr>
        </p:nvSpPr>
        <p:spPr/>
        <p:txBody>
          <a:bodyPr/>
          <a:lstStyle>
            <a:lvl1pPr>
              <a:defRPr/>
            </a:lvl1pPr>
          </a:lstStyle>
          <a:p>
            <a:pPr>
              <a:defRPr/>
            </a:pPr>
            <a:fld id="{4FCB966D-E84A-43DC-8A5C-417982657A04}" type="slidenum">
              <a:rPr lang="es-ES"/>
              <a:pPr>
                <a:defRPr/>
              </a:pPr>
              <a:t>‹Nº›</a:t>
            </a:fld>
            <a:endParaRPr lang="es-ES"/>
          </a:p>
        </p:txBody>
      </p:sp>
    </p:spTree>
    <p:extLst>
      <p:ext uri="{BB962C8B-B14F-4D97-AF65-F5344CB8AC3E}">
        <p14:creationId xmlns:p14="http://schemas.microsoft.com/office/powerpoint/2010/main" val="178557210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65925" y="192088"/>
            <a:ext cx="2066925" cy="6307137"/>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565150" y="192088"/>
            <a:ext cx="6048375" cy="630713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
          <p:cNvSpPr>
            <a:spLocks noGrp="1" noChangeArrowheads="1"/>
          </p:cNvSpPr>
          <p:nvPr>
            <p:ph type="sldNum" sz="quarter" idx="10"/>
          </p:nvPr>
        </p:nvSpPr>
        <p:spPr/>
        <p:txBody>
          <a:bodyPr/>
          <a:lstStyle>
            <a:lvl1pPr>
              <a:defRPr/>
            </a:lvl1pPr>
          </a:lstStyle>
          <a:p>
            <a:pPr>
              <a:defRPr/>
            </a:pPr>
            <a:fld id="{357424AF-AC56-4DE0-B99B-17F720AF242A}" type="slidenum">
              <a:rPr lang="es-ES"/>
              <a:pPr>
                <a:defRPr/>
              </a:pPr>
              <a:t>‹Nº›</a:t>
            </a:fld>
            <a:endParaRPr lang="es-ES"/>
          </a:p>
        </p:txBody>
      </p:sp>
    </p:spTree>
    <p:extLst>
      <p:ext uri="{BB962C8B-B14F-4D97-AF65-F5344CB8AC3E}">
        <p14:creationId xmlns:p14="http://schemas.microsoft.com/office/powerpoint/2010/main" val="391615252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369888" y="274638"/>
            <a:ext cx="8578850" cy="62245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Rectangle 3"/>
          <p:cNvSpPr>
            <a:spLocks noGrp="1" noChangeArrowheads="1"/>
          </p:cNvSpPr>
          <p:nvPr>
            <p:ph type="sldNum" sz="quarter" idx="10"/>
          </p:nvPr>
        </p:nvSpPr>
        <p:spPr/>
        <p:txBody>
          <a:bodyPr/>
          <a:lstStyle>
            <a:lvl1pPr>
              <a:defRPr/>
            </a:lvl1pPr>
          </a:lstStyle>
          <a:p>
            <a:pPr>
              <a:defRPr/>
            </a:pPr>
            <a:fld id="{71ABAFDA-3D9C-4BC7-9E07-45D5F7F17242}" type="slidenum">
              <a:rPr lang="es-ES"/>
              <a:pPr>
                <a:defRPr/>
              </a:pPr>
              <a:t>‹Nº›</a:t>
            </a:fld>
            <a:endParaRPr lang="es-ES"/>
          </a:p>
        </p:txBody>
      </p:sp>
    </p:spTree>
    <p:extLst>
      <p:ext uri="{BB962C8B-B14F-4D97-AF65-F5344CB8AC3E}">
        <p14:creationId xmlns:p14="http://schemas.microsoft.com/office/powerpoint/2010/main" val="1209459903"/>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2579688" y="192088"/>
            <a:ext cx="5437187" cy="763587"/>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565150" y="1165225"/>
            <a:ext cx="8267700" cy="5334000"/>
          </a:xfrm>
        </p:spPr>
        <p:txBody>
          <a:bodyPr/>
          <a:lstStyle/>
          <a:p>
            <a:pPr lvl="0"/>
            <a:endParaRPr lang="es-ES" noProof="0"/>
          </a:p>
        </p:txBody>
      </p:sp>
      <p:sp>
        <p:nvSpPr>
          <p:cNvPr id="4" name="Rectangle 3"/>
          <p:cNvSpPr>
            <a:spLocks noGrp="1" noChangeArrowheads="1"/>
          </p:cNvSpPr>
          <p:nvPr>
            <p:ph type="sldNum" sz="quarter" idx="10"/>
          </p:nvPr>
        </p:nvSpPr>
        <p:spPr>
          <a:ln/>
        </p:spPr>
        <p:txBody>
          <a:bodyPr/>
          <a:lstStyle>
            <a:lvl1pPr>
              <a:defRPr/>
            </a:lvl1pPr>
          </a:lstStyle>
          <a:p>
            <a:pPr>
              <a:defRPr/>
            </a:pPr>
            <a:fld id="{FACCFAB8-0465-4B00-83FA-F44E80F66B7B}" type="slidenum">
              <a:rPr lang="es-ES"/>
              <a:pPr>
                <a:defRPr/>
              </a:pPr>
              <a:t>‹Nº›</a:t>
            </a:fld>
            <a:endParaRPr lang="es-ES"/>
          </a:p>
        </p:txBody>
      </p:sp>
    </p:spTree>
    <p:extLst>
      <p:ext uri="{BB962C8B-B14F-4D97-AF65-F5344CB8AC3E}">
        <p14:creationId xmlns:p14="http://schemas.microsoft.com/office/powerpoint/2010/main" val="325943513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
          <p:cNvSpPr>
            <a:spLocks noGrp="1" noChangeArrowheads="1"/>
          </p:cNvSpPr>
          <p:nvPr>
            <p:ph type="sldNum" sz="quarter" idx="10"/>
          </p:nvPr>
        </p:nvSpPr>
        <p:spPr/>
        <p:txBody>
          <a:bodyPr/>
          <a:lstStyle>
            <a:lvl1pPr>
              <a:defRPr/>
            </a:lvl1pPr>
          </a:lstStyle>
          <a:p>
            <a:pPr>
              <a:defRPr/>
            </a:pPr>
            <a:fld id="{49943554-D47E-4FDF-B33A-95F4021F6CAF}" type="slidenum">
              <a:rPr lang="es-ES"/>
              <a:pPr>
                <a:defRPr/>
              </a:pPr>
              <a:t>‹Nº›</a:t>
            </a:fld>
            <a:endParaRPr lang="es-ES"/>
          </a:p>
        </p:txBody>
      </p:sp>
    </p:spTree>
    <p:extLst>
      <p:ext uri="{BB962C8B-B14F-4D97-AF65-F5344CB8AC3E}">
        <p14:creationId xmlns:p14="http://schemas.microsoft.com/office/powerpoint/2010/main" val="46943283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
          <p:cNvSpPr>
            <a:spLocks noGrp="1" noChangeArrowheads="1"/>
          </p:cNvSpPr>
          <p:nvPr>
            <p:ph type="sldNum" sz="quarter" idx="10"/>
          </p:nvPr>
        </p:nvSpPr>
        <p:spPr/>
        <p:txBody>
          <a:bodyPr/>
          <a:lstStyle>
            <a:lvl1pPr>
              <a:defRPr/>
            </a:lvl1pPr>
          </a:lstStyle>
          <a:p>
            <a:pPr>
              <a:defRPr/>
            </a:pPr>
            <a:fld id="{5CB9F576-6D2C-4CB3-8379-3AD4CBB7BA87}" type="slidenum">
              <a:rPr lang="es-ES"/>
              <a:pPr>
                <a:defRPr/>
              </a:pPr>
              <a:t>‹Nº›</a:t>
            </a:fld>
            <a:endParaRPr lang="es-ES"/>
          </a:p>
        </p:txBody>
      </p:sp>
    </p:spTree>
    <p:extLst>
      <p:ext uri="{BB962C8B-B14F-4D97-AF65-F5344CB8AC3E}">
        <p14:creationId xmlns:p14="http://schemas.microsoft.com/office/powerpoint/2010/main" val="400180507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565150" y="1165225"/>
            <a:ext cx="405765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775200" y="1165225"/>
            <a:ext cx="405765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3"/>
          <p:cNvSpPr>
            <a:spLocks noGrp="1" noChangeArrowheads="1"/>
          </p:cNvSpPr>
          <p:nvPr>
            <p:ph type="sldNum" sz="quarter" idx="10"/>
          </p:nvPr>
        </p:nvSpPr>
        <p:spPr/>
        <p:txBody>
          <a:bodyPr/>
          <a:lstStyle>
            <a:lvl1pPr>
              <a:defRPr/>
            </a:lvl1pPr>
          </a:lstStyle>
          <a:p>
            <a:pPr>
              <a:defRPr/>
            </a:pPr>
            <a:fld id="{024B1DFE-AA99-4A56-B832-ACAA8466BBE0}" type="slidenum">
              <a:rPr lang="es-ES"/>
              <a:pPr>
                <a:defRPr/>
              </a:pPr>
              <a:t>‹Nº›</a:t>
            </a:fld>
            <a:endParaRPr lang="es-ES"/>
          </a:p>
        </p:txBody>
      </p:sp>
    </p:spTree>
    <p:extLst>
      <p:ext uri="{BB962C8B-B14F-4D97-AF65-F5344CB8AC3E}">
        <p14:creationId xmlns:p14="http://schemas.microsoft.com/office/powerpoint/2010/main" val="1489083479"/>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3"/>
          <p:cNvSpPr>
            <a:spLocks noGrp="1" noChangeArrowheads="1"/>
          </p:cNvSpPr>
          <p:nvPr>
            <p:ph type="sldNum" sz="quarter" idx="10"/>
          </p:nvPr>
        </p:nvSpPr>
        <p:spPr/>
        <p:txBody>
          <a:bodyPr/>
          <a:lstStyle>
            <a:lvl1pPr>
              <a:defRPr/>
            </a:lvl1pPr>
          </a:lstStyle>
          <a:p>
            <a:pPr>
              <a:defRPr/>
            </a:pPr>
            <a:fld id="{753E9D9C-D010-451E-AD09-CF5B39743327}" type="slidenum">
              <a:rPr lang="es-ES"/>
              <a:pPr>
                <a:defRPr/>
              </a:pPr>
              <a:t>‹Nº›</a:t>
            </a:fld>
            <a:endParaRPr lang="es-ES"/>
          </a:p>
        </p:txBody>
      </p:sp>
    </p:spTree>
    <p:extLst>
      <p:ext uri="{BB962C8B-B14F-4D97-AF65-F5344CB8AC3E}">
        <p14:creationId xmlns:p14="http://schemas.microsoft.com/office/powerpoint/2010/main" val="146524305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3"/>
          <p:cNvSpPr>
            <a:spLocks noGrp="1" noChangeArrowheads="1"/>
          </p:cNvSpPr>
          <p:nvPr>
            <p:ph type="sldNum" sz="quarter" idx="10"/>
          </p:nvPr>
        </p:nvSpPr>
        <p:spPr/>
        <p:txBody>
          <a:bodyPr/>
          <a:lstStyle>
            <a:lvl1pPr>
              <a:defRPr/>
            </a:lvl1pPr>
          </a:lstStyle>
          <a:p>
            <a:pPr>
              <a:defRPr/>
            </a:pPr>
            <a:fld id="{910BE224-DBC7-4A96-A3C6-EF2FC46B0D66}" type="slidenum">
              <a:rPr lang="es-ES"/>
              <a:pPr>
                <a:defRPr/>
              </a:pPr>
              <a:t>‹Nº›</a:t>
            </a:fld>
            <a:endParaRPr lang="es-ES"/>
          </a:p>
        </p:txBody>
      </p:sp>
    </p:spTree>
    <p:extLst>
      <p:ext uri="{BB962C8B-B14F-4D97-AF65-F5344CB8AC3E}">
        <p14:creationId xmlns:p14="http://schemas.microsoft.com/office/powerpoint/2010/main" val="25465841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p:txBody>
          <a:bodyPr/>
          <a:lstStyle>
            <a:lvl1pPr>
              <a:defRPr/>
            </a:lvl1pPr>
          </a:lstStyle>
          <a:p>
            <a:pPr>
              <a:defRPr/>
            </a:pPr>
            <a:fld id="{6A263FD2-FC9D-412E-9E6C-634A214C8BBF}" type="slidenum">
              <a:rPr lang="es-ES"/>
              <a:pPr>
                <a:defRPr/>
              </a:pPr>
              <a:t>‹Nº›</a:t>
            </a:fld>
            <a:endParaRPr lang="es-ES"/>
          </a:p>
        </p:txBody>
      </p:sp>
    </p:spTree>
    <p:extLst>
      <p:ext uri="{BB962C8B-B14F-4D97-AF65-F5344CB8AC3E}">
        <p14:creationId xmlns:p14="http://schemas.microsoft.com/office/powerpoint/2010/main" val="385447752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
          <p:cNvSpPr>
            <a:spLocks noGrp="1" noChangeArrowheads="1"/>
          </p:cNvSpPr>
          <p:nvPr>
            <p:ph type="sldNum" sz="quarter" idx="10"/>
          </p:nvPr>
        </p:nvSpPr>
        <p:spPr/>
        <p:txBody>
          <a:bodyPr/>
          <a:lstStyle>
            <a:lvl1pPr>
              <a:defRPr/>
            </a:lvl1pPr>
          </a:lstStyle>
          <a:p>
            <a:pPr>
              <a:defRPr/>
            </a:pPr>
            <a:fld id="{B23ECC62-32BB-47BE-B153-4C57B74AEA62}" type="slidenum">
              <a:rPr lang="es-ES"/>
              <a:pPr>
                <a:defRPr/>
              </a:pPr>
              <a:t>‹Nº›</a:t>
            </a:fld>
            <a:endParaRPr lang="es-ES"/>
          </a:p>
        </p:txBody>
      </p:sp>
    </p:spTree>
    <p:extLst>
      <p:ext uri="{BB962C8B-B14F-4D97-AF65-F5344CB8AC3E}">
        <p14:creationId xmlns:p14="http://schemas.microsoft.com/office/powerpoint/2010/main" val="296283540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
          <p:cNvSpPr>
            <a:spLocks noGrp="1" noChangeArrowheads="1"/>
          </p:cNvSpPr>
          <p:nvPr>
            <p:ph type="sldNum" sz="quarter" idx="10"/>
          </p:nvPr>
        </p:nvSpPr>
        <p:spPr/>
        <p:txBody>
          <a:bodyPr/>
          <a:lstStyle>
            <a:lvl1pPr>
              <a:defRPr/>
            </a:lvl1pPr>
          </a:lstStyle>
          <a:p>
            <a:pPr>
              <a:defRPr/>
            </a:pPr>
            <a:fld id="{341AA6E9-35EC-4EBA-9318-ADA53CDA902B}" type="slidenum">
              <a:rPr lang="es-ES"/>
              <a:pPr>
                <a:defRPr/>
              </a:pPr>
              <a:t>‹Nº›</a:t>
            </a:fld>
            <a:endParaRPr lang="es-ES"/>
          </a:p>
        </p:txBody>
      </p:sp>
    </p:spTree>
    <p:extLst>
      <p:ext uri="{BB962C8B-B14F-4D97-AF65-F5344CB8AC3E}">
        <p14:creationId xmlns:p14="http://schemas.microsoft.com/office/powerpoint/2010/main" val="101845020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84675" name="Rectangle 3"/>
          <p:cNvSpPr>
            <a:spLocks noGrp="1" noChangeArrowheads="1"/>
          </p:cNvSpPr>
          <p:nvPr>
            <p:ph type="sldNum" sz="quarter" idx="4"/>
          </p:nvPr>
        </p:nvSpPr>
        <p:spPr bwMode="auto">
          <a:xfrm>
            <a:off x="8374063" y="6553200"/>
            <a:ext cx="7699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defRPr sz="900">
                <a:solidFill>
                  <a:schemeClr val="tx1"/>
                </a:solidFill>
                <a:latin typeface="Comic Sans MS" pitchFamily="66" charset="0"/>
                <a:cs typeface="Arial" charset="0"/>
              </a:defRPr>
            </a:lvl1pPr>
          </a:lstStyle>
          <a:p>
            <a:pPr>
              <a:defRPr/>
            </a:pPr>
            <a:fld id="{BD7E8FEC-697F-4B94-8B67-B38E8BA4E447}" type="slidenum">
              <a:rPr lang="es-ES"/>
              <a:pPr>
                <a:defRPr/>
              </a:pPr>
              <a:t>‹Nº›</a:t>
            </a:fld>
            <a:endParaRPr lang="es-ES"/>
          </a:p>
        </p:txBody>
      </p:sp>
      <p:sp>
        <p:nvSpPr>
          <p:cNvPr id="284678" name="Rectangle 6"/>
          <p:cNvSpPr>
            <a:spLocks noGrp="1" noChangeArrowheads="1"/>
          </p:cNvSpPr>
          <p:nvPr>
            <p:ph type="body" idx="1"/>
          </p:nvPr>
        </p:nvSpPr>
        <p:spPr bwMode="auto">
          <a:xfrm>
            <a:off x="565150" y="1165225"/>
            <a:ext cx="82677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7"/>
          <p:cNvSpPr>
            <a:spLocks noChangeArrowheads="1"/>
          </p:cNvSpPr>
          <p:nvPr userDrawn="1"/>
        </p:nvSpPr>
        <p:spPr bwMode="auto">
          <a:xfrm>
            <a:off x="8591550" y="6557963"/>
            <a:ext cx="588963"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lnSpc>
                <a:spcPct val="100000"/>
              </a:lnSpc>
              <a:spcBef>
                <a:spcPct val="50000"/>
              </a:spcBef>
            </a:pPr>
            <a:fld id="{7938541C-1F3C-4555-8DC3-380E63357EB4}" type="slidenum">
              <a:rPr lang="es-ES" sz="1200">
                <a:solidFill>
                  <a:schemeClr val="tx1"/>
                </a:solidFill>
                <a:latin typeface="Comic Sans MS" pitchFamily="66" charset="0"/>
              </a:rPr>
              <a:pPr algn="ctr" eaLnBrk="0" hangingPunct="0">
                <a:lnSpc>
                  <a:spcPct val="100000"/>
                </a:lnSpc>
                <a:spcBef>
                  <a:spcPct val="50000"/>
                </a:spcBef>
              </a:pPr>
              <a:t>‹Nº›</a:t>
            </a:fld>
            <a:endParaRPr lang="es-ES" sz="1200">
              <a:solidFill>
                <a:schemeClr val="tx1"/>
              </a:solidFill>
              <a:latin typeface="Comic Sans MS" pitchFamily="66" charset="0"/>
            </a:endParaRPr>
          </a:p>
        </p:txBody>
      </p:sp>
      <p:sp>
        <p:nvSpPr>
          <p:cNvPr id="284689" name="Rectangle 17"/>
          <p:cNvSpPr>
            <a:spLocks noGrp="1" noChangeArrowheads="1"/>
          </p:cNvSpPr>
          <p:nvPr>
            <p:ph type="title"/>
          </p:nvPr>
        </p:nvSpPr>
        <p:spPr bwMode="auto">
          <a:xfrm>
            <a:off x="2579688" y="192088"/>
            <a:ext cx="5437187" cy="763587"/>
          </a:xfrm>
          <a:prstGeom prst="rect">
            <a:avLst/>
          </a:prstGeo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pic>
        <p:nvPicPr>
          <p:cNvPr id="1030" name="Picture 18" descr="MEHyADMINIS_PUBLICAS2_90px"/>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00013" y="85725"/>
            <a:ext cx="1858962"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9" descr="EMBLEMAconNOMBRE"/>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8180388" y="174625"/>
            <a:ext cx="763587"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 id="2147483959" r:id="rId12"/>
    <p:sldLayoutId id="2147483947" r:id="rId13"/>
  </p:sldLayoutIdLst>
  <p:transition/>
  <p:timing>
    <p:tnLst>
      <p:par>
        <p:cTn id="1" dur="indefinite" restart="never" nodeType="tmRoot"/>
      </p:par>
    </p:tnLst>
  </p:timing>
  <p:txStyles>
    <p:titleStyle>
      <a:lvl1pPr algn="ctr" rtl="0" eaLnBrk="0" fontAlgn="base" hangingPunct="0">
        <a:spcBef>
          <a:spcPct val="0"/>
        </a:spcBef>
        <a:spcAft>
          <a:spcPct val="0"/>
        </a:spcAft>
        <a:defRPr sz="2800" b="1">
          <a:solidFill>
            <a:schemeClr val="tx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b="1">
          <a:solidFill>
            <a:schemeClr val="tx1"/>
          </a:solidFill>
          <a:effectLst>
            <a:outerShdw blurRad="38100" dist="38100" dir="2700000" algn="tl">
              <a:srgbClr val="000000"/>
            </a:outerShdw>
          </a:effectLst>
          <a:latin typeface="Arial Narrow" pitchFamily="34" charset="0"/>
        </a:defRPr>
      </a:lvl2pPr>
      <a:lvl3pPr algn="ctr" rtl="0" eaLnBrk="0" fontAlgn="base" hangingPunct="0">
        <a:spcBef>
          <a:spcPct val="0"/>
        </a:spcBef>
        <a:spcAft>
          <a:spcPct val="0"/>
        </a:spcAft>
        <a:defRPr sz="2800" b="1">
          <a:solidFill>
            <a:schemeClr val="tx1"/>
          </a:solidFill>
          <a:effectLst>
            <a:outerShdw blurRad="38100" dist="38100" dir="2700000" algn="tl">
              <a:srgbClr val="000000"/>
            </a:outerShdw>
          </a:effectLst>
          <a:latin typeface="Arial Narrow" pitchFamily="34" charset="0"/>
        </a:defRPr>
      </a:lvl3pPr>
      <a:lvl4pPr algn="ctr" rtl="0" eaLnBrk="0" fontAlgn="base" hangingPunct="0">
        <a:spcBef>
          <a:spcPct val="0"/>
        </a:spcBef>
        <a:spcAft>
          <a:spcPct val="0"/>
        </a:spcAft>
        <a:defRPr sz="2800" b="1">
          <a:solidFill>
            <a:schemeClr val="tx1"/>
          </a:solidFill>
          <a:effectLst>
            <a:outerShdw blurRad="38100" dist="38100" dir="2700000" algn="tl">
              <a:srgbClr val="000000"/>
            </a:outerShdw>
          </a:effectLst>
          <a:latin typeface="Arial Narrow" pitchFamily="34" charset="0"/>
        </a:defRPr>
      </a:lvl4pPr>
      <a:lvl5pPr algn="ctr" rtl="0" eaLnBrk="0" fontAlgn="base" hangingPunct="0">
        <a:spcBef>
          <a:spcPct val="0"/>
        </a:spcBef>
        <a:spcAft>
          <a:spcPct val="0"/>
        </a:spcAft>
        <a:defRPr sz="2800" b="1">
          <a:solidFill>
            <a:schemeClr val="tx1"/>
          </a:solidFill>
          <a:effectLst>
            <a:outerShdw blurRad="38100" dist="38100" dir="2700000" algn="tl">
              <a:srgbClr val="000000"/>
            </a:outerShdw>
          </a:effectLst>
          <a:latin typeface="Arial Narrow" pitchFamily="34" charset="0"/>
        </a:defRPr>
      </a:lvl5pPr>
      <a:lvl6pPr marL="457200" algn="ctr" rtl="0" fontAlgn="base">
        <a:spcBef>
          <a:spcPct val="0"/>
        </a:spcBef>
        <a:spcAft>
          <a:spcPct val="0"/>
        </a:spcAft>
        <a:defRPr sz="2800" b="1">
          <a:solidFill>
            <a:schemeClr val="tx1"/>
          </a:solidFill>
          <a:effectLst>
            <a:outerShdw blurRad="38100" dist="38100" dir="2700000" algn="tl">
              <a:srgbClr val="000000"/>
            </a:outerShdw>
          </a:effectLst>
          <a:latin typeface="Arial" charset="0"/>
        </a:defRPr>
      </a:lvl6pPr>
      <a:lvl7pPr marL="914400" algn="ctr" rtl="0" fontAlgn="base">
        <a:spcBef>
          <a:spcPct val="0"/>
        </a:spcBef>
        <a:spcAft>
          <a:spcPct val="0"/>
        </a:spcAft>
        <a:defRPr sz="2800" b="1">
          <a:solidFill>
            <a:schemeClr val="tx1"/>
          </a:solidFill>
          <a:effectLst>
            <a:outerShdw blurRad="38100" dist="38100" dir="2700000" algn="tl">
              <a:srgbClr val="000000"/>
            </a:outerShdw>
          </a:effectLst>
          <a:latin typeface="Arial" charset="0"/>
        </a:defRPr>
      </a:lvl7pPr>
      <a:lvl8pPr marL="1371600" algn="ctr" rtl="0" fontAlgn="base">
        <a:spcBef>
          <a:spcPct val="0"/>
        </a:spcBef>
        <a:spcAft>
          <a:spcPct val="0"/>
        </a:spcAft>
        <a:defRPr sz="2800" b="1">
          <a:solidFill>
            <a:schemeClr val="tx1"/>
          </a:solidFill>
          <a:effectLst>
            <a:outerShdw blurRad="38100" dist="38100" dir="2700000" algn="tl">
              <a:srgbClr val="000000"/>
            </a:outerShdw>
          </a:effectLst>
          <a:latin typeface="Arial" charset="0"/>
        </a:defRPr>
      </a:lvl8pPr>
      <a:lvl9pPr marL="1828800" algn="ctr" rtl="0" fontAlgn="base">
        <a:spcBef>
          <a:spcPct val="0"/>
        </a:spcBef>
        <a:spcAft>
          <a:spcPct val="0"/>
        </a:spcAft>
        <a:defRPr sz="2800" b="1">
          <a:solidFill>
            <a:schemeClr val="tx1"/>
          </a:solidFill>
          <a:effectLst>
            <a:outerShdw blurRad="38100" dist="38100" dir="2700000" algn="tl">
              <a:srgbClr val="000000"/>
            </a:outerShdw>
          </a:effectLst>
          <a:latin typeface="Arial" charset="0"/>
        </a:defRPr>
      </a:lvl9pPr>
    </p:titleStyle>
    <p:bodyStyle>
      <a:lvl1pPr marL="342900" indent="-342900" algn="just" rtl="0" eaLnBrk="0" fontAlgn="base" hangingPunct="0">
        <a:spcBef>
          <a:spcPct val="20000"/>
        </a:spcBef>
        <a:spcAft>
          <a:spcPct val="0"/>
        </a:spcAft>
        <a:buClr>
          <a:srgbClr val="800000"/>
        </a:buClr>
        <a:buFont typeface="Wingdings" pitchFamily="2" charset="2"/>
        <a:buChar char="Ø"/>
        <a:defRPr sz="2400" b="1">
          <a:solidFill>
            <a:srgbClr val="002A54"/>
          </a:solidFill>
          <a:effectLst>
            <a:outerShdw blurRad="38100" dist="38100" dir="2700000" algn="tl">
              <a:srgbClr val="000000"/>
            </a:outerShdw>
          </a:effectLst>
          <a:latin typeface="+mn-lt"/>
          <a:ea typeface="+mn-ea"/>
          <a:cs typeface="+mn-cs"/>
        </a:defRPr>
      </a:lvl1pPr>
      <a:lvl2pPr marL="742950" indent="-285750" algn="just" rtl="0" eaLnBrk="0" fontAlgn="base" hangingPunct="0">
        <a:spcBef>
          <a:spcPct val="20000"/>
        </a:spcBef>
        <a:spcAft>
          <a:spcPct val="0"/>
        </a:spcAft>
        <a:buClr>
          <a:srgbClr val="800000"/>
        </a:buClr>
        <a:buChar char="–"/>
        <a:defRPr sz="2000" b="1">
          <a:solidFill>
            <a:srgbClr val="002A54"/>
          </a:solidFill>
          <a:latin typeface="+mn-lt"/>
        </a:defRPr>
      </a:lvl2pPr>
      <a:lvl3pPr marL="1143000" indent="-228600" algn="just" rtl="0" eaLnBrk="0" fontAlgn="base" hangingPunct="0">
        <a:spcBef>
          <a:spcPct val="20000"/>
        </a:spcBef>
        <a:spcAft>
          <a:spcPct val="0"/>
        </a:spcAft>
        <a:buClr>
          <a:srgbClr val="800000"/>
        </a:buClr>
        <a:buChar char="•"/>
        <a:defRPr sz="2000">
          <a:solidFill>
            <a:srgbClr val="002A54"/>
          </a:solidFill>
          <a:latin typeface="+mn-lt"/>
        </a:defRPr>
      </a:lvl3pPr>
      <a:lvl4pPr marL="1600200" indent="-228600" algn="just" rtl="0" eaLnBrk="0" fontAlgn="base" hangingPunct="0">
        <a:spcBef>
          <a:spcPct val="20000"/>
        </a:spcBef>
        <a:spcAft>
          <a:spcPct val="0"/>
        </a:spcAft>
        <a:buClr>
          <a:srgbClr val="800000"/>
        </a:buClr>
        <a:buChar char="–"/>
        <a:defRPr>
          <a:solidFill>
            <a:srgbClr val="002A54"/>
          </a:solidFill>
          <a:latin typeface="+mn-lt"/>
        </a:defRPr>
      </a:lvl4pPr>
      <a:lvl5pPr marL="2057400" indent="-228600" algn="just" rtl="0" eaLnBrk="0" fontAlgn="base" hangingPunct="0">
        <a:spcBef>
          <a:spcPct val="20000"/>
        </a:spcBef>
        <a:spcAft>
          <a:spcPct val="0"/>
        </a:spcAft>
        <a:buClr>
          <a:srgbClr val="800000"/>
        </a:buClr>
        <a:buChar char="»"/>
        <a:defRPr sz="1600">
          <a:solidFill>
            <a:srgbClr val="002A54"/>
          </a:solidFill>
          <a:latin typeface="+mn-lt"/>
        </a:defRPr>
      </a:lvl5pPr>
      <a:lvl6pPr marL="2514600" indent="-228600" algn="just" rtl="0" fontAlgn="base">
        <a:spcBef>
          <a:spcPct val="20000"/>
        </a:spcBef>
        <a:spcAft>
          <a:spcPct val="0"/>
        </a:spcAft>
        <a:buClr>
          <a:srgbClr val="800000"/>
        </a:buClr>
        <a:buChar char="»"/>
        <a:defRPr sz="1600">
          <a:solidFill>
            <a:srgbClr val="002A54"/>
          </a:solidFill>
          <a:latin typeface="+mn-lt"/>
        </a:defRPr>
      </a:lvl6pPr>
      <a:lvl7pPr marL="2971800" indent="-228600" algn="just" rtl="0" fontAlgn="base">
        <a:spcBef>
          <a:spcPct val="20000"/>
        </a:spcBef>
        <a:spcAft>
          <a:spcPct val="0"/>
        </a:spcAft>
        <a:buClr>
          <a:srgbClr val="800000"/>
        </a:buClr>
        <a:buChar char="»"/>
        <a:defRPr sz="1600">
          <a:solidFill>
            <a:srgbClr val="002A54"/>
          </a:solidFill>
          <a:latin typeface="+mn-lt"/>
        </a:defRPr>
      </a:lvl7pPr>
      <a:lvl8pPr marL="3429000" indent="-228600" algn="just" rtl="0" fontAlgn="base">
        <a:spcBef>
          <a:spcPct val="20000"/>
        </a:spcBef>
        <a:spcAft>
          <a:spcPct val="0"/>
        </a:spcAft>
        <a:buClr>
          <a:srgbClr val="800000"/>
        </a:buClr>
        <a:buChar char="»"/>
        <a:defRPr sz="1600">
          <a:solidFill>
            <a:srgbClr val="002A54"/>
          </a:solidFill>
          <a:latin typeface="+mn-lt"/>
        </a:defRPr>
      </a:lvl8pPr>
      <a:lvl9pPr marL="3886200" indent="-228600" algn="just" rtl="0" fontAlgn="base">
        <a:spcBef>
          <a:spcPct val="20000"/>
        </a:spcBef>
        <a:spcAft>
          <a:spcPct val="0"/>
        </a:spcAft>
        <a:buClr>
          <a:srgbClr val="800000"/>
        </a:buClr>
        <a:buChar char="»"/>
        <a:defRPr sz="1600">
          <a:solidFill>
            <a:srgbClr val="002A54"/>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151431" y="757422"/>
            <a:ext cx="6553236" cy="4263311"/>
          </a:xfrm>
          <a:prstGeom prst="rect">
            <a:avLst/>
          </a:prstGeom>
          <a:solidFill>
            <a:schemeClr val="bg1">
              <a:alpha val="83000"/>
            </a:schemeClr>
          </a:solidFill>
          <a:ln>
            <a:noFill/>
          </a:ln>
          <a:effectLst>
            <a:outerShdw blurRad="50800" dist="38100" dir="8100000" algn="tr" rotWithShape="0">
              <a:prstClr val="black">
                <a:alpha val="40000"/>
              </a:prstClr>
            </a:outerShdw>
          </a:effectLst>
          <a:extLst/>
        </p:spPr>
        <p:txBody>
          <a:bodyPr wrap="square" tIns="190800" bIns="190800" anchor="b">
            <a:spAutoFit/>
          </a:bodyPr>
          <a:lstStyle/>
          <a:p>
            <a:pPr algn="ctr">
              <a:lnSpc>
                <a:spcPct val="140000"/>
              </a:lnSpc>
              <a:defRPr/>
            </a:pPr>
            <a:r>
              <a:rPr lang="es-ES" sz="3600" dirty="0" smtClean="0">
                <a:solidFill>
                  <a:srgbClr val="003366"/>
                </a:solidFill>
                <a:latin typeface="Arial Narrow" pitchFamily="34" charset="0"/>
                <a:cs typeface="Aharoni" pitchFamily="2" charset="-79"/>
              </a:rPr>
              <a:t>ESTADO ACTUAL DE LAS NEGOCIACIONES DEL MARCO </a:t>
            </a:r>
            <a:r>
              <a:rPr lang="es-ES" sz="3600" dirty="0">
                <a:solidFill>
                  <a:srgbClr val="003366"/>
                </a:solidFill>
                <a:latin typeface="Arial Narrow" pitchFamily="34" charset="0"/>
                <a:cs typeface="Aharoni" pitchFamily="2" charset="-79"/>
              </a:rPr>
              <a:t>FINANCIERO PLURIANUAL </a:t>
            </a:r>
            <a:endParaRPr lang="es-ES" sz="3600" dirty="0" smtClean="0">
              <a:solidFill>
                <a:srgbClr val="003366"/>
              </a:solidFill>
              <a:latin typeface="Arial Narrow" pitchFamily="34" charset="0"/>
              <a:cs typeface="Aharoni" pitchFamily="2" charset="-79"/>
            </a:endParaRPr>
          </a:p>
          <a:p>
            <a:pPr algn="ctr">
              <a:lnSpc>
                <a:spcPct val="140000"/>
              </a:lnSpc>
              <a:defRPr/>
            </a:pPr>
            <a:r>
              <a:rPr lang="es-ES" sz="3600" dirty="0" smtClean="0">
                <a:solidFill>
                  <a:srgbClr val="003366"/>
                </a:solidFill>
                <a:latin typeface="Arial Narrow" pitchFamily="34" charset="0"/>
                <a:cs typeface="Aharoni" pitchFamily="2" charset="-79"/>
              </a:rPr>
              <a:t>2014-2020</a:t>
            </a:r>
            <a:endParaRPr lang="es-ES" sz="3600" dirty="0">
              <a:solidFill>
                <a:srgbClr val="003366"/>
              </a:solidFill>
              <a:latin typeface="Arial Narrow" pitchFamily="34" charset="0"/>
              <a:cs typeface="Aharoni" pitchFamily="2" charset="-79"/>
            </a:endParaRPr>
          </a:p>
          <a:p>
            <a:pPr>
              <a:lnSpc>
                <a:spcPct val="140000"/>
              </a:lnSpc>
              <a:defRPr/>
            </a:pPr>
            <a:r>
              <a:rPr lang="es-ES" sz="1800" dirty="0" smtClean="0">
                <a:solidFill>
                  <a:srgbClr val="003366"/>
                </a:solidFill>
                <a:latin typeface="Arial Narrow" pitchFamily="34" charset="0"/>
                <a:cs typeface="Aharoni" pitchFamily="2" charset="-79"/>
              </a:rPr>
              <a:t>14 </a:t>
            </a:r>
            <a:r>
              <a:rPr lang="es-ES" sz="1800">
                <a:solidFill>
                  <a:srgbClr val="003366"/>
                </a:solidFill>
                <a:latin typeface="Arial Narrow" pitchFamily="34" charset="0"/>
                <a:cs typeface="Aharoni" pitchFamily="2" charset="-79"/>
              </a:rPr>
              <a:t>de </a:t>
            </a:r>
            <a:r>
              <a:rPr lang="es-ES" sz="1800" smtClean="0">
                <a:solidFill>
                  <a:srgbClr val="003366"/>
                </a:solidFill>
                <a:latin typeface="Arial Narrow" pitchFamily="34" charset="0"/>
                <a:cs typeface="Aharoni" pitchFamily="2" charset="-79"/>
              </a:rPr>
              <a:t>diciembre </a:t>
            </a:r>
            <a:r>
              <a:rPr lang="es-ES" sz="1800" dirty="0">
                <a:solidFill>
                  <a:srgbClr val="003366"/>
                </a:solidFill>
                <a:latin typeface="Arial Narrow" pitchFamily="34" charset="0"/>
                <a:cs typeface="Aharoni" pitchFamily="2" charset="-79"/>
              </a:rPr>
              <a:t>de 2012</a:t>
            </a:r>
          </a:p>
          <a:p>
            <a:pPr>
              <a:lnSpc>
                <a:spcPct val="140000"/>
              </a:lnSpc>
              <a:defRPr/>
            </a:pPr>
            <a:r>
              <a:rPr lang="es-ES" sz="1800" i="1" dirty="0" smtClean="0">
                <a:solidFill>
                  <a:srgbClr val="003366"/>
                </a:solidFill>
                <a:latin typeface="Arial Narrow" pitchFamily="34" charset="0"/>
                <a:cs typeface="Aharoni" pitchFamily="2" charset="-79"/>
              </a:rPr>
              <a:t>José María Piñero Campos</a:t>
            </a:r>
            <a:endParaRPr lang="es-ES" sz="1800" i="1" dirty="0">
              <a:solidFill>
                <a:srgbClr val="003366"/>
              </a:solidFill>
              <a:latin typeface="Arial Narrow" pitchFamily="34" charset="0"/>
              <a:cs typeface="Aharoni" pitchFamily="2" charset="-79"/>
            </a:endParaRPr>
          </a:p>
        </p:txBody>
      </p:sp>
      <p:sp>
        <p:nvSpPr>
          <p:cNvPr id="3" name="2 CuadroTexto"/>
          <p:cNvSpPr txBox="1"/>
          <p:nvPr/>
        </p:nvSpPr>
        <p:spPr>
          <a:xfrm>
            <a:off x="4275667" y="5655733"/>
            <a:ext cx="4351866" cy="264688"/>
          </a:xfrm>
          <a:prstGeom prst="rect">
            <a:avLst/>
          </a:prstGeom>
          <a:gradFill>
            <a:gsLst>
              <a:gs pos="0">
                <a:srgbClr val="5E9EFF"/>
              </a:gs>
              <a:gs pos="39999">
                <a:srgbClr val="85C2FF"/>
              </a:gs>
              <a:gs pos="70000">
                <a:srgbClr val="C4D6EB"/>
              </a:gs>
              <a:gs pos="100000">
                <a:srgbClr val="FFEBFA"/>
              </a:gs>
            </a:gsLst>
            <a:lin ang="18900000" scaled="0"/>
          </a:gradFill>
        </p:spPr>
        <p:txBody>
          <a:bodyPr wrap="square" rtlCol="0">
            <a:spAutoFit/>
          </a:bodyPr>
          <a:lstStyle/>
          <a:p>
            <a:endParaRPr lang="es-ES" sz="1400" dirty="0"/>
          </a:p>
        </p:txBody>
      </p:sp>
    </p:spTree>
    <p:extLst>
      <p:ext uri="{BB962C8B-B14F-4D97-AF65-F5344CB8AC3E}">
        <p14:creationId xmlns:p14="http://schemas.microsoft.com/office/powerpoint/2010/main" val="3048012552"/>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2328863" y="127000"/>
            <a:ext cx="5437187" cy="763588"/>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DOTACIONES ADICIONALES</a:t>
            </a:r>
            <a:endParaRPr lang="es-ES" dirty="0">
              <a:effectLst/>
              <a:latin typeface="Arial Narrow" pitchFamily="34" charset="0"/>
            </a:endParaRPr>
          </a:p>
        </p:txBody>
      </p:sp>
      <p:sp>
        <p:nvSpPr>
          <p:cNvPr id="4" name="3 CuadroTexto"/>
          <p:cNvSpPr txBox="1"/>
          <p:nvPr/>
        </p:nvSpPr>
        <p:spPr>
          <a:xfrm>
            <a:off x="745588" y="1097280"/>
            <a:ext cx="7709095" cy="4419671"/>
          </a:xfrm>
          <a:prstGeom prst="rect">
            <a:avLst/>
          </a:prstGeom>
          <a:noFill/>
        </p:spPr>
        <p:txBody>
          <a:bodyPr wrap="square" rtlCol="0">
            <a:spAutoFit/>
          </a:bodyPr>
          <a:lstStyle/>
          <a:p>
            <a:pPr marL="365125" indent="-365125" algn="just">
              <a:spcAft>
                <a:spcPts val="1200"/>
              </a:spcAft>
              <a:buFont typeface="Arial" pitchFamily="34" charset="0"/>
              <a:buChar char="•"/>
            </a:pPr>
            <a:r>
              <a:rPr lang="es-ES" sz="2400" dirty="0" smtClean="0">
                <a:latin typeface="+mn-lt"/>
              </a:rPr>
              <a:t>Regiones mas desarrolladas de Portugal 1.000 M€, delos cuales Madeira recibirá 100 M€</a:t>
            </a:r>
          </a:p>
          <a:p>
            <a:pPr marL="365125" indent="-365125" algn="just">
              <a:spcAft>
                <a:spcPts val="1200"/>
              </a:spcAft>
              <a:buFont typeface="Arial" pitchFamily="34" charset="0"/>
              <a:buChar char="•"/>
            </a:pPr>
            <a:r>
              <a:rPr lang="es-ES" sz="2400" dirty="0" smtClean="0">
                <a:solidFill>
                  <a:srgbClr val="FF0000"/>
                </a:solidFill>
                <a:latin typeface="+mn-lt"/>
              </a:rPr>
              <a:t>España 2.750 M€, 200 para regiones menos desarrolladas 1.550 para transición y 1.000 para más desarrolladas</a:t>
            </a:r>
          </a:p>
          <a:p>
            <a:pPr marL="365125" indent="-365125" algn="just">
              <a:spcAft>
                <a:spcPts val="1200"/>
              </a:spcAft>
              <a:buFont typeface="Arial" pitchFamily="34" charset="0"/>
              <a:buChar char="•"/>
            </a:pPr>
            <a:r>
              <a:rPr lang="es-ES" sz="2400" dirty="0" smtClean="0">
                <a:solidFill>
                  <a:srgbClr val="FF0000"/>
                </a:solidFill>
                <a:latin typeface="+mn-lt"/>
              </a:rPr>
              <a:t>Ceuta and Melilla recibirán 50 M€</a:t>
            </a:r>
          </a:p>
          <a:p>
            <a:pPr marL="365125" indent="-365125" algn="just">
              <a:spcAft>
                <a:spcPts val="1200"/>
              </a:spcAft>
              <a:buFont typeface="Arial" pitchFamily="34" charset="0"/>
              <a:buChar char="•"/>
            </a:pPr>
            <a:r>
              <a:rPr lang="es-ES" sz="2400" dirty="0" smtClean="0">
                <a:latin typeface="+mn-lt"/>
              </a:rPr>
              <a:t>Mayotte (Francia) 200 M€</a:t>
            </a:r>
          </a:p>
          <a:p>
            <a:pPr marL="365125" indent="-365125" algn="just">
              <a:spcAft>
                <a:spcPts val="1200"/>
              </a:spcAft>
              <a:buFont typeface="Arial" pitchFamily="34" charset="0"/>
              <a:buChar char="•"/>
            </a:pPr>
            <a:r>
              <a:rPr lang="es-ES" sz="2400" dirty="0" err="1" smtClean="0">
                <a:latin typeface="+mn-lt"/>
              </a:rPr>
              <a:t>Region</a:t>
            </a:r>
            <a:r>
              <a:rPr lang="es-ES" sz="2400" dirty="0" smtClean="0">
                <a:latin typeface="+mn-lt"/>
              </a:rPr>
              <a:t> of </a:t>
            </a:r>
            <a:r>
              <a:rPr lang="es-ES" sz="2400" dirty="0" err="1" smtClean="0">
                <a:latin typeface="+mn-lt"/>
              </a:rPr>
              <a:t>Közep-Magyarország</a:t>
            </a:r>
            <a:r>
              <a:rPr lang="es-ES" sz="2400" dirty="0" smtClean="0">
                <a:latin typeface="+mn-lt"/>
              </a:rPr>
              <a:t> (Hungría) 1.200 M€</a:t>
            </a:r>
          </a:p>
          <a:p>
            <a:pPr marL="365125" indent="-365125" algn="just">
              <a:spcAft>
                <a:spcPts val="1200"/>
              </a:spcAft>
              <a:buFont typeface="Arial" pitchFamily="34" charset="0"/>
              <a:buChar char="•"/>
            </a:pPr>
            <a:r>
              <a:rPr lang="es-ES" sz="2400" dirty="0" smtClean="0">
                <a:latin typeface="+mn-lt"/>
              </a:rPr>
              <a:t>Regiones menos desarrolladas de Italia 1.000 M€</a:t>
            </a:r>
          </a:p>
          <a:p>
            <a:pPr marL="365125" indent="-365125" algn="just">
              <a:spcAft>
                <a:spcPts val="1200"/>
              </a:spcAft>
              <a:buFont typeface="Arial" pitchFamily="34" charset="0"/>
              <a:buChar char="•"/>
            </a:pPr>
            <a:r>
              <a:rPr lang="es-ES" sz="2400" dirty="0" smtClean="0">
                <a:latin typeface="+mn-lt"/>
              </a:rPr>
              <a:t>Malta and </a:t>
            </a:r>
            <a:r>
              <a:rPr lang="es-ES" sz="2400" dirty="0" err="1" smtClean="0">
                <a:latin typeface="+mn-lt"/>
              </a:rPr>
              <a:t>Cyprus</a:t>
            </a:r>
            <a:r>
              <a:rPr lang="es-ES" sz="2400" dirty="0" smtClean="0">
                <a:latin typeface="+mn-lt"/>
              </a:rPr>
              <a:t> 200 M€ y 150 M€ respectivamente, 1/3 Fondo de Cohesión y 2/ Fondos estructurales</a:t>
            </a:r>
          </a:p>
          <a:p>
            <a:pPr marL="365125" indent="-365125" algn="just">
              <a:spcAft>
                <a:spcPts val="1200"/>
              </a:spcAft>
              <a:buFont typeface="Arial" pitchFamily="34" charset="0"/>
              <a:buChar char="•"/>
            </a:pPr>
            <a:r>
              <a:rPr lang="es-ES" sz="2400" dirty="0" smtClean="0">
                <a:latin typeface="+mn-lt"/>
              </a:rPr>
              <a:t>150 M€ para el programa PEACE (Irlanda y Reino Unido)</a:t>
            </a:r>
            <a:endParaRPr lang="es-ES" sz="2400" dirty="0">
              <a:latin typeface="+mn-lt"/>
            </a:endParaRPr>
          </a:p>
        </p:txBody>
      </p:sp>
    </p:spTree>
    <p:extLst>
      <p:ext uri="{BB962C8B-B14F-4D97-AF65-F5344CB8AC3E}">
        <p14:creationId xmlns:p14="http://schemas.microsoft.com/office/powerpoint/2010/main" val="197108025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941342" y="127000"/>
            <a:ext cx="6231987" cy="763588"/>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COHESIÓN: RESULTADO PARA ESPAÑA</a:t>
            </a:r>
            <a:endParaRPr lang="es-ES" dirty="0">
              <a:effectLst/>
              <a:latin typeface="Arial Narrow" pitchFamily="34" charset="0"/>
            </a:endParaRPr>
          </a:p>
        </p:txBody>
      </p:sp>
      <p:pic>
        <p:nvPicPr>
          <p:cNvPr id="2050" name="Picture 2"/>
          <p:cNvPicPr>
            <a:picLocks noChangeAspect="1" noChangeArrowheads="1"/>
          </p:cNvPicPr>
          <p:nvPr/>
        </p:nvPicPr>
        <p:blipFill>
          <a:blip r:embed="rId3"/>
          <a:srcRect/>
          <a:stretch>
            <a:fillRect/>
          </a:stretch>
        </p:blipFill>
        <p:spPr bwMode="auto">
          <a:xfrm>
            <a:off x="481013" y="1308100"/>
            <a:ext cx="8181975" cy="4248150"/>
          </a:xfrm>
          <a:prstGeom prst="rect">
            <a:avLst/>
          </a:prstGeom>
          <a:noFill/>
          <a:ln w="9525">
            <a:noFill/>
            <a:miter lim="800000"/>
            <a:headEnd/>
            <a:tailEnd/>
          </a:ln>
          <a:effectLst/>
        </p:spPr>
      </p:pic>
    </p:spTree>
    <p:extLst>
      <p:ext uri="{BB962C8B-B14F-4D97-AF65-F5344CB8AC3E}">
        <p14:creationId xmlns:p14="http://schemas.microsoft.com/office/powerpoint/2010/main" val="1971080257"/>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941342" y="127000"/>
            <a:ext cx="6231987" cy="763588"/>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VR2: SALDO FINANCIERO</a:t>
            </a:r>
            <a:endParaRPr lang="es-ES" dirty="0">
              <a:effectLst/>
              <a:latin typeface="Arial Narrow" pitchFamily="34" charset="0"/>
            </a:endParaRPr>
          </a:p>
        </p:txBody>
      </p:sp>
      <p:pic>
        <p:nvPicPr>
          <p:cNvPr id="4098" name="Picture 2"/>
          <p:cNvPicPr>
            <a:picLocks noChangeAspect="1" noChangeArrowheads="1"/>
          </p:cNvPicPr>
          <p:nvPr/>
        </p:nvPicPr>
        <p:blipFill>
          <a:blip r:embed="rId3"/>
          <a:srcRect/>
          <a:stretch>
            <a:fillRect/>
          </a:stretch>
        </p:blipFill>
        <p:spPr bwMode="auto">
          <a:xfrm>
            <a:off x="6114757" y="835025"/>
            <a:ext cx="2512575" cy="5847129"/>
          </a:xfrm>
          <a:prstGeom prst="rect">
            <a:avLst/>
          </a:prstGeom>
          <a:solidFill>
            <a:schemeClr val="tx2"/>
          </a:solidFill>
          <a:ln w="9525">
            <a:noFill/>
            <a:miter lim="800000"/>
            <a:headEnd/>
            <a:tailEnd/>
          </a:ln>
          <a:effectLst/>
        </p:spPr>
      </p:pic>
      <p:sp>
        <p:nvSpPr>
          <p:cNvPr id="5" name="2 Marcador de contenido"/>
          <p:cNvSpPr>
            <a:spLocks noGrp="1"/>
          </p:cNvSpPr>
          <p:nvPr>
            <p:ph idx="1"/>
          </p:nvPr>
        </p:nvSpPr>
        <p:spPr>
          <a:xfrm>
            <a:off x="296333" y="1165225"/>
            <a:ext cx="5664200" cy="5334000"/>
          </a:xfrm>
        </p:spPr>
        <p:txBody>
          <a:bodyPr/>
          <a:lstStyle/>
          <a:p>
            <a:r>
              <a:rPr lang="es-ES" dirty="0" smtClean="0">
                <a:effectLst/>
              </a:rPr>
              <a:t>Parte de la mejora viene proporcionada por la mejora en el sistema de aportaciones</a:t>
            </a:r>
          </a:p>
          <a:p>
            <a:r>
              <a:rPr lang="es-ES" dirty="0" smtClean="0">
                <a:effectLst/>
              </a:rPr>
              <a:t>Se eliminan las compensaciones en el IVA y en la financiación del cheque británico</a:t>
            </a:r>
          </a:p>
          <a:p>
            <a:r>
              <a:rPr lang="es-ES" dirty="0" smtClean="0">
                <a:effectLst/>
              </a:rPr>
              <a:t>La retención que los países hacen de los RPT baja del 25 al 15%</a:t>
            </a:r>
          </a:p>
          <a:p>
            <a:r>
              <a:rPr lang="es-ES" dirty="0" smtClean="0">
                <a:effectLst/>
              </a:rPr>
              <a:t>Reino Unido participa en la financiación de su cheque</a:t>
            </a:r>
          </a:p>
          <a:p>
            <a:r>
              <a:rPr lang="es-ES" dirty="0" smtClean="0">
                <a:effectLst/>
              </a:rPr>
              <a:t>Los cheques existentes se transforman en:</a:t>
            </a:r>
          </a:p>
          <a:p>
            <a:pPr lvl="1"/>
            <a:r>
              <a:rPr lang="es-ES" dirty="0" smtClean="0">
                <a:effectLst/>
              </a:rPr>
              <a:t>2 800 M€ para Alemania</a:t>
            </a:r>
          </a:p>
          <a:p>
            <a:pPr lvl="1"/>
            <a:r>
              <a:rPr lang="es-ES" dirty="0" smtClean="0">
                <a:effectLst/>
              </a:rPr>
              <a:t>1 150 M€ para Países Bajos</a:t>
            </a:r>
          </a:p>
          <a:p>
            <a:pPr lvl="1"/>
            <a:r>
              <a:rPr lang="es-ES" dirty="0" smtClean="0">
                <a:effectLst/>
              </a:rPr>
              <a:t>325 M€ para Suecia</a:t>
            </a:r>
          </a:p>
          <a:p>
            <a:endParaRPr lang="es-ES" dirty="0" smtClean="0">
              <a:effectLst/>
            </a:endParaRPr>
          </a:p>
        </p:txBody>
      </p:sp>
    </p:spTree>
    <p:extLst>
      <p:ext uri="{BB962C8B-B14F-4D97-AF65-F5344CB8AC3E}">
        <p14:creationId xmlns:p14="http://schemas.microsoft.com/office/powerpoint/2010/main" val="1971080257"/>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941342" y="127000"/>
            <a:ext cx="6231987" cy="763588"/>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VR2: RESULTADO GLOBAL</a:t>
            </a:r>
            <a:endParaRPr lang="es-ES" dirty="0">
              <a:effectLst/>
              <a:latin typeface="Arial Narrow" pitchFamily="34" charset="0"/>
            </a:endParaRPr>
          </a:p>
        </p:txBody>
      </p:sp>
      <p:pic>
        <p:nvPicPr>
          <p:cNvPr id="3074" name="Picture 2"/>
          <p:cNvPicPr>
            <a:picLocks noChangeAspect="1" noChangeArrowheads="1"/>
          </p:cNvPicPr>
          <p:nvPr/>
        </p:nvPicPr>
        <p:blipFill>
          <a:blip r:embed="rId3"/>
          <a:srcRect/>
          <a:stretch>
            <a:fillRect/>
          </a:stretch>
        </p:blipFill>
        <p:spPr bwMode="auto">
          <a:xfrm>
            <a:off x="366225" y="883970"/>
            <a:ext cx="8566760" cy="5728676"/>
          </a:xfrm>
          <a:prstGeom prst="rect">
            <a:avLst/>
          </a:prstGeom>
          <a:solidFill>
            <a:schemeClr val="bg1">
              <a:lumMod val="90000"/>
              <a:alpha val="48000"/>
            </a:schemeClr>
          </a:solidFill>
          <a:ln w="9525">
            <a:noFill/>
            <a:miter lim="800000"/>
            <a:headEnd/>
            <a:tailEnd/>
          </a:ln>
          <a:effectLst/>
        </p:spPr>
      </p:pic>
    </p:spTree>
    <p:extLst>
      <p:ext uri="{BB962C8B-B14F-4D97-AF65-F5344CB8AC3E}">
        <p14:creationId xmlns:p14="http://schemas.microsoft.com/office/powerpoint/2010/main" val="1971080257"/>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CLAÚSULA DE REVISIÓN</a:t>
            </a:r>
            <a:endParaRPr lang="es-ES" dirty="0">
              <a:effectLst/>
              <a:latin typeface="Arial Narrow" pitchFamily="34" charset="0"/>
            </a:endParaRPr>
          </a:p>
        </p:txBody>
      </p:sp>
      <p:sp>
        <p:nvSpPr>
          <p:cNvPr id="3" name="2 Marcador de contenido"/>
          <p:cNvSpPr>
            <a:spLocks noGrp="1"/>
          </p:cNvSpPr>
          <p:nvPr>
            <p:ph idx="1"/>
          </p:nvPr>
        </p:nvSpPr>
        <p:spPr/>
        <p:txBody>
          <a:bodyPr/>
          <a:lstStyle/>
          <a:p>
            <a:pPr>
              <a:spcAft>
                <a:spcPts val="600"/>
              </a:spcAft>
            </a:pPr>
            <a:r>
              <a:rPr lang="en-US" b="0" dirty="0" smtClean="0">
                <a:effectLst/>
              </a:rPr>
              <a:t>In </a:t>
            </a:r>
            <a:r>
              <a:rPr lang="en-US" b="0" dirty="0">
                <a:effectLst/>
              </a:rPr>
              <a:t>2016, the Commission will review all Member States ´total allocations under the “Investment for Growth and jobs” goal of cohesion policy for 2017-2020, </a:t>
            </a:r>
            <a:endParaRPr lang="en-US" b="0" dirty="0" smtClean="0">
              <a:effectLst/>
            </a:endParaRPr>
          </a:p>
          <a:p>
            <a:pPr lvl="1">
              <a:spcAft>
                <a:spcPts val="600"/>
              </a:spcAft>
            </a:pPr>
            <a:r>
              <a:rPr lang="en-US" b="0" dirty="0" smtClean="0">
                <a:effectLst/>
              </a:rPr>
              <a:t>applying </a:t>
            </a:r>
            <a:r>
              <a:rPr lang="en-US" b="0" dirty="0">
                <a:effectLst/>
              </a:rPr>
              <a:t>the allocation method defined in paragraphs 31 to 46 </a:t>
            </a:r>
            <a:endParaRPr lang="en-US" b="0" dirty="0" smtClean="0">
              <a:effectLst/>
            </a:endParaRPr>
          </a:p>
          <a:p>
            <a:pPr lvl="1">
              <a:spcAft>
                <a:spcPts val="600"/>
              </a:spcAft>
            </a:pPr>
            <a:r>
              <a:rPr lang="en-US" b="0" dirty="0" smtClean="0">
                <a:effectLst/>
              </a:rPr>
              <a:t>on </a:t>
            </a:r>
            <a:r>
              <a:rPr lang="en-US" b="0" dirty="0">
                <a:effectLst/>
              </a:rPr>
              <a:t>the basis of the then available most recent statistics and of the comparison between the cumulated national GDP observed for the years 2014-2015 and the cumulated national GDP estimated in 2012. </a:t>
            </a:r>
            <a:endParaRPr lang="en-US" b="0" dirty="0" smtClean="0">
              <a:effectLst/>
            </a:endParaRPr>
          </a:p>
          <a:p>
            <a:pPr lvl="1">
              <a:spcAft>
                <a:spcPts val="600"/>
              </a:spcAft>
            </a:pPr>
            <a:r>
              <a:rPr lang="en-US" b="0" dirty="0" smtClean="0">
                <a:effectLst/>
              </a:rPr>
              <a:t>It </a:t>
            </a:r>
            <a:r>
              <a:rPr lang="en-US" b="0" dirty="0">
                <a:effectLst/>
              </a:rPr>
              <a:t>will adjust these total allocations whenever </a:t>
            </a:r>
            <a:r>
              <a:rPr lang="en-US" dirty="0">
                <a:effectLst/>
              </a:rPr>
              <a:t>there is a cumulative divergence of more than +/-5%</a:t>
            </a:r>
            <a:r>
              <a:rPr lang="en-US" b="0" dirty="0">
                <a:effectLst/>
              </a:rPr>
              <a:t>. </a:t>
            </a:r>
            <a:endParaRPr lang="en-US" b="0" dirty="0" smtClean="0">
              <a:effectLst/>
            </a:endParaRPr>
          </a:p>
          <a:p>
            <a:pPr lvl="1">
              <a:spcAft>
                <a:spcPts val="600"/>
              </a:spcAft>
            </a:pPr>
            <a:r>
              <a:rPr lang="en-US" b="0" dirty="0" smtClean="0">
                <a:effectLst/>
              </a:rPr>
              <a:t>The </a:t>
            </a:r>
            <a:r>
              <a:rPr lang="en-US" b="0" dirty="0">
                <a:effectLst/>
              </a:rPr>
              <a:t>total net effect of the adjustments may not exceed EUR </a:t>
            </a:r>
            <a:r>
              <a:rPr lang="en-US" dirty="0">
                <a:effectLst/>
              </a:rPr>
              <a:t>6 billion</a:t>
            </a:r>
            <a:r>
              <a:rPr lang="en-US" b="0" dirty="0">
                <a:effectLst/>
              </a:rPr>
              <a:t>. </a:t>
            </a:r>
            <a:endParaRPr lang="en-US" b="0" dirty="0" smtClean="0">
              <a:effectLst/>
            </a:endParaRPr>
          </a:p>
          <a:p>
            <a:pPr lvl="1">
              <a:spcAft>
                <a:spcPts val="600"/>
              </a:spcAft>
            </a:pPr>
            <a:r>
              <a:rPr lang="en-US" b="0" dirty="0" smtClean="0">
                <a:effectLst/>
              </a:rPr>
              <a:t>The </a:t>
            </a:r>
            <a:r>
              <a:rPr lang="en-US" b="0" dirty="0">
                <a:effectLst/>
              </a:rPr>
              <a:t>required adjustment will be spread in equal proportions over the years 2017-2020 and the corresponding ceiling of the financial framework shall be modified accordingly</a:t>
            </a:r>
            <a:r>
              <a:rPr lang="en-US" b="0" dirty="0" smtClean="0">
                <a:effectLst/>
              </a:rPr>
              <a:t>.</a:t>
            </a:r>
            <a:endParaRPr lang="es-ES" b="0" dirty="0">
              <a:effectLst/>
            </a:endParaRPr>
          </a:p>
        </p:txBody>
      </p:sp>
    </p:spTree>
    <p:extLst>
      <p:ext uri="{BB962C8B-B14F-4D97-AF65-F5344CB8AC3E}">
        <p14:creationId xmlns:p14="http://schemas.microsoft.com/office/powerpoint/2010/main" val="52338754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TASAS DE COFINANCIACIÓN SF</a:t>
            </a:r>
            <a:endParaRPr lang="es-ES" dirty="0">
              <a:effectLst/>
              <a:latin typeface="Arial Narrow" pitchFamily="34" charset="0"/>
            </a:endParaRPr>
          </a:p>
        </p:txBody>
      </p:sp>
      <p:sp>
        <p:nvSpPr>
          <p:cNvPr id="3" name="2 Marcador de contenido"/>
          <p:cNvSpPr>
            <a:spLocks noGrp="1"/>
          </p:cNvSpPr>
          <p:nvPr>
            <p:ph idx="1"/>
          </p:nvPr>
        </p:nvSpPr>
        <p:spPr>
          <a:xfrm>
            <a:off x="414867" y="1165225"/>
            <a:ext cx="8593666" cy="5334000"/>
          </a:xfrm>
        </p:spPr>
        <p:txBody>
          <a:bodyPr/>
          <a:lstStyle/>
          <a:p>
            <a:pPr>
              <a:spcAft>
                <a:spcPts val="600"/>
              </a:spcAft>
            </a:pPr>
            <a:r>
              <a:rPr lang="en-US" sz="2000" b="0" dirty="0">
                <a:effectLst/>
              </a:rPr>
              <a:t>85 </a:t>
            </a:r>
            <a:r>
              <a:rPr lang="en-US" sz="2000" b="0" dirty="0" smtClean="0">
                <a:effectLst/>
              </a:rPr>
              <a:t>(75) </a:t>
            </a:r>
            <a:r>
              <a:rPr lang="en-US" sz="2000" b="0" dirty="0">
                <a:effectLst/>
              </a:rPr>
              <a:t>% for the Cohesion Fund;</a:t>
            </a:r>
          </a:p>
          <a:p>
            <a:pPr>
              <a:spcAft>
                <a:spcPts val="600"/>
              </a:spcAft>
            </a:pPr>
            <a:r>
              <a:rPr lang="en-US" sz="2000" dirty="0" smtClean="0">
                <a:effectLst/>
              </a:rPr>
              <a:t>85 (75) </a:t>
            </a:r>
            <a:r>
              <a:rPr lang="en-US" sz="2000" dirty="0">
                <a:effectLst/>
              </a:rPr>
              <a:t>% </a:t>
            </a:r>
            <a:r>
              <a:rPr lang="en-US" sz="2000" b="0" dirty="0">
                <a:effectLst/>
              </a:rPr>
              <a:t>for the less developed regions of Member States whose average GDP per capita for the period 2007 to 2009 was below 85 % </a:t>
            </a:r>
            <a:r>
              <a:rPr lang="en-US" sz="2000" b="0" dirty="0" smtClean="0">
                <a:effectLst/>
              </a:rPr>
              <a:t>and </a:t>
            </a:r>
            <a:r>
              <a:rPr lang="en-US" sz="2000" dirty="0">
                <a:effectLst/>
              </a:rPr>
              <a:t>for the outermost regions</a:t>
            </a:r>
            <a:r>
              <a:rPr lang="en-US" sz="2000" b="0" dirty="0">
                <a:effectLst/>
              </a:rPr>
              <a:t>;</a:t>
            </a:r>
          </a:p>
          <a:p>
            <a:pPr>
              <a:spcAft>
                <a:spcPts val="600"/>
              </a:spcAft>
            </a:pPr>
            <a:r>
              <a:rPr lang="en-US" sz="2000" b="0" dirty="0" smtClean="0">
                <a:effectLst/>
              </a:rPr>
              <a:t>80 (75) % </a:t>
            </a:r>
            <a:r>
              <a:rPr lang="en-US" sz="2000" b="0" dirty="0">
                <a:effectLst/>
              </a:rPr>
              <a:t>for the less developed regions of Member States other than those referred to in point (b) eligible for the transitional regime of the Cohesion Fund on 1 January 2014;</a:t>
            </a:r>
          </a:p>
          <a:p>
            <a:pPr>
              <a:spcAft>
                <a:spcPts val="600"/>
              </a:spcAft>
            </a:pPr>
            <a:r>
              <a:rPr lang="en-US" sz="2000" dirty="0" smtClean="0">
                <a:effectLst/>
              </a:rPr>
              <a:t>80 (75)% </a:t>
            </a:r>
            <a:r>
              <a:rPr lang="en-US" sz="2000" dirty="0">
                <a:effectLst/>
              </a:rPr>
              <a:t>for the less developed regions of Member States other </a:t>
            </a:r>
            <a:r>
              <a:rPr lang="en-US" sz="2000" b="0" dirty="0">
                <a:effectLst/>
              </a:rPr>
              <a:t>than those referred to in points (b) and (c), and </a:t>
            </a:r>
            <a:r>
              <a:rPr lang="en-US" sz="2000" dirty="0">
                <a:effectLst/>
              </a:rPr>
              <a:t>for all regions whose GDP per capita for the 2007-2013 period was less than </a:t>
            </a:r>
            <a:r>
              <a:rPr lang="en-US" sz="2000" dirty="0" smtClean="0">
                <a:effectLst/>
              </a:rPr>
              <a:t>75</a:t>
            </a:r>
          </a:p>
          <a:p>
            <a:pPr>
              <a:spcAft>
                <a:spcPts val="600"/>
              </a:spcAft>
            </a:pPr>
            <a:r>
              <a:rPr lang="en-US" sz="2000" dirty="0" smtClean="0">
                <a:effectLst/>
              </a:rPr>
              <a:t>60 </a:t>
            </a:r>
            <a:r>
              <a:rPr lang="en-US" sz="2000" dirty="0">
                <a:effectLst/>
              </a:rPr>
              <a:t>% for the transition regions </a:t>
            </a:r>
            <a:r>
              <a:rPr lang="en-US" sz="2000" b="0" dirty="0">
                <a:effectLst/>
              </a:rPr>
              <a:t>other than those referred to in point (d);</a:t>
            </a:r>
          </a:p>
          <a:p>
            <a:pPr>
              <a:spcAft>
                <a:spcPts val="600"/>
              </a:spcAft>
            </a:pPr>
            <a:r>
              <a:rPr lang="en-US" sz="2000" dirty="0" smtClean="0">
                <a:effectLst/>
              </a:rPr>
              <a:t>50 </a:t>
            </a:r>
            <a:r>
              <a:rPr lang="en-US" sz="2000" dirty="0">
                <a:effectLst/>
              </a:rPr>
              <a:t>% for the more developed regions </a:t>
            </a:r>
            <a:r>
              <a:rPr lang="en-US" sz="2000" b="0" dirty="0">
                <a:effectLst/>
              </a:rPr>
              <a:t>other than those referred to in point (d</a:t>
            </a:r>
            <a:r>
              <a:rPr lang="en-US" sz="2000" b="0" dirty="0" smtClean="0">
                <a:effectLst/>
              </a:rPr>
              <a:t>).</a:t>
            </a:r>
          </a:p>
          <a:p>
            <a:pPr>
              <a:spcAft>
                <a:spcPts val="600"/>
              </a:spcAft>
            </a:pPr>
            <a:r>
              <a:rPr lang="en-US" sz="2000" b="0" dirty="0">
                <a:effectLst/>
              </a:rPr>
              <a:t>The co-financing rate at the level of each priority axis of operational </a:t>
            </a:r>
            <a:r>
              <a:rPr lang="en-US" sz="2000" b="0" dirty="0" err="1">
                <a:effectLst/>
              </a:rPr>
              <a:t>programmes</a:t>
            </a:r>
            <a:r>
              <a:rPr lang="en-US" sz="2000" b="0" dirty="0">
                <a:effectLst/>
              </a:rPr>
              <a:t> under the "</a:t>
            </a:r>
            <a:r>
              <a:rPr lang="en-US" sz="2000" dirty="0">
                <a:effectLst/>
              </a:rPr>
              <a:t>European territorial cooperation</a:t>
            </a:r>
            <a:r>
              <a:rPr lang="en-US" sz="2000" b="0" dirty="0">
                <a:effectLst/>
              </a:rPr>
              <a:t>" goal will be no higher than </a:t>
            </a:r>
            <a:r>
              <a:rPr lang="en-US" sz="2000" dirty="0">
                <a:effectLst/>
              </a:rPr>
              <a:t>85 </a:t>
            </a:r>
            <a:r>
              <a:rPr lang="en-US" sz="2000" dirty="0" smtClean="0">
                <a:effectLst/>
              </a:rPr>
              <a:t>(75) %. </a:t>
            </a:r>
            <a:endParaRPr lang="en-US" sz="2000" dirty="0">
              <a:effectLst/>
            </a:endParaRPr>
          </a:p>
        </p:txBody>
      </p:sp>
    </p:spTree>
    <p:extLst>
      <p:ext uri="{BB962C8B-B14F-4D97-AF65-F5344CB8AC3E}">
        <p14:creationId xmlns:p14="http://schemas.microsoft.com/office/powerpoint/2010/main" val="121075594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ANTICIPOS</a:t>
            </a:r>
            <a:endParaRPr lang="es-ES" dirty="0">
              <a:effectLst/>
              <a:latin typeface="Arial Narrow" pitchFamily="34" charset="0"/>
            </a:endParaRPr>
          </a:p>
        </p:txBody>
      </p:sp>
      <p:sp>
        <p:nvSpPr>
          <p:cNvPr id="3" name="2 Marcador de contenido"/>
          <p:cNvSpPr>
            <a:spLocks noGrp="1"/>
          </p:cNvSpPr>
          <p:nvPr>
            <p:ph idx="1"/>
          </p:nvPr>
        </p:nvSpPr>
        <p:spPr/>
        <p:txBody>
          <a:bodyPr/>
          <a:lstStyle/>
          <a:p>
            <a:pPr marL="0" indent="0">
              <a:spcAft>
                <a:spcPts val="600"/>
              </a:spcAft>
              <a:buNone/>
            </a:pPr>
            <a:r>
              <a:rPr lang="en-US" b="0" dirty="0" smtClean="0">
                <a:effectLst/>
              </a:rPr>
              <a:t>The </a:t>
            </a:r>
            <a:r>
              <a:rPr lang="en-US" b="0" dirty="0">
                <a:effectLst/>
              </a:rPr>
              <a:t>initial pre-financing amount will be paid in </a:t>
            </a:r>
            <a:r>
              <a:rPr lang="en-US" b="0" dirty="0" err="1">
                <a:effectLst/>
              </a:rPr>
              <a:t>instalments</a:t>
            </a:r>
            <a:r>
              <a:rPr lang="en-US" b="0" dirty="0">
                <a:effectLst/>
              </a:rPr>
              <a:t> as follows:</a:t>
            </a:r>
          </a:p>
          <a:p>
            <a:pPr>
              <a:spcAft>
                <a:spcPts val="600"/>
              </a:spcAft>
            </a:pPr>
            <a:r>
              <a:rPr lang="en-US" dirty="0" smtClean="0">
                <a:effectLst/>
              </a:rPr>
              <a:t>in </a:t>
            </a:r>
            <a:r>
              <a:rPr lang="en-US" dirty="0">
                <a:effectLst/>
              </a:rPr>
              <a:t>2014: 1.5 % </a:t>
            </a:r>
            <a:r>
              <a:rPr lang="en-US" b="0" dirty="0">
                <a:effectLst/>
              </a:rPr>
              <a:t>of the amount of support from the Funds for the entire programming period to the operational </a:t>
            </a:r>
            <a:r>
              <a:rPr lang="en-US" b="0" dirty="0" err="1">
                <a:effectLst/>
              </a:rPr>
              <a:t>programme</a:t>
            </a:r>
            <a:r>
              <a:rPr lang="en-US" b="0" dirty="0">
                <a:effectLst/>
              </a:rPr>
              <a:t>;</a:t>
            </a:r>
          </a:p>
          <a:p>
            <a:pPr>
              <a:spcAft>
                <a:spcPts val="600"/>
              </a:spcAft>
            </a:pPr>
            <a:r>
              <a:rPr lang="en-US" dirty="0" smtClean="0">
                <a:effectLst/>
              </a:rPr>
              <a:t>in </a:t>
            </a:r>
            <a:r>
              <a:rPr lang="en-US" dirty="0">
                <a:effectLst/>
              </a:rPr>
              <a:t>2015: 1.5% </a:t>
            </a:r>
            <a:r>
              <a:rPr lang="en-US" b="0" dirty="0">
                <a:effectLst/>
              </a:rPr>
              <a:t>of the amount of support from the Funds for the entire programming period to the operational </a:t>
            </a:r>
            <a:r>
              <a:rPr lang="en-US" b="0" dirty="0" err="1">
                <a:effectLst/>
              </a:rPr>
              <a:t>programme</a:t>
            </a:r>
            <a:r>
              <a:rPr lang="en-US" b="0" dirty="0">
                <a:effectLst/>
              </a:rPr>
              <a:t>;</a:t>
            </a:r>
          </a:p>
          <a:p>
            <a:pPr>
              <a:spcAft>
                <a:spcPts val="600"/>
              </a:spcAft>
            </a:pPr>
            <a:r>
              <a:rPr lang="en-US" dirty="0" smtClean="0">
                <a:effectLst/>
              </a:rPr>
              <a:t>in </a:t>
            </a:r>
            <a:r>
              <a:rPr lang="en-US" dirty="0">
                <a:effectLst/>
              </a:rPr>
              <a:t>2016: 1% </a:t>
            </a:r>
            <a:r>
              <a:rPr lang="en-US" b="0" dirty="0">
                <a:effectLst/>
              </a:rPr>
              <a:t>of the amount of support from the Funds for the entire programming period to the operational </a:t>
            </a:r>
            <a:r>
              <a:rPr lang="en-US" b="0" dirty="0" err="1">
                <a:effectLst/>
              </a:rPr>
              <a:t>programme</a:t>
            </a:r>
            <a:r>
              <a:rPr lang="en-US" b="0" dirty="0">
                <a:effectLst/>
              </a:rPr>
              <a:t>.</a:t>
            </a:r>
          </a:p>
          <a:p>
            <a:pPr marL="0" indent="0">
              <a:spcAft>
                <a:spcPts val="600"/>
              </a:spcAft>
              <a:buNone/>
            </a:pPr>
            <a:r>
              <a:rPr lang="en-US" b="0" dirty="0" smtClean="0">
                <a:effectLst/>
              </a:rPr>
              <a:t>If </a:t>
            </a:r>
            <a:r>
              <a:rPr lang="en-US" b="0" dirty="0">
                <a:effectLst/>
              </a:rPr>
              <a:t>an operational </a:t>
            </a:r>
            <a:r>
              <a:rPr lang="en-US" b="0" dirty="0" err="1">
                <a:effectLst/>
              </a:rPr>
              <a:t>programme</a:t>
            </a:r>
            <a:r>
              <a:rPr lang="en-US" b="0" dirty="0">
                <a:effectLst/>
              </a:rPr>
              <a:t> is adopted in 2015 or later, the earlier </a:t>
            </a:r>
            <a:r>
              <a:rPr lang="en-US" b="0" dirty="0" err="1">
                <a:effectLst/>
              </a:rPr>
              <a:t>instalments</a:t>
            </a:r>
            <a:r>
              <a:rPr lang="en-US" b="0" dirty="0">
                <a:effectLst/>
              </a:rPr>
              <a:t> will be paid in the year of adoption.</a:t>
            </a:r>
          </a:p>
          <a:p>
            <a:pPr>
              <a:spcAft>
                <a:spcPts val="600"/>
              </a:spcAft>
            </a:pPr>
            <a:r>
              <a:rPr lang="en-US" b="0" dirty="0" smtClean="0">
                <a:effectLst/>
              </a:rPr>
              <a:t>For </a:t>
            </a:r>
            <a:r>
              <a:rPr lang="en-US" b="0" dirty="0">
                <a:effectLst/>
              </a:rPr>
              <a:t>the EAFRD and EMFF the initial pre-financing will also be a total </a:t>
            </a:r>
            <a:r>
              <a:rPr lang="en-US" b="0" dirty="0" smtClean="0">
                <a:effectLst/>
              </a:rPr>
              <a:t>of </a:t>
            </a:r>
            <a:r>
              <a:rPr lang="en-US" dirty="0">
                <a:effectLst/>
              </a:rPr>
              <a:t>4% with the first </a:t>
            </a:r>
            <a:r>
              <a:rPr lang="en-US" dirty="0" err="1">
                <a:effectLst/>
              </a:rPr>
              <a:t>instalment</a:t>
            </a:r>
            <a:r>
              <a:rPr lang="en-US" dirty="0">
                <a:effectLst/>
              </a:rPr>
              <a:t> being 1.5% and a maximum of two  three </a:t>
            </a:r>
            <a:r>
              <a:rPr lang="en-US" dirty="0" err="1">
                <a:effectLst/>
              </a:rPr>
              <a:t>instalments</a:t>
            </a:r>
            <a:r>
              <a:rPr lang="en-US" b="0" dirty="0" smtClean="0">
                <a:effectLst/>
              </a:rPr>
              <a:t>.</a:t>
            </a:r>
            <a:endParaRPr lang="en-US" b="0" dirty="0">
              <a:effectLst/>
            </a:endParaRPr>
          </a:p>
        </p:txBody>
      </p:sp>
    </p:spTree>
    <p:extLst>
      <p:ext uri="{BB962C8B-B14F-4D97-AF65-F5344CB8AC3E}">
        <p14:creationId xmlns:p14="http://schemas.microsoft.com/office/powerpoint/2010/main" val="208849260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72733" y="192088"/>
            <a:ext cx="6189133" cy="763587"/>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OTRAS PROVISIONES</a:t>
            </a:r>
            <a:endParaRPr lang="es-ES" dirty="0">
              <a:effectLst/>
              <a:latin typeface="Arial Narrow" pitchFamily="34" charset="0"/>
            </a:endParaRPr>
          </a:p>
        </p:txBody>
      </p:sp>
      <p:sp>
        <p:nvSpPr>
          <p:cNvPr id="3" name="2 Marcador de contenido"/>
          <p:cNvSpPr>
            <a:spLocks noGrp="1"/>
          </p:cNvSpPr>
          <p:nvPr>
            <p:ph idx="1"/>
          </p:nvPr>
        </p:nvSpPr>
        <p:spPr/>
        <p:txBody>
          <a:bodyPr/>
          <a:lstStyle/>
          <a:p>
            <a:pPr marL="0" indent="0">
              <a:spcAft>
                <a:spcPts val="600"/>
              </a:spcAft>
              <a:buNone/>
            </a:pPr>
            <a:r>
              <a:rPr lang="en-US" sz="2000" dirty="0">
                <a:effectLst/>
              </a:rPr>
              <a:t>Projects receiving more than EUR 50 million </a:t>
            </a:r>
            <a:r>
              <a:rPr lang="en-US" sz="2000" b="0" dirty="0">
                <a:effectLst/>
              </a:rPr>
              <a:t>(EUR 75 million in the case of transport projects) of cohesion policy funding will be subject to a more extensive ex ante appraisal by the </a:t>
            </a:r>
            <a:r>
              <a:rPr lang="en-US" sz="2000" b="0" dirty="0" smtClean="0">
                <a:effectLst/>
              </a:rPr>
              <a:t>Commission</a:t>
            </a:r>
            <a:endParaRPr lang="en-US" sz="2000" b="0" dirty="0">
              <a:effectLst/>
            </a:endParaRPr>
          </a:p>
          <a:p>
            <a:pPr marL="0" indent="0">
              <a:spcAft>
                <a:spcPts val="600"/>
              </a:spcAft>
              <a:buNone/>
            </a:pPr>
            <a:r>
              <a:rPr lang="en-US" sz="2000" b="0" dirty="0" smtClean="0">
                <a:effectLst/>
              </a:rPr>
              <a:t>The </a:t>
            </a:r>
            <a:r>
              <a:rPr lang="en-US" sz="2000" b="0" dirty="0">
                <a:effectLst/>
              </a:rPr>
              <a:t>Commission and the Member States must agree ambitious targets at the beginning of the programming period. Targets must be measurable and include financial and output indicators. The Commission shall regularly review progress towards targets and report to the Council and European Parliament according to point 3. </a:t>
            </a:r>
            <a:r>
              <a:rPr lang="en-US" sz="2000" dirty="0">
                <a:effectLst/>
              </a:rPr>
              <a:t>When there is evidence of significant failure to achieve the agreed targets, the Commission may apply financial corrections.</a:t>
            </a:r>
          </a:p>
          <a:p>
            <a:pPr marL="0" indent="0">
              <a:spcAft>
                <a:spcPts val="600"/>
              </a:spcAft>
              <a:buNone/>
            </a:pPr>
            <a:r>
              <a:rPr lang="en-US" sz="2000" b="0" dirty="0">
                <a:effectLst/>
              </a:rPr>
              <a:t>V</a:t>
            </a:r>
            <a:r>
              <a:rPr lang="en-US" sz="2000" b="0" dirty="0" smtClean="0">
                <a:effectLst/>
              </a:rPr>
              <a:t>AT </a:t>
            </a:r>
            <a:r>
              <a:rPr lang="en-US" sz="2000" b="0" dirty="0">
                <a:effectLst/>
              </a:rPr>
              <a:t>shall not be </a:t>
            </a:r>
            <a:r>
              <a:rPr lang="en-US" sz="2000" b="0" dirty="0" smtClean="0">
                <a:effectLst/>
              </a:rPr>
              <a:t>eligible. </a:t>
            </a:r>
            <a:r>
              <a:rPr lang="en-US" sz="2000" b="0" dirty="0">
                <a:effectLst/>
              </a:rPr>
              <a:t>However, </a:t>
            </a:r>
            <a:r>
              <a:rPr lang="en-US" sz="2000" dirty="0">
                <a:effectLst/>
              </a:rPr>
              <a:t>VAT amounts shall be eligible where they are not recoverable under national VAT legislation and are paid by a beneficiary other than non-taxable person </a:t>
            </a:r>
            <a:r>
              <a:rPr lang="en-US" sz="2000" b="0" dirty="0">
                <a:effectLst/>
              </a:rPr>
              <a:t>as defined in the first sub-paragraph of Article 13(1) of directive 2006/112/EC, </a:t>
            </a:r>
            <a:r>
              <a:rPr lang="en-US" sz="2000" dirty="0">
                <a:effectLst/>
              </a:rPr>
              <a:t>provided that such VAT amounts are not incurred in relation to the provisions of infrastructure</a:t>
            </a:r>
            <a:r>
              <a:rPr lang="en-US" b="0" dirty="0">
                <a:effectLst/>
              </a:rPr>
              <a:t>. </a:t>
            </a:r>
          </a:p>
        </p:txBody>
      </p:sp>
    </p:spTree>
    <p:extLst>
      <p:ext uri="{BB962C8B-B14F-4D97-AF65-F5344CB8AC3E}">
        <p14:creationId xmlns:p14="http://schemas.microsoft.com/office/powerpoint/2010/main" val="401858339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1941342" y="127000"/>
            <a:ext cx="6231987" cy="763588"/>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VR2: CONCLUSIONES</a:t>
            </a:r>
            <a:endParaRPr lang="es-ES" dirty="0">
              <a:effectLst/>
              <a:latin typeface="Arial Narrow" pitchFamily="34" charset="0"/>
            </a:endParaRPr>
          </a:p>
        </p:txBody>
      </p:sp>
      <p:sp>
        <p:nvSpPr>
          <p:cNvPr id="4" name="3 CuadroTexto"/>
          <p:cNvSpPr txBox="1"/>
          <p:nvPr/>
        </p:nvSpPr>
        <p:spPr>
          <a:xfrm>
            <a:off x="675249" y="1181686"/>
            <a:ext cx="8046720" cy="5244513"/>
          </a:xfrm>
          <a:prstGeom prst="rect">
            <a:avLst/>
          </a:prstGeom>
          <a:noFill/>
        </p:spPr>
        <p:txBody>
          <a:bodyPr wrap="square" rtlCol="0">
            <a:spAutoFit/>
          </a:bodyPr>
          <a:lstStyle/>
          <a:p>
            <a:pPr marL="365125" indent="-365125" algn="just">
              <a:spcAft>
                <a:spcPts val="1200"/>
              </a:spcAft>
              <a:buFont typeface="Arial" pitchFamily="34" charset="0"/>
              <a:buChar char="•"/>
            </a:pPr>
            <a:r>
              <a:rPr lang="es-ES" sz="2400" dirty="0" smtClean="0">
                <a:latin typeface="+mn-lt"/>
              </a:rPr>
              <a:t>El paquete Van </a:t>
            </a:r>
            <a:r>
              <a:rPr lang="es-ES" sz="2400" dirty="0" err="1" smtClean="0">
                <a:latin typeface="+mn-lt"/>
              </a:rPr>
              <a:t>Rompuy</a:t>
            </a:r>
            <a:r>
              <a:rPr lang="es-ES" sz="2400" dirty="0" smtClean="0">
                <a:latin typeface="+mn-lt"/>
              </a:rPr>
              <a:t> 2 ha supuesto para España una ruptura favorable en el proceso de negociación</a:t>
            </a:r>
          </a:p>
          <a:p>
            <a:pPr marL="365125" indent="-365125" algn="just">
              <a:spcAft>
                <a:spcPts val="1200"/>
              </a:spcAft>
              <a:buFont typeface="Arial" pitchFamily="34" charset="0"/>
              <a:buChar char="•"/>
            </a:pPr>
            <a:r>
              <a:rPr lang="es-ES" sz="2400" dirty="0" smtClean="0">
                <a:latin typeface="+mn-lt"/>
              </a:rPr>
              <a:t>En política de cohesión España supera ligeramente el objetivo marcado de mejorar la propuesta inicial de la Comisión</a:t>
            </a:r>
          </a:p>
          <a:p>
            <a:pPr marL="365125" indent="-365125" algn="just">
              <a:spcAft>
                <a:spcPts val="1200"/>
              </a:spcAft>
              <a:buFont typeface="Arial" pitchFamily="34" charset="0"/>
              <a:buChar char="•"/>
            </a:pPr>
            <a:r>
              <a:rPr lang="es-ES" sz="2400" dirty="0" smtClean="0">
                <a:latin typeface="+mn-lt"/>
              </a:rPr>
              <a:t>En agricultura le resultado es incierto al no estar cuantificados los criterios de reparto pero al menos no es inferior al paquete Van </a:t>
            </a:r>
            <a:r>
              <a:rPr lang="es-ES" sz="2400" dirty="0" err="1" smtClean="0">
                <a:latin typeface="+mn-lt"/>
              </a:rPr>
              <a:t>Rompuy</a:t>
            </a:r>
            <a:r>
              <a:rPr lang="es-ES" sz="2400" dirty="0" smtClean="0">
                <a:latin typeface="+mn-lt"/>
              </a:rPr>
              <a:t> 1</a:t>
            </a:r>
          </a:p>
          <a:p>
            <a:pPr marL="365125" indent="-365125" algn="just">
              <a:spcAft>
                <a:spcPts val="1200"/>
              </a:spcAft>
              <a:buFont typeface="Arial" pitchFamily="34" charset="0"/>
              <a:buChar char="•"/>
            </a:pPr>
            <a:r>
              <a:rPr lang="es-ES" sz="2400" dirty="0" smtClean="0">
                <a:latin typeface="+mn-lt"/>
              </a:rPr>
              <a:t>La reducción del resto de rúbricas del presupuesto y la mejora del sistema de aportaciones hace que mejore considerablemente tanto el resultado global como el saldo financiero de España</a:t>
            </a:r>
          </a:p>
          <a:p>
            <a:pPr marL="365125" indent="-365125" algn="just">
              <a:spcAft>
                <a:spcPts val="1200"/>
              </a:spcAft>
              <a:buFont typeface="Arial" pitchFamily="34" charset="0"/>
              <a:buChar char="•"/>
            </a:pPr>
            <a:r>
              <a:rPr lang="es-ES" sz="2400" dirty="0" smtClean="0">
                <a:latin typeface="+mn-lt"/>
              </a:rPr>
              <a:t>Margen de maniobra reducido. Solo parece quedar por resolver el escollo de una reducción adicional del presupuesto planteada por UK</a:t>
            </a:r>
          </a:p>
          <a:p>
            <a:pPr algn="just"/>
            <a:endParaRPr lang="es-ES" sz="2000" dirty="0">
              <a:latin typeface="+mn-lt"/>
            </a:endParaRPr>
          </a:p>
        </p:txBody>
      </p:sp>
    </p:spTree>
    <p:extLst>
      <p:ext uri="{BB962C8B-B14F-4D97-AF65-F5344CB8AC3E}">
        <p14:creationId xmlns:p14="http://schemas.microsoft.com/office/powerpoint/2010/main" val="1971080257"/>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Marcador de número de diapositiva"/>
          <p:cNvSpPr>
            <a:spLocks noGrp="1"/>
          </p:cNvSpPr>
          <p:nvPr>
            <p:ph type="sldNum" sz="quarter" idx="10"/>
          </p:nvPr>
        </p:nvSpPr>
        <p:spPr>
          <a:noFill/>
        </p:spPr>
        <p:txBody>
          <a:bodyPr/>
          <a:lstStyle>
            <a:lvl1pPr eaLnBrk="0" hangingPunct="0">
              <a:defRPr sz="2800" b="1">
                <a:solidFill>
                  <a:srgbClr val="002A54"/>
                </a:solidFill>
                <a:latin typeface="Arial" pitchFamily="34" charset="0"/>
                <a:cs typeface="Arial" pitchFamily="34" charset="0"/>
              </a:defRPr>
            </a:lvl1pPr>
            <a:lvl2pPr marL="742950" indent="-285750" eaLnBrk="0" hangingPunct="0">
              <a:defRPr sz="2800" b="1">
                <a:solidFill>
                  <a:srgbClr val="002A54"/>
                </a:solidFill>
                <a:latin typeface="Arial" pitchFamily="34" charset="0"/>
                <a:cs typeface="Arial" pitchFamily="34" charset="0"/>
              </a:defRPr>
            </a:lvl2pPr>
            <a:lvl3pPr marL="1143000" indent="-228600" eaLnBrk="0" hangingPunct="0">
              <a:defRPr sz="2800" b="1">
                <a:solidFill>
                  <a:srgbClr val="002A54"/>
                </a:solidFill>
                <a:latin typeface="Arial" pitchFamily="34" charset="0"/>
                <a:cs typeface="Arial" pitchFamily="34" charset="0"/>
              </a:defRPr>
            </a:lvl3pPr>
            <a:lvl4pPr marL="1600200" indent="-228600" eaLnBrk="0" hangingPunct="0">
              <a:defRPr sz="2800" b="1">
                <a:solidFill>
                  <a:srgbClr val="002A54"/>
                </a:solidFill>
                <a:latin typeface="Arial" pitchFamily="34" charset="0"/>
                <a:cs typeface="Arial" pitchFamily="34" charset="0"/>
              </a:defRPr>
            </a:lvl4pPr>
            <a:lvl5pPr marL="2057400" indent="-228600" eaLnBrk="0" hangingPunct="0">
              <a:defRPr sz="2800" b="1">
                <a:solidFill>
                  <a:srgbClr val="002A54"/>
                </a:solidFill>
                <a:latin typeface="Arial" pitchFamily="34" charset="0"/>
                <a:cs typeface="Arial" pitchFamily="34" charset="0"/>
              </a:defRPr>
            </a:lvl5pPr>
            <a:lvl6pPr marL="2514600" indent="-228600" algn="r"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6pPr>
            <a:lvl7pPr marL="2971800" indent="-228600" algn="r"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7pPr>
            <a:lvl8pPr marL="3429000" indent="-228600" algn="r"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8pPr>
            <a:lvl9pPr marL="3886200" indent="-228600" algn="r" eaLnBrk="0" fontAlgn="base" hangingPunct="0">
              <a:lnSpc>
                <a:spcPct val="80000"/>
              </a:lnSpc>
              <a:spcBef>
                <a:spcPct val="0"/>
              </a:spcBef>
              <a:spcAft>
                <a:spcPct val="0"/>
              </a:spcAft>
              <a:defRPr sz="2800" b="1">
                <a:solidFill>
                  <a:srgbClr val="002A54"/>
                </a:solidFill>
                <a:latin typeface="Arial" pitchFamily="34" charset="0"/>
                <a:cs typeface="Arial" pitchFamily="34" charset="0"/>
              </a:defRPr>
            </a:lvl9pPr>
          </a:lstStyle>
          <a:p>
            <a:pPr eaLnBrk="1" hangingPunct="1"/>
            <a:r>
              <a:rPr lang="fr-FR" sz="900" smtClean="0">
                <a:solidFill>
                  <a:schemeClr val="tx2"/>
                </a:solidFill>
              </a:rPr>
              <a:t>│</a:t>
            </a:r>
            <a:endParaRPr lang="fr-FR" sz="1200" baseline="30000" smtClean="0">
              <a:solidFill>
                <a:schemeClr val="tx1"/>
              </a:solidFill>
            </a:endParaRPr>
          </a:p>
        </p:txBody>
      </p:sp>
      <p:sp>
        <p:nvSpPr>
          <p:cNvPr id="51203" name="Rectangle 22"/>
          <p:cNvSpPr>
            <a:spLocks noChangeArrowheads="1"/>
          </p:cNvSpPr>
          <p:nvPr/>
        </p:nvSpPr>
        <p:spPr bwMode="gray">
          <a:xfrm>
            <a:off x="215900" y="4262438"/>
            <a:ext cx="420846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0000"/>
              </a:lnSpc>
            </a:pPr>
            <a:r>
              <a:rPr lang="fr-FR" sz="2200" u="sng">
                <a:solidFill>
                  <a:srgbClr val="990033"/>
                </a:solidFill>
                <a:ea typeface="Geneva" charset="-128"/>
              </a:rPr>
              <a:t>www.ec.europa.eu/inforegio</a:t>
            </a:r>
          </a:p>
        </p:txBody>
      </p:sp>
      <p:pic>
        <p:nvPicPr>
          <p:cNvPr id="51204" name="Picture 2" descr="mapaMI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1925" y="85725"/>
            <a:ext cx="4852988"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3"/>
          <p:cNvSpPr>
            <a:spLocks noChangeArrowheads="1"/>
          </p:cNvSpPr>
          <p:nvPr/>
        </p:nvSpPr>
        <p:spPr bwMode="auto">
          <a:xfrm>
            <a:off x="1447800" y="5370513"/>
            <a:ext cx="6029325" cy="546100"/>
          </a:xfrm>
          <a:prstGeom prst="rect">
            <a:avLst/>
          </a:prstGeom>
          <a:noFill/>
          <a:ln>
            <a:noFill/>
          </a:ln>
          <a:effectLst>
            <a:prstShdw prst="shdw17" dist="17961" dir="2700000">
              <a:srgbClr val="B7DBFF"/>
            </a:prstShdw>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3175">
                <a:solidFill>
                  <a:srgbClr val="800000"/>
                </a:solidFill>
                <a:miter lim="800000"/>
                <a:headEnd/>
                <a:tailEnd/>
              </a14:hiddenLine>
            </a:ext>
          </a:extLst>
        </p:spPr>
        <p:txBody>
          <a:bodyPr/>
          <a:lstStyle/>
          <a:p>
            <a:pPr marL="342900" indent="-342900" algn="ctr">
              <a:lnSpc>
                <a:spcPct val="100000"/>
              </a:lnSpc>
              <a:spcBef>
                <a:spcPct val="20000"/>
              </a:spcBef>
              <a:buClr>
                <a:srgbClr val="800000"/>
              </a:buClr>
              <a:buFont typeface="Wingdings" pitchFamily="2" charset="2"/>
              <a:buNone/>
              <a:defRPr/>
            </a:pPr>
            <a:r>
              <a:rPr lang="en-US" sz="2600" i="1">
                <a:solidFill>
                  <a:srgbClr val="990033"/>
                </a:solidFill>
                <a:effectLst>
                  <a:outerShdw blurRad="38100" dist="38100" dir="2700000" algn="tl">
                    <a:srgbClr val="000000"/>
                  </a:outerShdw>
                </a:effectLst>
              </a:rPr>
              <a:t>“A way of making Europe”</a:t>
            </a:r>
          </a:p>
        </p:txBody>
      </p:sp>
      <p:sp>
        <p:nvSpPr>
          <p:cNvPr id="10" name="Rectangle 7"/>
          <p:cNvSpPr>
            <a:spLocks noChangeArrowheads="1"/>
          </p:cNvSpPr>
          <p:nvPr/>
        </p:nvSpPr>
        <p:spPr bwMode="auto">
          <a:xfrm>
            <a:off x="4256088" y="6080125"/>
            <a:ext cx="4078287" cy="396875"/>
          </a:xfrm>
          <a:prstGeom prst="rect">
            <a:avLst/>
          </a:prstGeom>
          <a:gradFill rotWithShape="1">
            <a:gsLst>
              <a:gs pos="0">
                <a:schemeClr val="accent2"/>
              </a:gs>
              <a:gs pos="50000">
                <a:srgbClr val="CCECFF"/>
              </a:gs>
              <a:gs pos="100000">
                <a:schemeClr val="accent2"/>
              </a:gs>
            </a:gsLst>
            <a:lin ang="5400000" scaled="1"/>
          </a:gradFill>
          <a:ln>
            <a:noFill/>
          </a:ln>
          <a:effectLst>
            <a:outerShdw dist="107763" dir="8100000" algn="ctr" rotWithShape="0">
              <a:srgbClr val="0244A6">
                <a:alpha val="50000"/>
              </a:srgbClr>
            </a:outerShdw>
          </a:effectLst>
          <a:extLs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p>
            <a:pPr algn="ctr">
              <a:lnSpc>
                <a:spcPct val="100000"/>
              </a:lnSpc>
              <a:defRPr/>
            </a:pPr>
            <a:r>
              <a:rPr lang="es-ES" sz="2000" b="0">
                <a:solidFill>
                  <a:srgbClr val="000066"/>
                </a:solidFill>
                <a:effectLst>
                  <a:outerShdw blurRad="38100" dist="38100" dir="2700000" algn="tl">
                    <a:srgbClr val="000000"/>
                  </a:outerShdw>
                </a:effectLst>
              </a:rPr>
              <a:t>http://www.dgfc.sepg.minhap.es</a:t>
            </a:r>
          </a:p>
        </p:txBody>
      </p:sp>
      <p:sp>
        <p:nvSpPr>
          <p:cNvPr id="11" name="Rectangle 3"/>
          <p:cNvSpPr>
            <a:spLocks noChangeArrowheads="1"/>
          </p:cNvSpPr>
          <p:nvPr/>
        </p:nvSpPr>
        <p:spPr bwMode="auto">
          <a:xfrm>
            <a:off x="376238" y="1851025"/>
            <a:ext cx="5132387" cy="2560638"/>
          </a:xfrm>
          <a:prstGeom prst="rect">
            <a:avLst/>
          </a:prstGeom>
          <a:noFill/>
          <a:ln>
            <a:noFill/>
          </a:ln>
          <a:effectLst>
            <a:prstShdw prst="shdw17" dist="99190" dir="8411666">
              <a:schemeClr val="bg2"/>
            </a:prst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342900" indent="-342900" algn="ctr">
              <a:lnSpc>
                <a:spcPct val="100000"/>
              </a:lnSpc>
              <a:spcBef>
                <a:spcPct val="20000"/>
              </a:spcBef>
              <a:buClr>
                <a:srgbClr val="FFFF00"/>
              </a:buClr>
              <a:buSzPct val="80000"/>
              <a:buFont typeface="Wingdings" pitchFamily="2" charset="2"/>
              <a:buNone/>
              <a:defRPr/>
            </a:pPr>
            <a:r>
              <a:rPr lang="es-ES" sz="3400">
                <a:solidFill>
                  <a:schemeClr val="tx1"/>
                </a:solidFill>
                <a:effectLst>
                  <a:outerShdw blurRad="38100" dist="38100" dir="2700000" algn="tl">
                    <a:srgbClr val="000000"/>
                  </a:outerShdw>
                </a:effectLst>
              </a:rPr>
              <a:t>¡Gracias!</a:t>
            </a:r>
          </a:p>
          <a:p>
            <a:pPr marL="342900" indent="-342900" algn="l">
              <a:lnSpc>
                <a:spcPct val="70000"/>
              </a:lnSpc>
              <a:spcBef>
                <a:spcPct val="20000"/>
              </a:spcBef>
              <a:buClr>
                <a:srgbClr val="FFFF00"/>
              </a:buClr>
              <a:buSzPct val="80000"/>
              <a:buFont typeface="Wingdings" pitchFamily="2" charset="2"/>
              <a:buNone/>
              <a:defRPr/>
            </a:pPr>
            <a:endParaRPr lang="es-ES" sz="3400">
              <a:solidFill>
                <a:schemeClr val="tx1"/>
              </a:solidFill>
              <a:effectLst>
                <a:outerShdw blurRad="38100" dist="38100" dir="2700000" algn="tl">
                  <a:srgbClr val="000000"/>
                </a:outerShdw>
              </a:effectLst>
            </a:endParaRPr>
          </a:p>
          <a:p>
            <a:pPr marL="342900" indent="-342900" algn="l">
              <a:lnSpc>
                <a:spcPct val="70000"/>
              </a:lnSpc>
              <a:spcBef>
                <a:spcPct val="20000"/>
              </a:spcBef>
              <a:buClr>
                <a:srgbClr val="FFFF00"/>
              </a:buClr>
              <a:buSzPct val="80000"/>
              <a:buFont typeface="Wingdings" pitchFamily="2" charset="2"/>
              <a:buNone/>
              <a:defRPr/>
            </a:pPr>
            <a:endParaRPr lang="es-ES" sz="3400">
              <a:solidFill>
                <a:schemeClr val="tx1"/>
              </a:solidFill>
              <a:effectLst>
                <a:outerShdw blurRad="38100" dist="38100" dir="2700000" algn="tl">
                  <a:srgbClr val="000000"/>
                </a:outerShdw>
              </a:effectLst>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smtClean="0">
                <a:effectLst/>
                <a:latin typeface="Arial Narrow" pitchFamily="34" charset="0"/>
              </a:rPr>
              <a:t>PROYECTO MFP 2014-2020</a:t>
            </a:r>
            <a:endParaRPr lang="es-ES" dirty="0">
              <a:effectLst/>
              <a:latin typeface="Arial Narrow" pitchFamily="34" charset="0"/>
            </a:endParaRPr>
          </a:p>
        </p:txBody>
      </p:sp>
      <p:pic>
        <p:nvPicPr>
          <p:cNvPr id="1026" name="Picture 2"/>
          <p:cNvPicPr>
            <a:picLocks noChangeAspect="1" noChangeArrowheads="1"/>
          </p:cNvPicPr>
          <p:nvPr/>
        </p:nvPicPr>
        <p:blipFill>
          <a:blip r:embed="rId3"/>
          <a:srcRect/>
          <a:stretch>
            <a:fillRect/>
          </a:stretch>
        </p:blipFill>
        <p:spPr bwMode="auto">
          <a:xfrm>
            <a:off x="481013" y="1308100"/>
            <a:ext cx="8181975" cy="4248150"/>
          </a:xfrm>
          <a:prstGeom prst="rect">
            <a:avLst/>
          </a:prstGeom>
          <a:noFill/>
          <a:ln w="9525">
            <a:noFill/>
            <a:miter lim="800000"/>
            <a:headEnd/>
            <a:tailEnd/>
          </a:ln>
          <a:effectLst/>
        </p:spPr>
      </p:pic>
    </p:spTree>
    <p:extLst>
      <p:ext uri="{BB962C8B-B14F-4D97-AF65-F5344CB8AC3E}">
        <p14:creationId xmlns:p14="http://schemas.microsoft.com/office/powerpoint/2010/main" val="274043654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89667" y="192088"/>
            <a:ext cx="6027209" cy="763587"/>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a:effectLst/>
                <a:latin typeface="Arial Narrow" pitchFamily="34" charset="0"/>
              </a:rPr>
              <a:t>POSICIÓN ESPAÑOLA: Cohesión (II)</a:t>
            </a:r>
          </a:p>
        </p:txBody>
      </p:sp>
      <p:sp>
        <p:nvSpPr>
          <p:cNvPr id="3" name="2 Marcador de contenido"/>
          <p:cNvSpPr>
            <a:spLocks noGrp="1"/>
          </p:cNvSpPr>
          <p:nvPr>
            <p:ph idx="1"/>
          </p:nvPr>
        </p:nvSpPr>
        <p:spPr>
          <a:xfrm>
            <a:off x="565150" y="1165225"/>
            <a:ext cx="8401050" cy="5334000"/>
          </a:xfrm>
        </p:spPr>
        <p:txBody>
          <a:bodyPr/>
          <a:lstStyle/>
          <a:p>
            <a:r>
              <a:rPr lang="es-ES" dirty="0" smtClean="0">
                <a:effectLst/>
              </a:rPr>
              <a:t>España considera como un mínimo la propuesta de la Comisión no puede aceptar sucesivos recortes sobre la misma</a:t>
            </a:r>
            <a:endParaRPr lang="es-ES" dirty="0">
              <a:effectLst/>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8308" y="2171171"/>
            <a:ext cx="6646590" cy="399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2261589"/>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a:effectLst/>
                <a:latin typeface="Arial Narrow" pitchFamily="34" charset="0"/>
              </a:rPr>
              <a:t>PROPUESTA </a:t>
            </a:r>
            <a:r>
              <a:rPr lang="es-ES" dirty="0" smtClean="0">
                <a:effectLst/>
                <a:latin typeface="Arial Narrow" pitchFamily="34" charset="0"/>
              </a:rPr>
              <a:t>VAN ROMPUY I</a:t>
            </a:r>
            <a:endParaRPr lang="es-ES" dirty="0">
              <a:effectLst/>
              <a:latin typeface="Arial Narrow"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071" y="1126066"/>
            <a:ext cx="7488796" cy="5432601"/>
          </a:xfrm>
          <a:prstGeom prst="rect">
            <a:avLst/>
          </a:prstGeom>
          <a:solidFill>
            <a:schemeClr val="bg1"/>
          </a:solidFill>
          <a:ln>
            <a:noFill/>
          </a:ln>
          <a:effectLst/>
        </p:spPr>
      </p:pic>
    </p:spTree>
    <p:extLst>
      <p:ext uri="{BB962C8B-B14F-4D97-AF65-F5344CB8AC3E}">
        <p14:creationId xmlns:p14="http://schemas.microsoft.com/office/powerpoint/2010/main" val="28107669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972733" y="192088"/>
            <a:ext cx="6197599" cy="763587"/>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a:effectLst/>
                <a:latin typeface="Arial Narrow" pitchFamily="34" charset="0"/>
              </a:rPr>
              <a:t>PROPUESTA </a:t>
            </a:r>
            <a:r>
              <a:rPr lang="es-ES" dirty="0" smtClean="0">
                <a:effectLst/>
                <a:latin typeface="Arial Narrow" pitchFamily="34" charset="0"/>
              </a:rPr>
              <a:t>VAN ROMPUY 2 (I)</a:t>
            </a:r>
            <a:endParaRPr lang="es-ES" dirty="0">
              <a:effectLst/>
              <a:latin typeface="Arial Narrow" pitchFamily="34" charset="0"/>
            </a:endParaRPr>
          </a:p>
        </p:txBody>
      </p:sp>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775" y="1308100"/>
            <a:ext cx="8170863" cy="424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280978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1964267" y="192088"/>
            <a:ext cx="6206065" cy="763587"/>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a:effectLst/>
                <a:latin typeface="Arial Narrow" pitchFamily="34" charset="0"/>
              </a:rPr>
              <a:t>PROPUESTA </a:t>
            </a:r>
            <a:r>
              <a:rPr lang="es-ES" dirty="0" smtClean="0">
                <a:effectLst/>
                <a:latin typeface="Arial Narrow" pitchFamily="34" charset="0"/>
              </a:rPr>
              <a:t>VAN ROMPUY 2 (II)</a:t>
            </a:r>
            <a:endParaRPr lang="es-ES" dirty="0">
              <a:effectLst/>
              <a:latin typeface="Arial Narrow" pitchFamily="34" charset="0"/>
            </a:endParaRP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775" y="1308100"/>
            <a:ext cx="8170863" cy="424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860833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2328863" y="127000"/>
            <a:ext cx="5437187" cy="763588"/>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a:effectLst/>
                <a:latin typeface="Arial Narrow" pitchFamily="34" charset="0"/>
              </a:rPr>
              <a:t>VARIABLES DE LA COHESIÓN I</a:t>
            </a:r>
          </a:p>
        </p:txBody>
      </p:sp>
      <p:graphicFrame>
        <p:nvGraphicFramePr>
          <p:cNvPr id="2" name="1 Tabla"/>
          <p:cNvGraphicFramePr>
            <a:graphicFrameLocks noGrp="1"/>
          </p:cNvGraphicFramePr>
          <p:nvPr>
            <p:extLst>
              <p:ext uri="{D42A27DB-BD31-4B8C-83A1-F6EECF244321}">
                <p14:modId xmlns:p14="http://schemas.microsoft.com/office/powerpoint/2010/main" val="141466679"/>
              </p:ext>
            </p:extLst>
          </p:nvPr>
        </p:nvGraphicFramePr>
        <p:xfrm>
          <a:off x="434109" y="1219200"/>
          <a:ext cx="8377382" cy="5029200"/>
        </p:xfrm>
        <a:graphic>
          <a:graphicData uri="http://schemas.openxmlformats.org/drawingml/2006/table">
            <a:tbl>
              <a:tblPr firstRow="1" bandRow="1">
                <a:tableStyleId>{F2DE63D5-997A-4646-A377-4702673A728D}</a:tableStyleId>
              </a:tblPr>
              <a:tblGrid>
                <a:gridCol w="2534108"/>
                <a:gridCol w="1947758"/>
                <a:gridCol w="1947758"/>
                <a:gridCol w="1947758"/>
              </a:tblGrid>
              <a:tr h="0">
                <a:tc>
                  <a:txBody>
                    <a:bodyPr/>
                    <a:lstStyle/>
                    <a:p>
                      <a:r>
                        <a:rPr lang="es-ES" dirty="0" smtClean="0">
                          <a:solidFill>
                            <a:srgbClr val="FFFF00"/>
                          </a:solidFill>
                        </a:rPr>
                        <a:t>REGIONES MENOS DESARROLLADAS</a:t>
                      </a:r>
                      <a:endParaRPr lang="es-ES" dirty="0">
                        <a:solidFill>
                          <a:srgbClr val="FFFF00"/>
                        </a:solidFill>
                      </a:endParaRPr>
                    </a:p>
                  </a:txBody>
                  <a:tcPr>
                    <a:solidFill>
                      <a:schemeClr val="tx1"/>
                    </a:solidFill>
                  </a:tcPr>
                </a:tc>
                <a:tc>
                  <a:txBody>
                    <a:bodyPr/>
                    <a:lstStyle/>
                    <a:p>
                      <a:pPr algn="ctr"/>
                      <a:r>
                        <a:rPr lang="es-ES" b="1" dirty="0" smtClean="0">
                          <a:solidFill>
                            <a:srgbClr val="FFFF00"/>
                          </a:solidFill>
                        </a:rPr>
                        <a:t>Propuesta de la Comisión</a:t>
                      </a:r>
                      <a:endParaRPr lang="es-ES" b="1" dirty="0">
                        <a:solidFill>
                          <a:srgbClr val="FFFF00"/>
                        </a:solidFill>
                      </a:endParaRPr>
                    </a:p>
                  </a:txBody>
                  <a:tcPr>
                    <a:solidFill>
                      <a:schemeClr val="tx1"/>
                    </a:solidFill>
                  </a:tcPr>
                </a:tc>
                <a:tc>
                  <a:txBody>
                    <a:bodyPr/>
                    <a:lstStyle/>
                    <a:p>
                      <a:pPr algn="ct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a:t>
                      </a:r>
                      <a:endParaRPr lang="es-ES" b="1" dirty="0">
                        <a:solidFill>
                          <a:srgbClr val="FFFF00"/>
                        </a:solidFill>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II</a:t>
                      </a:r>
                      <a:endParaRPr lang="es-ES" b="1" dirty="0">
                        <a:solidFill>
                          <a:srgbClr val="FFFF00"/>
                        </a:solidFill>
                      </a:endParaRPr>
                    </a:p>
                  </a:txBody>
                  <a:tcPr>
                    <a:solidFill>
                      <a:schemeClr val="tx1"/>
                    </a:solidFill>
                  </a:tcPr>
                </a:tc>
              </a:tr>
              <a:tr h="0">
                <a:tc>
                  <a:txBody>
                    <a:bodyPr/>
                    <a:lstStyle/>
                    <a:p>
                      <a:r>
                        <a:rPr lang="es-ES" dirty="0" smtClean="0"/>
                        <a:t>Prosperidad relativa 82%</a:t>
                      </a:r>
                      <a:endParaRPr lang="es-ES" dirty="0"/>
                    </a:p>
                  </a:txBody>
                  <a:tcPr/>
                </a:tc>
                <a:tc>
                  <a:txBody>
                    <a:bodyPr/>
                    <a:lstStyle/>
                    <a:p>
                      <a:pPr algn="ctr"/>
                      <a:r>
                        <a:rPr lang="es-ES" dirty="0" smtClean="0"/>
                        <a:t>3,30%</a:t>
                      </a:r>
                      <a:endParaRPr lang="es-ES" dirty="0"/>
                    </a:p>
                  </a:txBody>
                  <a:tcPr/>
                </a:tc>
                <a:tc>
                  <a:txBody>
                    <a:bodyPr/>
                    <a:lstStyle/>
                    <a:p>
                      <a:pPr algn="ctr"/>
                      <a:r>
                        <a:rPr lang="es-ES" dirty="0" smtClean="0"/>
                        <a:t>3,15%</a:t>
                      </a:r>
                      <a:endParaRPr lang="es-ES" dirty="0"/>
                    </a:p>
                  </a:txBody>
                  <a:tcPr/>
                </a:tc>
                <a:tc>
                  <a:txBody>
                    <a:bodyPr/>
                    <a:lstStyle/>
                    <a:p>
                      <a:pPr algn="ctr"/>
                      <a:r>
                        <a:rPr lang="es-ES" dirty="0" smtClean="0"/>
                        <a:t>3,15%</a:t>
                      </a:r>
                      <a:endParaRPr lang="es-ES" dirty="0"/>
                    </a:p>
                  </a:txBody>
                  <a:tcPr/>
                </a:tc>
              </a:tr>
              <a:tr h="0">
                <a:tc>
                  <a:txBody>
                    <a:bodyPr/>
                    <a:lstStyle/>
                    <a:p>
                      <a:r>
                        <a:rPr lang="es-ES" dirty="0" smtClean="0"/>
                        <a:t>Del 82% al 99%</a:t>
                      </a:r>
                      <a:endParaRPr lang="es-ES" dirty="0"/>
                    </a:p>
                  </a:txBody>
                  <a:tcPr/>
                </a:tc>
                <a:tc>
                  <a:txBody>
                    <a:bodyPr/>
                    <a:lstStyle/>
                    <a:p>
                      <a:pPr algn="ctr"/>
                      <a:r>
                        <a:rPr lang="es-ES" dirty="0" smtClean="0"/>
                        <a:t>2,10%</a:t>
                      </a:r>
                      <a:endParaRPr lang="es-ES" dirty="0"/>
                    </a:p>
                  </a:txBody>
                  <a:tcPr/>
                </a:tc>
                <a:tc>
                  <a:txBody>
                    <a:bodyPr/>
                    <a:lstStyle/>
                    <a:p>
                      <a:pPr algn="ctr"/>
                      <a:r>
                        <a:rPr lang="es-ES" dirty="0" smtClean="0"/>
                        <a:t>2,05%</a:t>
                      </a:r>
                      <a:endParaRPr lang="es-ES" dirty="0"/>
                    </a:p>
                  </a:txBody>
                  <a:tcPr/>
                </a:tc>
                <a:tc>
                  <a:txBody>
                    <a:bodyPr/>
                    <a:lstStyle/>
                    <a:p>
                      <a:pPr algn="ctr"/>
                      <a:r>
                        <a:rPr lang="es-ES" dirty="0" smtClean="0"/>
                        <a:t>2,70%</a:t>
                      </a:r>
                      <a:endParaRPr lang="es-ES" dirty="0"/>
                    </a:p>
                  </a:txBody>
                  <a:tcPr/>
                </a:tc>
              </a:tr>
              <a:tr h="0">
                <a:tc>
                  <a:txBody>
                    <a:bodyPr/>
                    <a:lstStyle/>
                    <a:p>
                      <a:r>
                        <a:rPr lang="es-ES" dirty="0" smtClean="0"/>
                        <a:t>A partir del 99%</a:t>
                      </a:r>
                      <a:endParaRPr lang="es-ES" dirty="0"/>
                    </a:p>
                  </a:txBody>
                  <a:tcPr/>
                </a:tc>
                <a:tc>
                  <a:txBody>
                    <a:bodyPr/>
                    <a:lstStyle/>
                    <a:p>
                      <a:pPr algn="ctr"/>
                      <a:r>
                        <a:rPr lang="es-ES" dirty="0" smtClean="0"/>
                        <a:t>1,7%</a:t>
                      </a:r>
                      <a:endParaRPr lang="es-ES" dirty="0"/>
                    </a:p>
                  </a:txBody>
                  <a:tcPr/>
                </a:tc>
                <a:tc>
                  <a:txBody>
                    <a:bodyPr/>
                    <a:lstStyle/>
                    <a:p>
                      <a:pPr algn="ctr"/>
                      <a:r>
                        <a:rPr lang="es-ES" dirty="0" smtClean="0"/>
                        <a:t>1,65%</a:t>
                      </a:r>
                      <a:endParaRPr lang="es-ES" dirty="0"/>
                    </a:p>
                  </a:txBody>
                  <a:tcPr/>
                </a:tc>
                <a:tc>
                  <a:txBody>
                    <a:bodyPr/>
                    <a:lstStyle/>
                    <a:p>
                      <a:pPr algn="ctr"/>
                      <a:r>
                        <a:rPr lang="es-ES" dirty="0" smtClean="0"/>
                        <a:t>1,65%</a:t>
                      </a:r>
                      <a:endParaRPr lang="es-ES" dirty="0"/>
                    </a:p>
                  </a:txBody>
                  <a:tcPr/>
                </a:tc>
              </a:tr>
              <a:tr h="0">
                <a:tc>
                  <a:txBody>
                    <a:bodyPr/>
                    <a:lstStyle/>
                    <a:p>
                      <a:r>
                        <a:rPr lang="es-ES" dirty="0" smtClean="0"/>
                        <a:t>Dotación</a:t>
                      </a:r>
                      <a:r>
                        <a:rPr lang="es-ES" baseline="0" dirty="0" smtClean="0"/>
                        <a:t> por desempleado</a:t>
                      </a:r>
                      <a:endParaRPr lang="es-ES" dirty="0"/>
                    </a:p>
                  </a:txBody>
                  <a:tcPr>
                    <a:solidFill>
                      <a:schemeClr val="accent1">
                        <a:lumMod val="75000"/>
                      </a:schemeClr>
                    </a:solidFill>
                  </a:tcPr>
                </a:tc>
                <a:tc>
                  <a:txBody>
                    <a:bodyPr/>
                    <a:lstStyle/>
                    <a:p>
                      <a:pPr algn="ctr"/>
                      <a:r>
                        <a:rPr lang="es-ES" dirty="0" smtClean="0"/>
                        <a:t>800</a:t>
                      </a:r>
                      <a:endParaRPr lang="es-ES" dirty="0"/>
                    </a:p>
                  </a:txBody>
                  <a:tcPr>
                    <a:solidFill>
                      <a:schemeClr val="accent1">
                        <a:lumMod val="75000"/>
                      </a:schemeClr>
                    </a:solidFill>
                  </a:tcPr>
                </a:tc>
                <a:tc>
                  <a:txBody>
                    <a:bodyPr/>
                    <a:lstStyle/>
                    <a:p>
                      <a:pPr algn="ctr"/>
                      <a:r>
                        <a:rPr lang="es-ES" dirty="0" smtClean="0"/>
                        <a:t>800</a:t>
                      </a:r>
                      <a:endParaRPr lang="es-ES" dirty="0"/>
                    </a:p>
                  </a:txBody>
                  <a:tcPr>
                    <a:solidFill>
                      <a:schemeClr val="accent1">
                        <a:lumMod val="75000"/>
                      </a:schemeClr>
                    </a:solidFill>
                  </a:tcPr>
                </a:tc>
                <a:tc>
                  <a:txBody>
                    <a:bodyPr/>
                    <a:lstStyle/>
                    <a:p>
                      <a:pPr algn="ctr"/>
                      <a:r>
                        <a:rPr lang="es-ES" dirty="0" smtClean="0"/>
                        <a:t>1.300</a:t>
                      </a:r>
                      <a:endParaRPr lang="es-ES" dirty="0"/>
                    </a:p>
                  </a:txBody>
                  <a:tcPr>
                    <a:solidFill>
                      <a:schemeClr val="accent1">
                        <a:lumMod val="75000"/>
                      </a:schemeClr>
                    </a:solidFill>
                  </a:tcPr>
                </a:tc>
              </a:tr>
              <a:tr h="0">
                <a:tc>
                  <a:txBody>
                    <a:bodyPr/>
                    <a:lstStyle/>
                    <a:p>
                      <a:r>
                        <a:rPr lang="es-ES" dirty="0" smtClean="0"/>
                        <a:t>Dotación por habitante urbano</a:t>
                      </a:r>
                      <a:endParaRPr lang="es-ES" dirty="0"/>
                    </a:p>
                  </a:txBody>
                  <a:tcPr/>
                </a:tc>
                <a:tc>
                  <a:txBody>
                    <a:bodyPr/>
                    <a:lstStyle/>
                    <a:p>
                      <a:pPr algn="ctr"/>
                      <a:r>
                        <a:rPr lang="es-ES" dirty="0" smtClean="0"/>
                        <a:t>4</a:t>
                      </a:r>
                      <a:endParaRPr lang="es-ES" dirty="0"/>
                    </a:p>
                  </a:txBody>
                  <a:tcPr/>
                </a:tc>
                <a:tc>
                  <a:txBody>
                    <a:bodyPr/>
                    <a:lstStyle/>
                    <a:p>
                      <a:pPr algn="ctr"/>
                      <a:r>
                        <a:rPr lang="es-ES" dirty="0" smtClean="0"/>
                        <a:t>0</a:t>
                      </a:r>
                      <a:endParaRPr lang="es-ES" dirty="0"/>
                    </a:p>
                  </a:txBody>
                  <a:tcPr/>
                </a:tc>
                <a:tc>
                  <a:txBody>
                    <a:bodyPr/>
                    <a:lstStyle/>
                    <a:p>
                      <a:pPr algn="ctr"/>
                      <a:r>
                        <a:rPr lang="es-ES" dirty="0" smtClean="0"/>
                        <a:t>0</a:t>
                      </a:r>
                      <a:endParaRPr lang="es-ES" dirty="0"/>
                    </a:p>
                  </a:txBody>
                  <a:tcPr/>
                </a:tc>
              </a:tr>
              <a:tr h="0">
                <a:tc>
                  <a:txBody>
                    <a:bodyPr/>
                    <a:lstStyle/>
                    <a:p>
                      <a:pPr marL="0" algn="l" defTabSz="914400" rtl="0" eaLnBrk="1" latinLnBrk="0" hangingPunct="1"/>
                      <a:r>
                        <a:rPr lang="es-ES" sz="1800" b="1" kern="1200" dirty="0" smtClean="0">
                          <a:solidFill>
                            <a:srgbClr val="FFFF00"/>
                          </a:solidFill>
                          <a:latin typeface="+mn-lt"/>
                          <a:ea typeface="+mn-ea"/>
                          <a:cs typeface="+mn-cs"/>
                        </a:rPr>
                        <a:t>REGIONES EN</a:t>
                      </a:r>
                      <a:r>
                        <a:rPr lang="es-ES" sz="1800" b="1" kern="1200" baseline="0" dirty="0" smtClean="0">
                          <a:solidFill>
                            <a:srgbClr val="FFFF00"/>
                          </a:solidFill>
                          <a:latin typeface="+mn-lt"/>
                          <a:ea typeface="+mn-ea"/>
                          <a:cs typeface="+mn-cs"/>
                        </a:rPr>
                        <a:t> TRANSICION</a:t>
                      </a:r>
                      <a:endParaRPr lang="es-ES" sz="1800" b="1" kern="1200" dirty="0">
                        <a:solidFill>
                          <a:srgbClr val="FFFF00"/>
                        </a:solidFill>
                        <a:latin typeface="+mn-lt"/>
                        <a:ea typeface="+mn-ea"/>
                        <a:cs typeface="+mn-cs"/>
                      </a:endParaRPr>
                    </a:p>
                  </a:txBody>
                  <a:tcPr>
                    <a:solidFill>
                      <a:schemeClr val="tx1"/>
                    </a:solidFill>
                  </a:tcPr>
                </a:tc>
                <a:tc>
                  <a:txBody>
                    <a:bodyPr/>
                    <a:lstStyle/>
                    <a:p>
                      <a:pPr marL="0" algn="ctr" defTabSz="914400" rtl="0" eaLnBrk="1" latinLnBrk="0" hangingPunct="1"/>
                      <a:r>
                        <a:rPr lang="es-ES" sz="1800" b="1" kern="1200" dirty="0" smtClean="0">
                          <a:solidFill>
                            <a:srgbClr val="FFFF00"/>
                          </a:solidFill>
                          <a:latin typeface="+mn-lt"/>
                          <a:ea typeface="+mn-ea"/>
                          <a:cs typeface="+mn-cs"/>
                        </a:rPr>
                        <a:t>Propuesta de la Comisión</a:t>
                      </a:r>
                      <a:endParaRPr lang="es-ES" sz="1800" b="1" kern="1200" dirty="0">
                        <a:solidFill>
                          <a:srgbClr val="FFFF00"/>
                        </a:solidFill>
                        <a:latin typeface="+mn-lt"/>
                        <a:ea typeface="+mn-ea"/>
                        <a:cs typeface="+mn-cs"/>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a:t>
                      </a:r>
                    </a:p>
                    <a:p>
                      <a:pPr marL="0" algn="ctr" defTabSz="914400" rtl="0" eaLnBrk="1" latinLnBrk="0" hangingPunct="1"/>
                      <a:endParaRPr lang="es-ES" sz="1800" b="1" kern="1200" dirty="0">
                        <a:solidFill>
                          <a:srgbClr val="FFFF00"/>
                        </a:solidFill>
                        <a:latin typeface="+mn-lt"/>
                        <a:ea typeface="+mn-ea"/>
                        <a:cs typeface="+mn-cs"/>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II</a:t>
                      </a:r>
                    </a:p>
                    <a:p>
                      <a:pPr marL="0" algn="ctr" defTabSz="914400" rtl="0" eaLnBrk="1" latinLnBrk="0" hangingPunct="1"/>
                      <a:endParaRPr lang="es-ES" sz="1800" b="1" kern="1200" dirty="0">
                        <a:solidFill>
                          <a:srgbClr val="FFFF00"/>
                        </a:solidFill>
                        <a:latin typeface="+mn-lt"/>
                        <a:ea typeface="+mn-ea"/>
                        <a:cs typeface="+mn-cs"/>
                      </a:endParaRPr>
                    </a:p>
                  </a:txBody>
                  <a:tcPr>
                    <a:solidFill>
                      <a:schemeClr val="tx1"/>
                    </a:solidFill>
                  </a:tcPr>
                </a:tc>
              </a:tr>
              <a:tr h="0">
                <a:tc>
                  <a:txBody>
                    <a:bodyPr/>
                    <a:lstStyle/>
                    <a:p>
                      <a:r>
                        <a:rPr lang="es-ES" dirty="0" smtClean="0"/>
                        <a:t>Dotación</a:t>
                      </a:r>
                      <a:r>
                        <a:rPr lang="es-ES" baseline="0" dirty="0" smtClean="0"/>
                        <a:t> por desempleado</a:t>
                      </a:r>
                      <a:endParaRPr lang="es-ES" dirty="0"/>
                    </a:p>
                  </a:txBody>
                  <a:tcPr>
                    <a:solidFill>
                      <a:srgbClr val="FFFF00"/>
                    </a:solidFill>
                  </a:tcPr>
                </a:tc>
                <a:tc>
                  <a:txBody>
                    <a:bodyPr/>
                    <a:lstStyle/>
                    <a:p>
                      <a:pPr algn="ctr"/>
                      <a:r>
                        <a:rPr lang="es-ES" dirty="0" smtClean="0"/>
                        <a:t>400</a:t>
                      </a:r>
                      <a:endParaRPr lang="es-ES" dirty="0"/>
                    </a:p>
                  </a:txBody>
                  <a:tcPr>
                    <a:solidFill>
                      <a:srgbClr val="FFFF00"/>
                    </a:solidFill>
                  </a:tcPr>
                </a:tc>
                <a:tc>
                  <a:txBody>
                    <a:bodyPr/>
                    <a:lstStyle/>
                    <a:p>
                      <a:pPr algn="ctr"/>
                      <a:r>
                        <a:rPr lang="es-ES" dirty="0" smtClean="0"/>
                        <a:t>300</a:t>
                      </a:r>
                      <a:endParaRPr lang="es-ES" dirty="0"/>
                    </a:p>
                  </a:txBody>
                  <a:tcPr>
                    <a:solidFill>
                      <a:srgbClr val="FFFF00"/>
                    </a:solidFill>
                  </a:tcPr>
                </a:tc>
                <a:tc>
                  <a:txBody>
                    <a:bodyPr/>
                    <a:lstStyle/>
                    <a:p>
                      <a:pPr algn="ctr"/>
                      <a:r>
                        <a:rPr lang="es-ES" dirty="0" smtClean="0"/>
                        <a:t>500</a:t>
                      </a:r>
                      <a:endParaRPr lang="es-ES" dirty="0"/>
                    </a:p>
                  </a:txBody>
                  <a:tcPr>
                    <a:solidFill>
                      <a:srgbClr val="FFFF00"/>
                    </a:solidFill>
                  </a:tcPr>
                </a:tc>
              </a:tr>
              <a:tr h="0">
                <a:tc>
                  <a:txBody>
                    <a:bodyPr/>
                    <a:lstStyle/>
                    <a:p>
                      <a:r>
                        <a:rPr lang="es-ES" dirty="0" smtClean="0"/>
                        <a:t>Dotación por habitante urbano</a:t>
                      </a:r>
                      <a:endParaRPr lang="es-ES" dirty="0"/>
                    </a:p>
                  </a:txBody>
                  <a:tcPr/>
                </a:tc>
                <a:tc>
                  <a:txBody>
                    <a:bodyPr/>
                    <a:lstStyle/>
                    <a:p>
                      <a:pPr algn="ctr"/>
                      <a:r>
                        <a:rPr lang="es-ES" dirty="0" smtClean="0"/>
                        <a:t>4</a:t>
                      </a:r>
                      <a:endParaRPr lang="es-ES" dirty="0"/>
                    </a:p>
                  </a:txBody>
                  <a:tcPr/>
                </a:tc>
                <a:tc>
                  <a:txBody>
                    <a:bodyPr/>
                    <a:lstStyle/>
                    <a:p>
                      <a:pPr algn="ctr"/>
                      <a:r>
                        <a:rPr lang="es-ES" dirty="0" smtClean="0"/>
                        <a:t>0</a:t>
                      </a:r>
                      <a:endParaRPr lang="es-ES" dirty="0"/>
                    </a:p>
                  </a:txBody>
                  <a:tcPr/>
                </a:tc>
                <a:tc>
                  <a:txBody>
                    <a:bodyPr/>
                    <a:lstStyle/>
                    <a:p>
                      <a:pPr algn="ctr"/>
                      <a:r>
                        <a:rPr lang="es-ES" dirty="0" smtClean="0"/>
                        <a:t>0</a:t>
                      </a:r>
                      <a:endParaRPr lang="es-ES" dirty="0"/>
                    </a:p>
                  </a:txBody>
                  <a:tcPr/>
                </a:tc>
              </a:tr>
              <a:tr h="0">
                <a:tc>
                  <a:txBody>
                    <a:bodyPr/>
                    <a:lstStyle/>
                    <a:p>
                      <a:r>
                        <a:rPr lang="es-ES" dirty="0" smtClean="0"/>
                        <a:t>Punto</a:t>
                      </a:r>
                      <a:r>
                        <a:rPr lang="es-ES" baseline="0" dirty="0" smtClean="0"/>
                        <a:t> de partida para regiones en transición</a:t>
                      </a:r>
                      <a:endParaRPr lang="es-ES" dirty="0"/>
                    </a:p>
                  </a:txBody>
                  <a:tcPr/>
                </a:tc>
                <a:tc>
                  <a:txBody>
                    <a:bodyPr/>
                    <a:lstStyle/>
                    <a:p>
                      <a:pPr algn="ctr"/>
                      <a:r>
                        <a:rPr lang="es-ES" dirty="0" smtClean="0"/>
                        <a:t>67%</a:t>
                      </a:r>
                      <a:endParaRPr lang="es-ES" dirty="0"/>
                    </a:p>
                  </a:txBody>
                  <a:tcPr/>
                </a:tc>
                <a:tc>
                  <a:txBody>
                    <a:bodyPr/>
                    <a:lstStyle/>
                    <a:p>
                      <a:pPr algn="ctr"/>
                      <a:r>
                        <a:rPr lang="es-ES" dirty="0" smtClean="0"/>
                        <a:t>57%</a:t>
                      </a:r>
                      <a:endParaRPr lang="es-ES" dirty="0"/>
                    </a:p>
                  </a:txBody>
                  <a:tcPr/>
                </a:tc>
                <a:tc>
                  <a:txBody>
                    <a:bodyPr/>
                    <a:lstStyle/>
                    <a:p>
                      <a:pPr algn="ctr"/>
                      <a:r>
                        <a:rPr lang="es-ES" dirty="0" smtClean="0"/>
                        <a:t>50%</a:t>
                      </a:r>
                    </a:p>
                    <a:p>
                      <a:pPr algn="ctr"/>
                      <a:endParaRPr lang="es-ES" dirty="0"/>
                    </a:p>
                  </a:txBody>
                  <a:tcPr/>
                </a:tc>
              </a:tr>
            </a:tbl>
          </a:graphicData>
        </a:graphic>
      </p:graphicFrame>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2328863" y="127000"/>
            <a:ext cx="5437187" cy="763588"/>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a:effectLst/>
                <a:latin typeface="Arial Narrow" pitchFamily="34" charset="0"/>
              </a:rPr>
              <a:t>VARIABLES DE LA COHESIÓN </a:t>
            </a:r>
            <a:r>
              <a:rPr lang="es-ES" dirty="0" smtClean="0">
                <a:effectLst/>
                <a:latin typeface="Arial Narrow" pitchFamily="34" charset="0"/>
              </a:rPr>
              <a:t>II</a:t>
            </a:r>
            <a:endParaRPr lang="es-ES" dirty="0">
              <a:effectLst/>
              <a:latin typeface="Arial Narrow"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1632534656"/>
              </p:ext>
            </p:extLst>
          </p:nvPr>
        </p:nvGraphicFramePr>
        <p:xfrm>
          <a:off x="434109" y="1219200"/>
          <a:ext cx="8377382" cy="5394960"/>
        </p:xfrm>
        <a:graphic>
          <a:graphicData uri="http://schemas.openxmlformats.org/drawingml/2006/table">
            <a:tbl>
              <a:tblPr firstRow="1" bandRow="1">
                <a:tableStyleId>{F2DE63D5-997A-4646-A377-4702673A728D}</a:tableStyleId>
              </a:tblPr>
              <a:tblGrid>
                <a:gridCol w="2534108"/>
                <a:gridCol w="1947758"/>
                <a:gridCol w="1947758"/>
                <a:gridCol w="1947758"/>
              </a:tblGrid>
              <a:tr h="0">
                <a:tc>
                  <a:txBody>
                    <a:bodyPr/>
                    <a:lstStyle/>
                    <a:p>
                      <a:r>
                        <a:rPr lang="es-ES" dirty="0" smtClean="0">
                          <a:solidFill>
                            <a:srgbClr val="FFFF00"/>
                          </a:solidFill>
                        </a:rPr>
                        <a:t>REGIONES MAS DESARROLLADAS</a:t>
                      </a:r>
                      <a:endParaRPr lang="es-ES" dirty="0">
                        <a:solidFill>
                          <a:srgbClr val="FFFF00"/>
                        </a:solidFill>
                      </a:endParaRPr>
                    </a:p>
                  </a:txBody>
                  <a:tcPr>
                    <a:solidFill>
                      <a:schemeClr val="tx1"/>
                    </a:solidFill>
                  </a:tcPr>
                </a:tc>
                <a:tc>
                  <a:txBody>
                    <a:bodyPr/>
                    <a:lstStyle/>
                    <a:p>
                      <a:pPr marL="0" algn="ctr" defTabSz="914400" rtl="0" eaLnBrk="1" latinLnBrk="0" hangingPunct="1"/>
                      <a:r>
                        <a:rPr lang="es-ES" sz="1800" b="1" kern="1200" dirty="0" smtClean="0">
                          <a:solidFill>
                            <a:srgbClr val="FFFF00"/>
                          </a:solidFill>
                          <a:latin typeface="+mn-lt"/>
                          <a:ea typeface="+mn-ea"/>
                          <a:cs typeface="+mn-cs"/>
                        </a:rPr>
                        <a:t>Propuesta de la Comisión</a:t>
                      </a:r>
                      <a:endParaRPr lang="es-ES" sz="1800" b="1" kern="1200" dirty="0">
                        <a:solidFill>
                          <a:srgbClr val="FFFF00"/>
                        </a:solidFill>
                        <a:latin typeface="+mn-lt"/>
                        <a:ea typeface="+mn-ea"/>
                        <a:cs typeface="+mn-cs"/>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a:t>
                      </a: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II</a:t>
                      </a:r>
                    </a:p>
                  </a:txBody>
                  <a:tcPr>
                    <a:solidFill>
                      <a:schemeClr val="tx1"/>
                    </a:solidFill>
                  </a:tcPr>
                </a:tc>
              </a:tr>
              <a:tr h="0">
                <a:tc>
                  <a:txBody>
                    <a:bodyPr/>
                    <a:lstStyle/>
                    <a:p>
                      <a:r>
                        <a:rPr lang="es-ES" dirty="0" smtClean="0"/>
                        <a:t>Intensidad por habitante</a:t>
                      </a:r>
                      <a:endParaRPr lang="es-ES" dirty="0"/>
                    </a:p>
                  </a:txBody>
                  <a:tcPr>
                    <a:solidFill>
                      <a:srgbClr val="FFFF00"/>
                    </a:solidFill>
                  </a:tcPr>
                </a:tc>
                <a:tc>
                  <a:txBody>
                    <a:bodyPr/>
                    <a:lstStyle/>
                    <a:p>
                      <a:pPr algn="ctr"/>
                      <a:r>
                        <a:rPr lang="es-ES" dirty="0" smtClean="0"/>
                        <a:t>22,6</a:t>
                      </a:r>
                      <a:endParaRPr lang="es-ES" dirty="0"/>
                    </a:p>
                  </a:txBody>
                  <a:tcPr>
                    <a:solidFill>
                      <a:srgbClr val="FFFF00"/>
                    </a:solidFill>
                  </a:tcPr>
                </a:tc>
                <a:tc>
                  <a:txBody>
                    <a:bodyPr/>
                    <a:lstStyle/>
                    <a:p>
                      <a:pPr algn="ctr"/>
                      <a:r>
                        <a:rPr lang="es-ES" dirty="0" smtClean="0"/>
                        <a:t>20,4</a:t>
                      </a:r>
                      <a:endParaRPr lang="es-ES" dirty="0"/>
                    </a:p>
                  </a:txBody>
                  <a:tcPr>
                    <a:solidFill>
                      <a:srgbClr val="FFFF00"/>
                    </a:solidFill>
                  </a:tcPr>
                </a:tc>
                <a:tc>
                  <a:txBody>
                    <a:bodyPr/>
                    <a:lstStyle/>
                    <a:p>
                      <a:pPr algn="ctr"/>
                      <a:r>
                        <a:rPr lang="es-ES" dirty="0" smtClean="0"/>
                        <a:t>19,8</a:t>
                      </a:r>
                      <a:endParaRPr lang="es-ES" dirty="0"/>
                    </a:p>
                  </a:txBody>
                  <a:tcPr>
                    <a:solidFill>
                      <a:srgbClr val="FFFF00"/>
                    </a:solidFill>
                  </a:tcPr>
                </a:tc>
              </a:tr>
              <a:tr h="0">
                <a:tc>
                  <a:txBody>
                    <a:bodyPr/>
                    <a:lstStyle/>
                    <a:p>
                      <a:r>
                        <a:rPr lang="es-ES" dirty="0" smtClean="0"/>
                        <a:t>Dotación por habitante urbano</a:t>
                      </a:r>
                      <a:endParaRPr lang="es-ES" dirty="0"/>
                    </a:p>
                  </a:txBody>
                  <a:tcPr/>
                </a:tc>
                <a:tc>
                  <a:txBody>
                    <a:bodyPr/>
                    <a:lstStyle/>
                    <a:p>
                      <a:pPr algn="ctr"/>
                      <a:r>
                        <a:rPr lang="es-ES" dirty="0" smtClean="0"/>
                        <a:t>4</a:t>
                      </a:r>
                      <a:endParaRPr lang="es-ES" dirty="0"/>
                    </a:p>
                  </a:txBody>
                  <a:tcPr/>
                </a:tc>
                <a:tc>
                  <a:txBody>
                    <a:bodyPr/>
                    <a:lstStyle/>
                    <a:p>
                      <a:pPr algn="ctr"/>
                      <a:r>
                        <a:rPr lang="es-ES" dirty="0" smtClean="0"/>
                        <a:t>0</a:t>
                      </a:r>
                      <a:endParaRPr lang="es-ES" dirty="0"/>
                    </a:p>
                  </a:txBody>
                  <a:tcPr/>
                </a:tc>
                <a:tc>
                  <a:txBody>
                    <a:bodyPr/>
                    <a:lstStyle/>
                    <a:p>
                      <a:pPr algn="ctr"/>
                      <a:r>
                        <a:rPr lang="es-ES" dirty="0" smtClean="0"/>
                        <a:t>0</a:t>
                      </a:r>
                      <a:endParaRPr lang="es-ES" dirty="0"/>
                    </a:p>
                  </a:txBody>
                  <a:tcPr/>
                </a:tc>
              </a:tr>
              <a:tr h="0">
                <a:tc>
                  <a:txBody>
                    <a:bodyPr/>
                    <a:lstStyle/>
                    <a:p>
                      <a:pPr marL="0" algn="l" defTabSz="914400" rtl="0" eaLnBrk="1" latinLnBrk="0" hangingPunct="1"/>
                      <a:r>
                        <a:rPr lang="es-ES" sz="1800" b="1" kern="1200" dirty="0" smtClean="0">
                          <a:solidFill>
                            <a:srgbClr val="FFFF00"/>
                          </a:solidFill>
                          <a:latin typeface="+mn-lt"/>
                          <a:ea typeface="+mn-ea"/>
                          <a:cs typeface="+mn-cs"/>
                        </a:rPr>
                        <a:t>FONDO</a:t>
                      </a:r>
                      <a:r>
                        <a:rPr lang="es-ES" sz="1800" b="1" kern="1200" baseline="0" dirty="0" smtClean="0">
                          <a:solidFill>
                            <a:srgbClr val="FFFF00"/>
                          </a:solidFill>
                          <a:latin typeface="+mn-lt"/>
                          <a:ea typeface="+mn-ea"/>
                          <a:cs typeface="+mn-cs"/>
                        </a:rPr>
                        <a:t> DE COHESION</a:t>
                      </a:r>
                      <a:endParaRPr lang="es-ES" sz="1800" b="1" kern="1200" dirty="0">
                        <a:solidFill>
                          <a:srgbClr val="FFFF00"/>
                        </a:solidFill>
                        <a:latin typeface="+mn-lt"/>
                        <a:ea typeface="+mn-ea"/>
                        <a:cs typeface="+mn-cs"/>
                      </a:endParaRPr>
                    </a:p>
                  </a:txBody>
                  <a:tcPr>
                    <a:solidFill>
                      <a:schemeClr val="tx1"/>
                    </a:solidFill>
                  </a:tcPr>
                </a:tc>
                <a:tc>
                  <a:txBody>
                    <a:bodyPr/>
                    <a:lstStyle/>
                    <a:p>
                      <a:pPr marL="0" algn="ctr" defTabSz="914400" rtl="0" eaLnBrk="1" latinLnBrk="0" hangingPunct="1"/>
                      <a:r>
                        <a:rPr lang="es-ES" sz="1800" b="1" kern="1200" dirty="0" smtClean="0">
                          <a:solidFill>
                            <a:srgbClr val="FFFF00"/>
                          </a:solidFill>
                          <a:latin typeface="+mn-lt"/>
                          <a:ea typeface="+mn-ea"/>
                          <a:cs typeface="+mn-cs"/>
                        </a:rPr>
                        <a:t>Propuesta de la Comisión</a:t>
                      </a:r>
                      <a:endParaRPr lang="es-ES" sz="1800" b="1" kern="1200" dirty="0">
                        <a:solidFill>
                          <a:srgbClr val="FFFF00"/>
                        </a:solidFill>
                        <a:latin typeface="+mn-lt"/>
                        <a:ea typeface="+mn-ea"/>
                        <a:cs typeface="+mn-cs"/>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a:t>
                      </a: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II</a:t>
                      </a:r>
                    </a:p>
                  </a:txBody>
                  <a:tcPr>
                    <a:solidFill>
                      <a:schemeClr val="tx1"/>
                    </a:solidFill>
                  </a:tcPr>
                </a:tc>
              </a:tr>
              <a:tr h="0">
                <a:tc>
                  <a:txBody>
                    <a:bodyPr/>
                    <a:lstStyle/>
                    <a:p>
                      <a:r>
                        <a:rPr lang="es-ES" dirty="0" smtClean="0"/>
                        <a:t>Dotación</a:t>
                      </a:r>
                      <a:r>
                        <a:rPr lang="es-ES" baseline="0" dirty="0" smtClean="0"/>
                        <a:t> por habitante cohesión</a:t>
                      </a:r>
                      <a:endParaRPr lang="es-ES" dirty="0"/>
                    </a:p>
                  </a:txBody>
                  <a:tcPr/>
                </a:tc>
                <a:tc>
                  <a:txBody>
                    <a:bodyPr/>
                    <a:lstStyle/>
                    <a:p>
                      <a:pPr algn="ctr"/>
                      <a:r>
                        <a:rPr lang="es-ES" dirty="0" smtClean="0"/>
                        <a:t>50</a:t>
                      </a:r>
                      <a:endParaRPr lang="es-ES" dirty="0"/>
                    </a:p>
                  </a:txBody>
                  <a:tcPr/>
                </a:tc>
                <a:tc>
                  <a:txBody>
                    <a:bodyPr/>
                    <a:lstStyle/>
                    <a:p>
                      <a:pPr algn="ctr"/>
                      <a:r>
                        <a:rPr lang="es-ES" dirty="0" smtClean="0"/>
                        <a:t>45</a:t>
                      </a:r>
                      <a:endParaRPr lang="es-ES" dirty="0"/>
                    </a:p>
                  </a:txBody>
                  <a:tcPr/>
                </a:tc>
                <a:tc>
                  <a:txBody>
                    <a:bodyPr/>
                    <a:lstStyle/>
                    <a:p>
                      <a:pPr algn="ctr"/>
                      <a:r>
                        <a:rPr lang="es-ES" dirty="0" smtClean="0"/>
                        <a:t>48</a:t>
                      </a:r>
                      <a:endParaRPr lang="es-ES" dirty="0"/>
                    </a:p>
                  </a:txBody>
                  <a:tcPr/>
                </a:tc>
              </a:tr>
              <a:tr h="0">
                <a:tc>
                  <a:txBody>
                    <a:bodyPr/>
                    <a:lstStyle/>
                    <a:p>
                      <a:r>
                        <a:rPr lang="es-ES" dirty="0" smtClean="0"/>
                        <a:t>Dotación por habitante país</a:t>
                      </a:r>
                      <a:r>
                        <a:rPr lang="es-ES" baseline="0" dirty="0" smtClean="0"/>
                        <a:t> en </a:t>
                      </a:r>
                      <a:r>
                        <a:rPr lang="es-ES" baseline="0" dirty="0" err="1" smtClean="0"/>
                        <a:t>phasing</a:t>
                      </a:r>
                      <a:r>
                        <a:rPr lang="es-ES" baseline="0" dirty="0" smtClean="0"/>
                        <a:t> </a:t>
                      </a:r>
                      <a:r>
                        <a:rPr lang="es-ES" baseline="0" dirty="0" err="1" smtClean="0"/>
                        <a:t>out</a:t>
                      </a:r>
                      <a:endParaRPr lang="es-ES" dirty="0"/>
                    </a:p>
                  </a:txBody>
                  <a:tcPr/>
                </a:tc>
                <a:tc>
                  <a:txBody>
                    <a:bodyPr/>
                    <a:lstStyle/>
                    <a:p>
                      <a:pPr algn="ctr"/>
                      <a:r>
                        <a:rPr lang="es-ES" dirty="0" smtClean="0"/>
                        <a:t>50</a:t>
                      </a:r>
                      <a:endParaRPr lang="es-ES" dirty="0"/>
                    </a:p>
                  </a:txBody>
                  <a:tcPr/>
                </a:tc>
                <a:tc>
                  <a:txBody>
                    <a:bodyPr/>
                    <a:lstStyle/>
                    <a:p>
                      <a:pPr algn="ctr"/>
                      <a:r>
                        <a:rPr lang="es-ES" dirty="0" smtClean="0"/>
                        <a:t>45</a:t>
                      </a:r>
                      <a:endParaRPr lang="es-ES" dirty="0"/>
                    </a:p>
                  </a:txBody>
                  <a:tcPr/>
                </a:tc>
                <a:tc>
                  <a:txBody>
                    <a:bodyPr/>
                    <a:lstStyle/>
                    <a:p>
                      <a:pPr algn="ctr"/>
                      <a:r>
                        <a:rPr lang="es-ES" dirty="0" smtClean="0"/>
                        <a:t>48</a:t>
                      </a:r>
                      <a:endParaRPr lang="es-ES" dirty="0"/>
                    </a:p>
                  </a:txBody>
                  <a:tcPr/>
                </a:tc>
              </a:tr>
              <a:tr h="0">
                <a:tc>
                  <a:txBody>
                    <a:bodyPr/>
                    <a:lstStyle/>
                    <a:p>
                      <a:pPr marL="0" algn="l" defTabSz="914400" rtl="0" eaLnBrk="1" latinLnBrk="0" hangingPunct="1"/>
                      <a:r>
                        <a:rPr lang="es-ES" sz="1800" b="1" kern="1200" dirty="0" smtClean="0">
                          <a:solidFill>
                            <a:srgbClr val="FFFF00"/>
                          </a:solidFill>
                          <a:latin typeface="+mn-lt"/>
                          <a:ea typeface="+mn-ea"/>
                          <a:cs typeface="+mn-cs"/>
                        </a:rPr>
                        <a:t>ULTRAPERIFERICAS</a:t>
                      </a:r>
                      <a:endParaRPr lang="es-ES" sz="1800" b="1" kern="1200" dirty="0">
                        <a:solidFill>
                          <a:srgbClr val="FFFF00"/>
                        </a:solidFill>
                        <a:latin typeface="+mn-lt"/>
                        <a:ea typeface="+mn-ea"/>
                        <a:cs typeface="+mn-cs"/>
                      </a:endParaRPr>
                    </a:p>
                  </a:txBody>
                  <a:tcPr>
                    <a:solidFill>
                      <a:schemeClr val="tx1"/>
                    </a:solidFill>
                  </a:tcPr>
                </a:tc>
                <a:tc>
                  <a:txBody>
                    <a:bodyPr/>
                    <a:lstStyle/>
                    <a:p>
                      <a:pPr marL="0" algn="ctr" defTabSz="914400" rtl="0" eaLnBrk="1" latinLnBrk="0" hangingPunct="1"/>
                      <a:r>
                        <a:rPr lang="es-ES" sz="1800" b="1" kern="1200" dirty="0" smtClean="0">
                          <a:solidFill>
                            <a:srgbClr val="FFFF00"/>
                          </a:solidFill>
                          <a:latin typeface="+mn-lt"/>
                          <a:ea typeface="+mn-ea"/>
                          <a:cs typeface="+mn-cs"/>
                        </a:rPr>
                        <a:t>Propuesta de la Comisión</a:t>
                      </a:r>
                      <a:endParaRPr lang="es-ES" sz="1800" b="1" kern="1200" dirty="0">
                        <a:solidFill>
                          <a:srgbClr val="FFFF00"/>
                        </a:solidFill>
                        <a:latin typeface="+mn-lt"/>
                        <a:ea typeface="+mn-ea"/>
                        <a:cs typeface="+mn-cs"/>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a:t>
                      </a: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II</a:t>
                      </a:r>
                    </a:p>
                  </a:txBody>
                  <a:tcPr>
                    <a:solidFill>
                      <a:schemeClr val="tx1"/>
                    </a:solidFill>
                  </a:tcPr>
                </a:tc>
              </a:tr>
              <a:tr h="0">
                <a:tc>
                  <a:txBody>
                    <a:bodyPr/>
                    <a:lstStyle/>
                    <a:p>
                      <a:pPr marL="0" algn="l" defTabSz="914400" rtl="0" eaLnBrk="1" latinLnBrk="0" hangingPunct="1"/>
                      <a:r>
                        <a:rPr lang="es-ES" sz="1800" kern="1200" dirty="0" smtClean="0">
                          <a:solidFill>
                            <a:schemeClr val="tx1"/>
                          </a:solidFill>
                          <a:latin typeface="+mn-lt"/>
                          <a:ea typeface="+mn-ea"/>
                          <a:cs typeface="+mn-cs"/>
                        </a:rPr>
                        <a:t>Dotación por habitante en regiones ultra periféricas o con densidad inferior a 12 hab. por Km2</a:t>
                      </a:r>
                      <a:endParaRPr lang="es-ES" sz="1800" kern="1200" dirty="0">
                        <a:solidFill>
                          <a:schemeClr val="tx1"/>
                        </a:solidFill>
                        <a:latin typeface="+mn-lt"/>
                        <a:ea typeface="+mn-ea"/>
                        <a:cs typeface="+mn-cs"/>
                      </a:endParaRPr>
                    </a:p>
                  </a:txBody>
                  <a:tcPr>
                    <a:solidFill>
                      <a:srgbClr val="FFFF00"/>
                    </a:solidFill>
                  </a:tcPr>
                </a:tc>
                <a:tc>
                  <a:txBody>
                    <a:bodyPr/>
                    <a:lstStyle/>
                    <a:p>
                      <a:pPr marL="0" algn="ctr" defTabSz="914400" rtl="0" eaLnBrk="1" latinLnBrk="0" hangingPunct="1"/>
                      <a:r>
                        <a:rPr lang="es-ES" sz="1800" kern="1200" dirty="0" smtClean="0">
                          <a:solidFill>
                            <a:schemeClr val="tx1"/>
                          </a:solidFill>
                          <a:latin typeface="+mn-lt"/>
                          <a:ea typeface="+mn-ea"/>
                          <a:cs typeface="+mn-cs"/>
                        </a:rPr>
                        <a:t>20</a:t>
                      </a:r>
                      <a:endParaRPr lang="es-ES" sz="1800" kern="1200" dirty="0">
                        <a:solidFill>
                          <a:schemeClr val="tx1"/>
                        </a:solidFill>
                        <a:latin typeface="+mn-lt"/>
                        <a:ea typeface="+mn-ea"/>
                        <a:cs typeface="+mn-cs"/>
                      </a:endParaRPr>
                    </a:p>
                  </a:txBody>
                  <a:tcPr>
                    <a:solidFill>
                      <a:srgbClr val="FFFF00"/>
                    </a:solidFill>
                  </a:tcPr>
                </a:tc>
                <a:tc>
                  <a:txBody>
                    <a:bodyPr/>
                    <a:lstStyle/>
                    <a:p>
                      <a:pPr marL="0" algn="ctr" defTabSz="914400" rtl="0" eaLnBrk="1" latinLnBrk="0" hangingPunct="1"/>
                      <a:r>
                        <a:rPr lang="es-ES" sz="1800" kern="1200" dirty="0" smtClean="0">
                          <a:solidFill>
                            <a:schemeClr val="tx1"/>
                          </a:solidFill>
                          <a:latin typeface="+mn-lt"/>
                          <a:ea typeface="+mn-ea"/>
                          <a:cs typeface="+mn-cs"/>
                        </a:rPr>
                        <a:t>20</a:t>
                      </a:r>
                      <a:endParaRPr lang="es-ES" sz="1800" kern="1200" dirty="0">
                        <a:solidFill>
                          <a:schemeClr val="tx1"/>
                        </a:solidFill>
                        <a:latin typeface="+mn-lt"/>
                        <a:ea typeface="+mn-ea"/>
                        <a:cs typeface="+mn-cs"/>
                      </a:endParaRPr>
                    </a:p>
                  </a:txBody>
                  <a:tcPr>
                    <a:solidFill>
                      <a:srgbClr val="FFFF00"/>
                    </a:solidFill>
                  </a:tcPr>
                </a:tc>
                <a:tc>
                  <a:txBody>
                    <a:bodyPr/>
                    <a:lstStyle/>
                    <a:p>
                      <a:pPr marL="0" algn="ctr" defTabSz="914400" rtl="0" eaLnBrk="1" latinLnBrk="0" hangingPunct="1"/>
                      <a:r>
                        <a:rPr lang="es-ES" sz="1800" kern="1200" dirty="0" smtClean="0">
                          <a:solidFill>
                            <a:schemeClr val="tx1"/>
                          </a:solidFill>
                          <a:latin typeface="+mn-lt"/>
                          <a:ea typeface="+mn-ea"/>
                          <a:cs typeface="+mn-cs"/>
                        </a:rPr>
                        <a:t>30</a:t>
                      </a:r>
                      <a:endParaRPr lang="es-ES" sz="1800" kern="1200" dirty="0">
                        <a:solidFill>
                          <a:schemeClr val="tx1"/>
                        </a:solidFill>
                        <a:latin typeface="+mn-lt"/>
                        <a:ea typeface="+mn-ea"/>
                        <a:cs typeface="+mn-cs"/>
                      </a:endParaRPr>
                    </a:p>
                  </a:txBody>
                  <a:tcPr>
                    <a:solidFill>
                      <a:srgbClr val="FFFF00"/>
                    </a:solidFill>
                  </a:tcPr>
                </a:tc>
              </a:tr>
            </a:tbl>
          </a:graphicData>
        </a:graphic>
      </p:graphicFrame>
    </p:spTree>
    <p:extLst>
      <p:ext uri="{BB962C8B-B14F-4D97-AF65-F5344CB8AC3E}">
        <p14:creationId xmlns:p14="http://schemas.microsoft.com/office/powerpoint/2010/main" val="339328593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2328863" y="127000"/>
            <a:ext cx="5437187" cy="763588"/>
          </a:xfrm>
          <a:noFill/>
          <a:ln>
            <a:noFill/>
          </a:ln>
          <a:effectLst>
            <a:outerShdw dist="28398" dir="1593903" algn="ctr" rotWithShape="0">
              <a:srgbClr val="CCEC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s-ES" dirty="0">
                <a:effectLst/>
                <a:latin typeface="Arial Narrow" pitchFamily="34" charset="0"/>
              </a:rPr>
              <a:t>VARIABLES DE LA COHESIÓN </a:t>
            </a:r>
            <a:r>
              <a:rPr lang="es-ES" dirty="0" smtClean="0">
                <a:effectLst/>
                <a:latin typeface="Arial Narrow" pitchFamily="34" charset="0"/>
              </a:rPr>
              <a:t>III</a:t>
            </a:r>
            <a:endParaRPr lang="es-ES" dirty="0">
              <a:effectLst/>
              <a:latin typeface="Arial Narrow"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2851103608"/>
              </p:ext>
            </p:extLst>
          </p:nvPr>
        </p:nvGraphicFramePr>
        <p:xfrm>
          <a:off x="434109" y="1219200"/>
          <a:ext cx="8377382" cy="5669280"/>
        </p:xfrm>
        <a:graphic>
          <a:graphicData uri="http://schemas.openxmlformats.org/drawingml/2006/table">
            <a:tbl>
              <a:tblPr firstRow="1" bandRow="1">
                <a:tableStyleId>{F2DE63D5-997A-4646-A377-4702673A728D}</a:tableStyleId>
              </a:tblPr>
              <a:tblGrid>
                <a:gridCol w="2534108"/>
                <a:gridCol w="1947758"/>
                <a:gridCol w="1947758"/>
                <a:gridCol w="1947758"/>
              </a:tblGrid>
              <a:tr h="0">
                <a:tc>
                  <a:txBody>
                    <a:bodyPr/>
                    <a:lstStyle/>
                    <a:p>
                      <a:r>
                        <a:rPr lang="es-ES" dirty="0" smtClean="0">
                          <a:solidFill>
                            <a:srgbClr val="FFFF00"/>
                          </a:solidFill>
                        </a:rPr>
                        <a:t>CAPPING</a:t>
                      </a:r>
                      <a:endParaRPr lang="es-ES" dirty="0">
                        <a:solidFill>
                          <a:srgbClr val="FFFF00"/>
                        </a:solidFill>
                      </a:endParaRPr>
                    </a:p>
                  </a:txBody>
                  <a:tcPr>
                    <a:solidFill>
                      <a:schemeClr val="tx1"/>
                    </a:solidFill>
                  </a:tcPr>
                </a:tc>
                <a:tc>
                  <a:txBody>
                    <a:bodyPr/>
                    <a:lstStyle/>
                    <a:p>
                      <a:pPr marL="0" algn="ctr" defTabSz="914400" rtl="0" eaLnBrk="1" latinLnBrk="0" hangingPunct="1"/>
                      <a:r>
                        <a:rPr lang="es-ES" sz="1800" b="1" kern="1200" dirty="0" smtClean="0">
                          <a:solidFill>
                            <a:srgbClr val="FFFF00"/>
                          </a:solidFill>
                          <a:latin typeface="+mn-lt"/>
                          <a:ea typeface="+mn-ea"/>
                          <a:cs typeface="+mn-cs"/>
                        </a:rPr>
                        <a:t>Propuesta de la Comisión</a:t>
                      </a:r>
                      <a:endParaRPr lang="es-ES" sz="1800" b="1" kern="1200" dirty="0">
                        <a:solidFill>
                          <a:srgbClr val="FFFF00"/>
                        </a:solidFill>
                        <a:latin typeface="+mn-lt"/>
                        <a:ea typeface="+mn-ea"/>
                        <a:cs typeface="+mn-cs"/>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a:t>
                      </a: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II</a:t>
                      </a:r>
                    </a:p>
                  </a:txBody>
                  <a:tcPr>
                    <a:solidFill>
                      <a:schemeClr val="tx1"/>
                    </a:solidFill>
                  </a:tcPr>
                </a:tc>
              </a:tr>
              <a:tr h="0">
                <a:tc>
                  <a:txBody>
                    <a:bodyPr/>
                    <a:lstStyle/>
                    <a:p>
                      <a:r>
                        <a:rPr lang="es-ES" dirty="0" smtClean="0"/>
                        <a:t>En</a:t>
                      </a:r>
                      <a:r>
                        <a:rPr lang="es-ES" baseline="0" dirty="0" smtClean="0"/>
                        <a:t> % del PIB para EEMM</a:t>
                      </a:r>
                      <a:endParaRPr lang="es-ES" dirty="0"/>
                    </a:p>
                  </a:txBody>
                  <a:tcPr>
                    <a:solidFill>
                      <a:srgbClr val="FFFF00"/>
                    </a:solidFill>
                  </a:tcPr>
                </a:tc>
                <a:tc>
                  <a:txBody>
                    <a:bodyPr/>
                    <a:lstStyle/>
                    <a:p>
                      <a:pPr algn="ctr"/>
                      <a:r>
                        <a:rPr lang="es-ES" dirty="0" smtClean="0"/>
                        <a:t>2,5%</a:t>
                      </a:r>
                      <a:endParaRPr lang="es-ES" dirty="0"/>
                    </a:p>
                  </a:txBody>
                  <a:tcPr>
                    <a:solidFill>
                      <a:srgbClr val="FFFF00"/>
                    </a:solidFill>
                  </a:tcPr>
                </a:tc>
                <a:tc>
                  <a:txBody>
                    <a:bodyPr/>
                    <a:lstStyle/>
                    <a:p>
                      <a:pPr algn="ctr"/>
                      <a:r>
                        <a:rPr lang="es-ES" dirty="0" smtClean="0"/>
                        <a:t>2,40%</a:t>
                      </a:r>
                      <a:endParaRPr lang="es-ES" dirty="0"/>
                    </a:p>
                  </a:txBody>
                  <a:tcPr>
                    <a:solidFill>
                      <a:srgbClr val="FFFF00"/>
                    </a:solidFill>
                  </a:tcPr>
                </a:tc>
                <a:tc>
                  <a:txBody>
                    <a:bodyPr/>
                    <a:lstStyle/>
                    <a:p>
                      <a:pPr algn="ctr"/>
                      <a:r>
                        <a:rPr lang="es-ES" dirty="0" smtClean="0"/>
                        <a:t>2,35%</a:t>
                      </a:r>
                    </a:p>
                  </a:txBody>
                  <a:tcPr>
                    <a:solidFill>
                      <a:srgbClr val="FFFF00"/>
                    </a:solidFill>
                  </a:tcPr>
                </a:tc>
              </a:tr>
              <a:tr h="0">
                <a:tc>
                  <a:txBody>
                    <a:bodyPr/>
                    <a:lstStyle/>
                    <a:p>
                      <a:r>
                        <a:rPr lang="es-ES" dirty="0" smtClean="0"/>
                        <a:t>Excepción</a:t>
                      </a:r>
                      <a:r>
                        <a:rPr lang="es-ES" baseline="0" dirty="0" smtClean="0"/>
                        <a:t> para países con entrada anterior al 2004 y perdida del PIB desde 2008 al 10 del 1%</a:t>
                      </a:r>
                      <a:endParaRPr lang="es-ES" dirty="0"/>
                    </a:p>
                  </a:txBody>
                  <a:tcPr/>
                </a:tc>
                <a:tc>
                  <a:txBody>
                    <a:bodyPr/>
                    <a:lstStyle/>
                    <a:p>
                      <a:pPr algn="ctr"/>
                      <a:endParaRPr lang="es-ES" dirty="0"/>
                    </a:p>
                  </a:txBody>
                  <a:tcPr/>
                </a:tc>
                <a:tc>
                  <a:txBody>
                    <a:bodyPr/>
                    <a:lstStyle/>
                    <a:p>
                      <a:pPr algn="ctr"/>
                      <a:r>
                        <a:rPr lang="es-ES" dirty="0" smtClean="0"/>
                        <a:t>2,XX%</a:t>
                      </a:r>
                      <a:endParaRPr lang="es-ES" dirty="0"/>
                    </a:p>
                  </a:txBody>
                  <a:tcPr/>
                </a:tc>
                <a:tc>
                  <a:txBody>
                    <a:bodyPr/>
                    <a:lstStyle/>
                    <a:p>
                      <a:pPr algn="ctr"/>
                      <a:r>
                        <a:rPr lang="es-ES" dirty="0" smtClean="0"/>
                        <a:t>2,59%</a:t>
                      </a:r>
                      <a:endParaRPr lang="es-ES" dirty="0"/>
                    </a:p>
                  </a:txBody>
                  <a:tcPr/>
                </a:tc>
              </a:tr>
              <a:tr h="0">
                <a:tc>
                  <a:txBody>
                    <a:bodyPr/>
                    <a:lstStyle/>
                    <a:p>
                      <a:pPr marL="0" algn="l" defTabSz="914400" rtl="0" eaLnBrk="1" latinLnBrk="0" hangingPunct="1"/>
                      <a:r>
                        <a:rPr lang="es-ES" sz="1800" b="1" kern="1200" dirty="0" smtClean="0">
                          <a:solidFill>
                            <a:srgbClr val="FFFF00"/>
                          </a:solidFill>
                          <a:latin typeface="+mn-lt"/>
                          <a:ea typeface="+mn-ea"/>
                          <a:cs typeface="+mn-cs"/>
                        </a:rPr>
                        <a:t>REDES DE SEGURIDAD</a:t>
                      </a:r>
                      <a:endParaRPr lang="es-ES" sz="1800" b="1" kern="1200" dirty="0">
                        <a:solidFill>
                          <a:srgbClr val="FFFF00"/>
                        </a:solidFill>
                        <a:latin typeface="+mn-lt"/>
                        <a:ea typeface="+mn-ea"/>
                        <a:cs typeface="+mn-cs"/>
                      </a:endParaRPr>
                    </a:p>
                  </a:txBody>
                  <a:tcPr>
                    <a:solidFill>
                      <a:schemeClr val="tx1"/>
                    </a:solidFill>
                  </a:tcPr>
                </a:tc>
                <a:tc>
                  <a:txBody>
                    <a:bodyPr/>
                    <a:lstStyle/>
                    <a:p>
                      <a:pPr marL="0" algn="ctr" defTabSz="914400" rtl="0" eaLnBrk="1" latinLnBrk="0" hangingPunct="1"/>
                      <a:r>
                        <a:rPr lang="es-ES" sz="1800" b="1" kern="1200" dirty="0" smtClean="0">
                          <a:solidFill>
                            <a:srgbClr val="FFFF00"/>
                          </a:solidFill>
                          <a:latin typeface="+mn-lt"/>
                          <a:ea typeface="+mn-ea"/>
                          <a:cs typeface="+mn-cs"/>
                        </a:rPr>
                        <a:t>Propuesta de la Comisión</a:t>
                      </a:r>
                      <a:endParaRPr lang="es-ES" sz="1800" b="1" kern="1200" dirty="0">
                        <a:solidFill>
                          <a:srgbClr val="FFFF00"/>
                        </a:solidFill>
                        <a:latin typeface="+mn-lt"/>
                        <a:ea typeface="+mn-ea"/>
                        <a:cs typeface="+mn-cs"/>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a:t>
                      </a: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dirty="0" smtClean="0">
                          <a:solidFill>
                            <a:srgbClr val="FFFF00"/>
                          </a:solidFill>
                        </a:rPr>
                        <a:t>Van </a:t>
                      </a:r>
                      <a:r>
                        <a:rPr lang="es-ES" b="1" dirty="0" err="1" smtClean="0">
                          <a:solidFill>
                            <a:srgbClr val="FFFF00"/>
                          </a:solidFill>
                        </a:rPr>
                        <a:t>Rompuy</a:t>
                      </a:r>
                      <a:r>
                        <a:rPr lang="es-ES" b="1" dirty="0" smtClean="0">
                          <a:solidFill>
                            <a:srgbClr val="FFFF00"/>
                          </a:solidFill>
                        </a:rPr>
                        <a:t> II</a:t>
                      </a:r>
                    </a:p>
                  </a:txBody>
                  <a:tcPr>
                    <a:solidFill>
                      <a:schemeClr val="tx1"/>
                    </a:solidFill>
                  </a:tcPr>
                </a:tc>
              </a:tr>
              <a:tr h="0">
                <a:tc>
                  <a:txBody>
                    <a:bodyPr/>
                    <a:lstStyle/>
                    <a:p>
                      <a:r>
                        <a:rPr lang="es-ES" dirty="0" smtClean="0"/>
                        <a:t>Para</a:t>
                      </a:r>
                      <a:r>
                        <a:rPr lang="es-ES" baseline="0" dirty="0" smtClean="0"/>
                        <a:t> los países</a:t>
                      </a:r>
                      <a:endParaRPr lang="es-ES" dirty="0"/>
                    </a:p>
                  </a:txBody>
                  <a:tcPr>
                    <a:solidFill>
                      <a:srgbClr val="FFFF00"/>
                    </a:solidFill>
                  </a:tcPr>
                </a:tc>
                <a:tc>
                  <a:txBody>
                    <a:bodyPr/>
                    <a:lstStyle/>
                    <a:p>
                      <a:pPr algn="ctr"/>
                      <a:r>
                        <a:rPr lang="es-ES" dirty="0" smtClean="0"/>
                        <a:t>55%</a:t>
                      </a:r>
                      <a:endParaRPr lang="es-ES" dirty="0"/>
                    </a:p>
                  </a:txBody>
                  <a:tcPr>
                    <a:solidFill>
                      <a:srgbClr val="FFFF00"/>
                    </a:solidFill>
                  </a:tcPr>
                </a:tc>
                <a:tc>
                  <a:txBody>
                    <a:bodyPr/>
                    <a:lstStyle/>
                    <a:p>
                      <a:pPr algn="ctr"/>
                      <a:r>
                        <a:rPr lang="es-ES" dirty="0" smtClean="0"/>
                        <a:t>55%</a:t>
                      </a:r>
                      <a:endParaRPr lang="es-ES" dirty="0"/>
                    </a:p>
                  </a:txBody>
                  <a:tcPr>
                    <a:solidFill>
                      <a:srgbClr val="FFFF00"/>
                    </a:solidFill>
                  </a:tcPr>
                </a:tc>
                <a:tc>
                  <a:txBody>
                    <a:bodyPr/>
                    <a:lstStyle/>
                    <a:p>
                      <a:pPr algn="ctr"/>
                      <a:r>
                        <a:rPr lang="es-ES" dirty="0" smtClean="0"/>
                        <a:t>55%</a:t>
                      </a:r>
                      <a:endParaRPr lang="es-ES" dirty="0"/>
                    </a:p>
                  </a:txBody>
                  <a:tcPr>
                    <a:solidFill>
                      <a:srgbClr val="FFFF00"/>
                    </a:solidFill>
                  </a:tcPr>
                </a:tc>
              </a:tr>
              <a:tr h="0">
                <a:tc>
                  <a:txBody>
                    <a:bodyPr/>
                    <a:lstStyle/>
                    <a:p>
                      <a:r>
                        <a:rPr lang="es-ES" dirty="0" smtClean="0"/>
                        <a:t>Para</a:t>
                      </a:r>
                      <a:r>
                        <a:rPr lang="es-ES" baseline="0" dirty="0" smtClean="0"/>
                        <a:t> las regiones que han dejado de ser convergencia</a:t>
                      </a:r>
                      <a:endParaRPr lang="es-ES" dirty="0"/>
                    </a:p>
                  </a:txBody>
                  <a:tcPr>
                    <a:solidFill>
                      <a:srgbClr val="FFFF00"/>
                    </a:solidFill>
                  </a:tcPr>
                </a:tc>
                <a:tc>
                  <a:txBody>
                    <a:bodyPr/>
                    <a:lstStyle/>
                    <a:p>
                      <a:pPr algn="ctr"/>
                      <a:r>
                        <a:rPr lang="es-ES" dirty="0" smtClean="0"/>
                        <a:t>67%</a:t>
                      </a:r>
                      <a:endParaRPr lang="es-ES" dirty="0"/>
                    </a:p>
                  </a:txBody>
                  <a:tcPr>
                    <a:solidFill>
                      <a:srgbClr val="FFFF00"/>
                    </a:solidFill>
                  </a:tcPr>
                </a:tc>
                <a:tc>
                  <a:txBody>
                    <a:bodyPr/>
                    <a:lstStyle/>
                    <a:p>
                      <a:pPr algn="ctr"/>
                      <a:r>
                        <a:rPr lang="es-ES" dirty="0" smtClean="0"/>
                        <a:t>57%</a:t>
                      </a:r>
                      <a:endParaRPr lang="es-ES" dirty="0"/>
                    </a:p>
                  </a:txBody>
                  <a:tcPr>
                    <a:solidFill>
                      <a:srgbClr val="FFFF00"/>
                    </a:solidFill>
                  </a:tcPr>
                </a:tc>
                <a:tc>
                  <a:txBody>
                    <a:bodyPr/>
                    <a:lstStyle/>
                    <a:p>
                      <a:pPr algn="ctr"/>
                      <a:r>
                        <a:rPr lang="es-ES" dirty="0" smtClean="0"/>
                        <a:t>60%</a:t>
                      </a:r>
                      <a:endParaRPr lang="es-ES" dirty="0"/>
                    </a:p>
                  </a:txBody>
                  <a:tcPr>
                    <a:solidFill>
                      <a:srgbClr val="FFFF00"/>
                    </a:solidFill>
                  </a:tcPr>
                </a:tc>
              </a:tr>
              <a:tr h="0">
                <a:tc>
                  <a:txBody>
                    <a:bodyPr/>
                    <a:lstStyle/>
                    <a:p>
                      <a:pPr marL="0" algn="l" defTabSz="914400" rtl="0" eaLnBrk="1" latinLnBrk="0" hangingPunct="1"/>
                      <a:r>
                        <a:rPr lang="es-ES" sz="1800" kern="1200" dirty="0" smtClean="0">
                          <a:solidFill>
                            <a:schemeClr val="tx1"/>
                          </a:solidFill>
                          <a:latin typeface="+mn-lt"/>
                          <a:ea typeface="+mn-ea"/>
                          <a:cs typeface="+mn-cs"/>
                        </a:rPr>
                        <a:t>Red de seguridad inversa, EEMM entrada posterior a 2004 y ejecución</a:t>
                      </a:r>
                      <a:r>
                        <a:rPr lang="es-ES" sz="1800" kern="1200" baseline="0" dirty="0" smtClean="0">
                          <a:solidFill>
                            <a:schemeClr val="tx1"/>
                          </a:solidFill>
                          <a:latin typeface="+mn-lt"/>
                          <a:ea typeface="+mn-ea"/>
                          <a:cs typeface="+mn-cs"/>
                        </a:rPr>
                        <a:t> en 2011 &lt; 60% de la media EU</a:t>
                      </a:r>
                      <a:endParaRPr lang="es-ES" sz="1800" kern="1200" dirty="0">
                        <a:solidFill>
                          <a:schemeClr val="tx1"/>
                        </a:solidFill>
                        <a:latin typeface="+mn-lt"/>
                        <a:ea typeface="+mn-ea"/>
                        <a:cs typeface="+mn-cs"/>
                      </a:endParaRPr>
                    </a:p>
                  </a:txBody>
                  <a:tcPr>
                    <a:noFill/>
                  </a:tcPr>
                </a:tc>
                <a:tc>
                  <a:txBody>
                    <a:bodyPr/>
                    <a:lstStyle/>
                    <a:p>
                      <a:pPr marL="0" algn="ctr" defTabSz="914400" rtl="0" eaLnBrk="1" latinLnBrk="0" hangingPunct="1"/>
                      <a:endParaRPr lang="es-ES" sz="1800" kern="1200" dirty="0">
                        <a:solidFill>
                          <a:schemeClr val="tx1"/>
                        </a:solidFill>
                        <a:latin typeface="+mn-lt"/>
                        <a:ea typeface="+mn-ea"/>
                        <a:cs typeface="+mn-cs"/>
                      </a:endParaRPr>
                    </a:p>
                  </a:txBody>
                  <a:tcPr>
                    <a:noFill/>
                  </a:tcPr>
                </a:tc>
                <a:tc>
                  <a:txBody>
                    <a:bodyPr/>
                    <a:lstStyle/>
                    <a:p>
                      <a:pPr marL="0" algn="ctr" defTabSz="914400" rtl="0" eaLnBrk="1" latinLnBrk="0" hangingPunct="1"/>
                      <a:r>
                        <a:rPr lang="es-ES" sz="1800" kern="1200" dirty="0" smtClean="0">
                          <a:solidFill>
                            <a:schemeClr val="tx1"/>
                          </a:solidFill>
                          <a:latin typeface="+mn-lt"/>
                          <a:ea typeface="+mn-ea"/>
                          <a:cs typeface="+mn-cs"/>
                        </a:rPr>
                        <a:t>115%</a:t>
                      </a:r>
                      <a:endParaRPr lang="es-ES" sz="1800" kern="1200" dirty="0">
                        <a:solidFill>
                          <a:schemeClr val="tx1"/>
                        </a:solidFill>
                        <a:latin typeface="+mn-lt"/>
                        <a:ea typeface="+mn-ea"/>
                        <a:cs typeface="+mn-cs"/>
                      </a:endParaRPr>
                    </a:p>
                  </a:txBody>
                  <a:tcPr>
                    <a:noFill/>
                  </a:tcPr>
                </a:tc>
                <a:tc>
                  <a:txBody>
                    <a:bodyPr/>
                    <a:lstStyle/>
                    <a:p>
                      <a:pPr marL="0" algn="ctr" defTabSz="914400" rtl="0" eaLnBrk="1" latinLnBrk="0" hangingPunct="1"/>
                      <a:r>
                        <a:rPr lang="es-ES" sz="1800" kern="1200" dirty="0" smtClean="0">
                          <a:solidFill>
                            <a:schemeClr val="tx1"/>
                          </a:solidFill>
                          <a:latin typeface="+mn-lt"/>
                          <a:ea typeface="+mn-ea"/>
                          <a:cs typeface="+mn-cs"/>
                        </a:rPr>
                        <a:t>0%</a:t>
                      </a:r>
                      <a:endParaRPr lang="es-ES" sz="1800" kern="1200" dirty="0">
                        <a:solidFill>
                          <a:schemeClr val="tx1"/>
                        </a:solidFill>
                        <a:latin typeface="+mn-lt"/>
                        <a:ea typeface="+mn-ea"/>
                        <a:cs typeface="+mn-cs"/>
                      </a:endParaRPr>
                    </a:p>
                  </a:txBody>
                  <a:tcPr>
                    <a:noFill/>
                  </a:tcPr>
                </a:tc>
              </a:tr>
              <a:tr h="0">
                <a:tc>
                  <a:txBody>
                    <a:bodyPr/>
                    <a:lstStyle/>
                    <a:p>
                      <a:pPr marL="0" algn="l" defTabSz="914400" rtl="0" eaLnBrk="1" latinLnBrk="0" hangingPunct="1"/>
                      <a:r>
                        <a:rPr lang="es-ES" sz="1800" kern="1200" dirty="0" smtClean="0">
                          <a:solidFill>
                            <a:schemeClr val="tx1"/>
                          </a:solidFill>
                          <a:latin typeface="+mn-lt"/>
                          <a:ea typeface="+mn-ea"/>
                          <a:cs typeface="+mn-cs"/>
                        </a:rPr>
                        <a:t>Red de seguridad inversa para EEMM</a:t>
                      </a:r>
                      <a:endParaRPr lang="es-ES" sz="1800" kern="1200" dirty="0">
                        <a:solidFill>
                          <a:schemeClr val="tx1"/>
                        </a:solidFill>
                        <a:latin typeface="+mn-lt"/>
                        <a:ea typeface="+mn-ea"/>
                        <a:cs typeface="+mn-cs"/>
                      </a:endParaRPr>
                    </a:p>
                  </a:txBody>
                  <a:tcPr/>
                </a:tc>
                <a:tc>
                  <a:txBody>
                    <a:bodyPr/>
                    <a:lstStyle/>
                    <a:p>
                      <a:pPr marL="0" algn="ctr" defTabSz="914400" rtl="0" eaLnBrk="1" latinLnBrk="0" hangingPunct="1"/>
                      <a:endParaRPr lang="es-ES" sz="1800" kern="1200" dirty="0">
                        <a:solidFill>
                          <a:schemeClr val="tx1"/>
                        </a:solidFill>
                        <a:latin typeface="+mn-lt"/>
                        <a:ea typeface="+mn-ea"/>
                        <a:cs typeface="+mn-cs"/>
                      </a:endParaRPr>
                    </a:p>
                  </a:txBody>
                  <a:tcPr/>
                </a:tc>
                <a:tc>
                  <a:txBody>
                    <a:bodyPr/>
                    <a:lstStyle/>
                    <a:p>
                      <a:pPr marL="0" algn="ctr" defTabSz="914400" rtl="0" eaLnBrk="1" latinLnBrk="0" hangingPunct="1"/>
                      <a:endParaRPr lang="es-ES" sz="1800" kern="1200" dirty="0">
                        <a:solidFill>
                          <a:schemeClr val="tx1"/>
                        </a:solidFill>
                        <a:latin typeface="+mn-lt"/>
                        <a:ea typeface="+mn-ea"/>
                        <a:cs typeface="+mn-cs"/>
                      </a:endParaRPr>
                    </a:p>
                  </a:txBody>
                  <a:tcPr/>
                </a:tc>
                <a:tc>
                  <a:txBody>
                    <a:bodyPr/>
                    <a:lstStyle/>
                    <a:p>
                      <a:pPr marL="0" algn="ctr" defTabSz="914400" rtl="0" eaLnBrk="1" latinLnBrk="0" hangingPunct="1"/>
                      <a:r>
                        <a:rPr lang="es-ES" sz="1800" kern="1200" dirty="0" smtClean="0">
                          <a:solidFill>
                            <a:schemeClr val="tx1"/>
                          </a:solidFill>
                          <a:latin typeface="+mn-lt"/>
                          <a:ea typeface="+mn-ea"/>
                          <a:cs typeface="+mn-cs"/>
                        </a:rPr>
                        <a:t>110%</a:t>
                      </a:r>
                      <a:endParaRPr lang="es-ES" sz="1800" kern="1200" dirty="0">
                        <a:solidFill>
                          <a:schemeClr val="tx1"/>
                        </a:solidFill>
                        <a:latin typeface="+mn-lt"/>
                        <a:ea typeface="+mn-ea"/>
                        <a:cs typeface="+mn-cs"/>
                      </a:endParaRPr>
                    </a:p>
                  </a:txBody>
                  <a:tcPr/>
                </a:tc>
              </a:tr>
            </a:tbl>
          </a:graphicData>
        </a:graphic>
      </p:graphicFrame>
    </p:spTree>
    <p:extLst>
      <p:ext uri="{BB962C8B-B14F-4D97-AF65-F5344CB8AC3E}">
        <p14:creationId xmlns:p14="http://schemas.microsoft.com/office/powerpoint/2010/main" val="3180546989"/>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Alta tensión">
  <a:themeElements>
    <a:clrScheme name="">
      <a:dk1>
        <a:srgbClr val="003366"/>
      </a:dk1>
      <a:lt1>
        <a:srgbClr val="99CCFF"/>
      </a:lt1>
      <a:dk2>
        <a:srgbClr val="FFFFFF"/>
      </a:dk2>
      <a:lt2>
        <a:srgbClr val="006699"/>
      </a:lt2>
      <a:accent1>
        <a:srgbClr val="FFFF99"/>
      </a:accent1>
      <a:accent2>
        <a:srgbClr val="01B0FF"/>
      </a:accent2>
      <a:accent3>
        <a:srgbClr val="CAE2FF"/>
      </a:accent3>
      <a:accent4>
        <a:srgbClr val="002A56"/>
      </a:accent4>
      <a:accent5>
        <a:srgbClr val="FFFFCA"/>
      </a:accent5>
      <a:accent6>
        <a:srgbClr val="019FE7"/>
      </a:accent6>
      <a:hlink>
        <a:srgbClr val="6666FF"/>
      </a:hlink>
      <a:folHlink>
        <a:srgbClr val="1C6D9A"/>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b" anchorCtr="0" compatLnSpc="1">
        <a:prstTxWarp prst="textNoShape">
          <a:avLst/>
        </a:prstTxWarp>
        <a:spAutoFit/>
      </a:bodyPr>
      <a:lstStyle>
        <a:defPPr marL="0" marR="0" indent="0" algn="r" defTabSz="914400" rtl="0" eaLnBrk="1" fontAlgn="base" latinLnBrk="0" hangingPunct="1">
          <a:lnSpc>
            <a:spcPct val="80000"/>
          </a:lnSpc>
          <a:spcBef>
            <a:spcPct val="0"/>
          </a:spcBef>
          <a:spcAft>
            <a:spcPct val="0"/>
          </a:spcAft>
          <a:buClrTx/>
          <a:buSzTx/>
          <a:buFontTx/>
          <a:buNone/>
          <a:tabLst/>
          <a:defRPr kumimoji="0" lang="es-ES" sz="2800" b="1" i="0" u="none" strike="noStrike" cap="none" normalizeH="0" baseline="0" smtClean="0">
            <a:ln>
              <a:noFill/>
            </a:ln>
            <a:solidFill>
              <a:srgbClr val="002A54"/>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b" anchorCtr="0" compatLnSpc="1">
        <a:prstTxWarp prst="textNoShape">
          <a:avLst/>
        </a:prstTxWarp>
        <a:spAutoFit/>
      </a:bodyPr>
      <a:lstStyle>
        <a:defPPr marL="0" marR="0" indent="0" algn="r" defTabSz="914400" rtl="0" eaLnBrk="1" fontAlgn="base" latinLnBrk="0" hangingPunct="1">
          <a:lnSpc>
            <a:spcPct val="80000"/>
          </a:lnSpc>
          <a:spcBef>
            <a:spcPct val="0"/>
          </a:spcBef>
          <a:spcAft>
            <a:spcPct val="0"/>
          </a:spcAft>
          <a:buClrTx/>
          <a:buSzTx/>
          <a:buFontTx/>
          <a:buNone/>
          <a:tabLst/>
          <a:defRPr kumimoji="0" lang="es-ES" sz="2800" b="1" i="0" u="none" strike="noStrike" cap="none" normalizeH="0" baseline="0" smtClean="0">
            <a:ln>
              <a:noFill/>
            </a:ln>
            <a:solidFill>
              <a:srgbClr val="002A54"/>
            </a:solidFill>
            <a:effectLst/>
            <a:latin typeface="Arial" charset="0"/>
            <a:cs typeface="Arial" charset="0"/>
          </a:defRPr>
        </a:defPPr>
      </a:lstStyle>
    </a:lnDef>
  </a:objectDefaults>
  <a:extraClrSchemeLst>
    <a:extraClrScheme>
      <a:clrScheme name="Alta tensión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clrMap bg1="dk2" tx1="lt1" bg2="dk1" tx2="lt2" accent1="accent1" accent2="accent2" accent3="accent3" accent4="accent4" accent5="accent5" accent6="accent6" hlink="hlink" folHlink="folHlink"/>
    </a:extraClrScheme>
    <a:extraClrScheme>
      <a:clrScheme name="Alta tensión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Alta tensión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lta tensión 4">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0AAAA"/>
        </a:accent5>
        <a:accent6>
          <a:srgbClr val="B95C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Alta tensión 5">
        <a:dk1>
          <a:srgbClr val="1C3956"/>
        </a:dk1>
        <a:lt1>
          <a:srgbClr val="FFFFFF"/>
        </a:lt1>
        <a:dk2>
          <a:srgbClr val="003366"/>
        </a:dk2>
        <a:lt2>
          <a:srgbClr val="DDDDDD"/>
        </a:lt2>
        <a:accent1>
          <a:srgbClr val="3D7CBB"/>
        </a:accent1>
        <a:accent2>
          <a:srgbClr val="00152A"/>
        </a:accent2>
        <a:accent3>
          <a:srgbClr val="AAADB8"/>
        </a:accent3>
        <a:accent4>
          <a:srgbClr val="DADADA"/>
        </a:accent4>
        <a:accent5>
          <a:srgbClr val="AFBFDA"/>
        </a:accent5>
        <a:accent6>
          <a:srgbClr val="001225"/>
        </a:accent6>
        <a:hlink>
          <a:srgbClr val="33CCCC"/>
        </a:hlink>
        <a:folHlink>
          <a:srgbClr val="96B9DC"/>
        </a:folHlink>
      </a:clrScheme>
      <a:clrMap bg1="dk2" tx1="lt1" bg2="dk1" tx2="lt2" accent1="accent1" accent2="accent2" accent3="accent3" accent4="accent4" accent5="accent5" accent6="accent6" hlink="hlink" folHlink="folHlink"/>
    </a:extraClrScheme>
    <a:extraClrScheme>
      <a:clrScheme name="Alta tensión 6">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B"/>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Alta tensión 7">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8"/>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
      <a:clrScheme name="Alta tensión 8">
        <a:dk1>
          <a:srgbClr val="001932"/>
        </a:dk1>
        <a:lt1>
          <a:srgbClr val="FFFFFF"/>
        </a:lt1>
        <a:dk2>
          <a:srgbClr val="2181B7"/>
        </a:dk2>
        <a:lt2>
          <a:srgbClr val="CCFFFF"/>
        </a:lt2>
        <a:accent1>
          <a:srgbClr val="FF9966"/>
        </a:accent1>
        <a:accent2>
          <a:srgbClr val="01B0FF"/>
        </a:accent2>
        <a:accent3>
          <a:srgbClr val="ABC1D8"/>
        </a:accent3>
        <a:accent4>
          <a:srgbClr val="DADADA"/>
        </a:accent4>
        <a:accent5>
          <a:srgbClr val="FFCAB8"/>
        </a:accent5>
        <a:accent6>
          <a:srgbClr val="019FE7"/>
        </a:accent6>
        <a:hlink>
          <a:srgbClr val="6666FF"/>
        </a:hlink>
        <a:folHlink>
          <a:srgbClr val="1C6D9A"/>
        </a:folHlink>
      </a:clrScheme>
      <a:clrMap bg1="dk2" tx1="lt1" bg2="dk1" tx2="lt2" accent1="accent1" accent2="accent2" accent3="accent3" accent4="accent4" accent5="accent5" accent6="accent6" hlink="hlink" folHlink="folHlink"/>
    </a:extraClrScheme>
    <a:extraClrScheme>
      <a:clrScheme name="Alta tensión 9">
        <a:dk1>
          <a:srgbClr val="000099"/>
        </a:dk1>
        <a:lt1>
          <a:srgbClr val="2181B7"/>
        </a:lt1>
        <a:dk2>
          <a:srgbClr val="FFFFFF"/>
        </a:dk2>
        <a:lt2>
          <a:srgbClr val="001932"/>
        </a:lt2>
        <a:accent1>
          <a:srgbClr val="FF9966"/>
        </a:accent1>
        <a:accent2>
          <a:srgbClr val="01B0FF"/>
        </a:accent2>
        <a:accent3>
          <a:srgbClr val="ABC1D8"/>
        </a:accent3>
        <a:accent4>
          <a:srgbClr val="000082"/>
        </a:accent4>
        <a:accent5>
          <a:srgbClr val="FFCAB8"/>
        </a:accent5>
        <a:accent6>
          <a:srgbClr val="019FE7"/>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Alta tensión 10">
        <a:dk1>
          <a:srgbClr val="000099"/>
        </a:dk1>
        <a:lt1>
          <a:srgbClr val="2181B7"/>
        </a:lt1>
        <a:dk2>
          <a:srgbClr val="FFFFFF"/>
        </a:dk2>
        <a:lt2>
          <a:srgbClr val="001932"/>
        </a:lt2>
        <a:accent1>
          <a:srgbClr val="FFFF99"/>
        </a:accent1>
        <a:accent2>
          <a:srgbClr val="01B0FF"/>
        </a:accent2>
        <a:accent3>
          <a:srgbClr val="ABC1D8"/>
        </a:accent3>
        <a:accent4>
          <a:srgbClr val="000082"/>
        </a:accent4>
        <a:accent5>
          <a:srgbClr val="FFFFCA"/>
        </a:accent5>
        <a:accent6>
          <a:srgbClr val="019FE7"/>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Alta tensión 11">
        <a:dk1>
          <a:srgbClr val="000099"/>
        </a:dk1>
        <a:lt1>
          <a:srgbClr val="800000"/>
        </a:lt1>
        <a:dk2>
          <a:srgbClr val="FFFFFF"/>
        </a:dk2>
        <a:lt2>
          <a:srgbClr val="001932"/>
        </a:lt2>
        <a:accent1>
          <a:srgbClr val="FFFF99"/>
        </a:accent1>
        <a:accent2>
          <a:srgbClr val="01B0FF"/>
        </a:accent2>
        <a:accent3>
          <a:srgbClr val="C0AAAA"/>
        </a:accent3>
        <a:accent4>
          <a:srgbClr val="000082"/>
        </a:accent4>
        <a:accent5>
          <a:srgbClr val="FFFFCA"/>
        </a:accent5>
        <a:accent6>
          <a:srgbClr val="019FE7"/>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Alta tensión 12">
        <a:dk1>
          <a:srgbClr val="4C0000"/>
        </a:dk1>
        <a:lt1>
          <a:srgbClr val="99CCFF"/>
        </a:lt1>
        <a:dk2>
          <a:srgbClr val="FFFFFF"/>
        </a:dk2>
        <a:lt2>
          <a:srgbClr val="001932"/>
        </a:lt2>
        <a:accent1>
          <a:srgbClr val="FFFF99"/>
        </a:accent1>
        <a:accent2>
          <a:srgbClr val="01B0FF"/>
        </a:accent2>
        <a:accent3>
          <a:srgbClr val="CAE2FF"/>
        </a:accent3>
        <a:accent4>
          <a:srgbClr val="400000"/>
        </a:accent4>
        <a:accent5>
          <a:srgbClr val="FFFFCA"/>
        </a:accent5>
        <a:accent6>
          <a:srgbClr val="019FE7"/>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Alta tensión 13">
        <a:dk1>
          <a:srgbClr val="7A0000"/>
        </a:dk1>
        <a:lt1>
          <a:srgbClr val="99CCFF"/>
        </a:lt1>
        <a:dk2>
          <a:srgbClr val="FFFFFF"/>
        </a:dk2>
        <a:lt2>
          <a:srgbClr val="15468F"/>
        </a:lt2>
        <a:accent1>
          <a:srgbClr val="FFFF99"/>
        </a:accent1>
        <a:accent2>
          <a:srgbClr val="01B0FF"/>
        </a:accent2>
        <a:accent3>
          <a:srgbClr val="CAE2FF"/>
        </a:accent3>
        <a:accent4>
          <a:srgbClr val="670000"/>
        </a:accent4>
        <a:accent5>
          <a:srgbClr val="FFFFCA"/>
        </a:accent5>
        <a:accent6>
          <a:srgbClr val="019FE7"/>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Alta tensión 14">
        <a:dk1>
          <a:srgbClr val="760000"/>
        </a:dk1>
        <a:lt1>
          <a:srgbClr val="99CCFF"/>
        </a:lt1>
        <a:dk2>
          <a:srgbClr val="FFFFFF"/>
        </a:dk2>
        <a:lt2>
          <a:srgbClr val="15468F"/>
        </a:lt2>
        <a:accent1>
          <a:srgbClr val="FFFF99"/>
        </a:accent1>
        <a:accent2>
          <a:srgbClr val="01B0FF"/>
        </a:accent2>
        <a:accent3>
          <a:srgbClr val="CAE2FF"/>
        </a:accent3>
        <a:accent4>
          <a:srgbClr val="640000"/>
        </a:accent4>
        <a:accent5>
          <a:srgbClr val="FFFFCA"/>
        </a:accent5>
        <a:accent6>
          <a:srgbClr val="019FE7"/>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Alta tensión 15">
        <a:dk1>
          <a:srgbClr val="760000"/>
        </a:dk1>
        <a:lt1>
          <a:srgbClr val="99CCFF"/>
        </a:lt1>
        <a:dk2>
          <a:srgbClr val="FFFFFF"/>
        </a:dk2>
        <a:lt2>
          <a:srgbClr val="A8C6F2"/>
        </a:lt2>
        <a:accent1>
          <a:srgbClr val="FFFF99"/>
        </a:accent1>
        <a:accent2>
          <a:srgbClr val="01B0FF"/>
        </a:accent2>
        <a:accent3>
          <a:srgbClr val="CAE2FF"/>
        </a:accent3>
        <a:accent4>
          <a:srgbClr val="640000"/>
        </a:accent4>
        <a:accent5>
          <a:srgbClr val="FFFFCA"/>
        </a:accent5>
        <a:accent6>
          <a:srgbClr val="019FE7"/>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Alta tensión 16">
        <a:dk1>
          <a:srgbClr val="760000"/>
        </a:dk1>
        <a:lt1>
          <a:srgbClr val="99CCFF"/>
        </a:lt1>
        <a:dk2>
          <a:srgbClr val="FFFFFF"/>
        </a:dk2>
        <a:lt2>
          <a:srgbClr val="1964B7"/>
        </a:lt2>
        <a:accent1>
          <a:srgbClr val="FFFF99"/>
        </a:accent1>
        <a:accent2>
          <a:srgbClr val="01B0FF"/>
        </a:accent2>
        <a:accent3>
          <a:srgbClr val="CAE2FF"/>
        </a:accent3>
        <a:accent4>
          <a:srgbClr val="640000"/>
        </a:accent4>
        <a:accent5>
          <a:srgbClr val="FFFFCA"/>
        </a:accent5>
        <a:accent6>
          <a:srgbClr val="019FE7"/>
        </a:accent6>
        <a:hlink>
          <a:srgbClr val="6666FF"/>
        </a:hlink>
        <a:folHlink>
          <a:srgbClr val="1C6D9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F08274C8D45EF47BEF16D2755F58AE4" ma:contentTypeVersion="1" ma:contentTypeDescription="Crear nuevo documento." ma:contentTypeScope="" ma:versionID="0551156b07ca620995130238c42e9103">
  <xsd:schema xmlns:xsd="http://www.w3.org/2001/XMLSchema" xmlns:xs="http://www.w3.org/2001/XMLSchema" xmlns:p="http://schemas.microsoft.com/office/2006/metadata/properties" xmlns:ns1="http://schemas.microsoft.com/sharepoint/v3" targetNamespace="http://schemas.microsoft.com/office/2006/metadata/properties" ma:root="true" ma:fieldsID="0b5f0d48ff83a005300e43886532853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AAC094F-D127-4283-97BF-9936FC246266}"/>
</file>

<file path=customXml/itemProps2.xml><?xml version="1.0" encoding="utf-8"?>
<ds:datastoreItem xmlns:ds="http://schemas.openxmlformats.org/officeDocument/2006/customXml" ds:itemID="{0D9B5174-F06B-403A-AA95-01389F2B5D3F}"/>
</file>

<file path=customXml/itemProps3.xml><?xml version="1.0" encoding="utf-8"?>
<ds:datastoreItem xmlns:ds="http://schemas.openxmlformats.org/officeDocument/2006/customXml" ds:itemID="{506AA2FB-D2D8-4DBC-B1E8-5033FD697487}"/>
</file>

<file path=docProps/app.xml><?xml version="1.0" encoding="utf-8"?>
<Properties xmlns="http://schemas.openxmlformats.org/officeDocument/2006/extended-properties" xmlns:vt="http://schemas.openxmlformats.org/officeDocument/2006/docPropsVTypes">
  <Template>Metro</Template>
  <TotalTime>17180</TotalTime>
  <Words>1349</Words>
  <Application>Microsoft Office PowerPoint</Application>
  <PresentationFormat>Presentación en pantalla (4:3)</PresentationFormat>
  <Paragraphs>190</Paragraphs>
  <Slides>19</Slides>
  <Notes>19</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Alta tensión</vt:lpstr>
      <vt:lpstr>Presentación de PowerPoint</vt:lpstr>
      <vt:lpstr>PROYECTO MFP 2014-2020</vt:lpstr>
      <vt:lpstr>POSICIÓN ESPAÑOLA: Cohesión (II)</vt:lpstr>
      <vt:lpstr>PROPUESTA VAN ROMPUY I</vt:lpstr>
      <vt:lpstr>PROPUESTA VAN ROMPUY 2 (I)</vt:lpstr>
      <vt:lpstr>PROPUESTA VAN ROMPUY 2 (II)</vt:lpstr>
      <vt:lpstr>VARIABLES DE LA COHESIÓN I</vt:lpstr>
      <vt:lpstr>VARIABLES DE LA COHESIÓN II</vt:lpstr>
      <vt:lpstr>VARIABLES DE LA COHESIÓN III</vt:lpstr>
      <vt:lpstr>DOTACIONES ADICIONALES</vt:lpstr>
      <vt:lpstr>COHESIÓN: RESULTADO PARA ESPAÑA</vt:lpstr>
      <vt:lpstr>VR2: SALDO FINANCIERO</vt:lpstr>
      <vt:lpstr>VR2: RESULTADO GLOBAL</vt:lpstr>
      <vt:lpstr>CLAÚSULA DE REVISIÓN</vt:lpstr>
      <vt:lpstr>TASAS DE COFINANCIACIÓN SF</vt:lpstr>
      <vt:lpstr>ANTICIPOS</vt:lpstr>
      <vt:lpstr>OTRAS PROVISIONES</vt:lpstr>
      <vt:lpstr>VR2: CONCLUSIONES</vt:lpstr>
      <vt:lpstr>Presentación de PowerPoint</vt:lpstr>
    </vt:vector>
  </TitlesOfParts>
  <Company>IGAE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DGFC</dc:title>
  <dc:creator>KG000237</dc:creator>
  <cp:lastModifiedBy>MDG AUDIOVISUALES</cp:lastModifiedBy>
  <cp:revision>742</cp:revision>
  <cp:lastPrinted>2012-11-27T16:00:23Z</cp:lastPrinted>
  <dcterms:created xsi:type="dcterms:W3CDTF">2006-04-24T09:47:26Z</dcterms:created>
  <dcterms:modified xsi:type="dcterms:W3CDTF">2012-12-14T07:26:18Z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0x0101005F08274C8D45EF47BEF16D2755F58AE4</vt:lpwstr>
  </property>
</Properties>
</file>