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quickStyle3.xml" ContentType="application/vnd.openxmlformats-officedocument.drawingml.diagramStyl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1.xml" ContentType="application/vnd.openxmlformats-officedocument.theme+xml"/>
  <Override PartName="/ppt/diagrams/layout3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302" r:id="rId2"/>
    <p:sldId id="303" r:id="rId3"/>
    <p:sldId id="296" r:id="rId4"/>
    <p:sldId id="301" r:id="rId5"/>
    <p:sldId id="305" r:id="rId6"/>
    <p:sldId id="304" r:id="rId7"/>
    <p:sldId id="306" r:id="rId8"/>
    <p:sldId id="262" r:id="rId9"/>
    <p:sldId id="307" r:id="rId10"/>
    <p:sldId id="308" r:id="rId11"/>
    <p:sldId id="310" r:id="rId12"/>
    <p:sldId id="309" r:id="rId13"/>
    <p:sldId id="311" r:id="rId14"/>
    <p:sldId id="312" r:id="rId15"/>
    <p:sldId id="313" r:id="rId16"/>
    <p:sldId id="292" r:id="rId17"/>
  </p:sldIdLst>
  <p:sldSz cx="9144000" cy="6858000" type="screen4x3"/>
  <p:notesSz cx="6797675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0E64B2"/>
    <a:srgbClr val="051DD1"/>
    <a:srgbClr val="FF6699"/>
    <a:srgbClr val="FFFF66"/>
    <a:srgbClr val="FFFF00"/>
    <a:srgbClr val="020C16"/>
    <a:srgbClr val="80008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28" autoAdjust="0"/>
  </p:normalViewPr>
  <p:slideViewPr>
    <p:cSldViewPr>
      <p:cViewPr>
        <p:scale>
          <a:sx n="91" d="100"/>
          <a:sy n="91" d="100"/>
        </p:scale>
        <p:origin x="-588" y="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C6704C-9798-44B4-88D7-F0D7F857001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18D5AEE-7EB1-42F6-842A-DC74C00BBAAB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400" b="1" dirty="0" smtClean="0">
              <a:latin typeface="Arial Narrow" panose="020B0606020202030204" pitchFamily="34" charset="0"/>
            </a:rPr>
            <a:t>Definición de una Agenda Urbana para España</a:t>
          </a:r>
          <a:endParaRPr lang="en-GB" sz="1400" b="1" dirty="0">
            <a:latin typeface="Arial Narrow" panose="020B0606020202030204" pitchFamily="34" charset="0"/>
          </a:endParaRPr>
        </a:p>
      </dgm:t>
    </dgm:pt>
    <dgm:pt modelId="{726C7F25-32A3-46AD-A565-213F9B7A1132}" type="parTrans" cxnId="{4D60850F-53AB-44B5-A0E7-FB55E5C6B6F8}">
      <dgm:prSet/>
      <dgm:spPr/>
      <dgm:t>
        <a:bodyPr/>
        <a:lstStyle/>
        <a:p>
          <a:pPr algn="ctr"/>
          <a:endParaRPr lang="en-GB"/>
        </a:p>
      </dgm:t>
    </dgm:pt>
    <dgm:pt modelId="{D1A76F76-BD5B-4BC7-964C-391E9247159D}" type="sibTrans" cxnId="{4D60850F-53AB-44B5-A0E7-FB55E5C6B6F8}">
      <dgm:prSet/>
      <dgm:spPr/>
      <dgm:t>
        <a:bodyPr/>
        <a:lstStyle/>
        <a:p>
          <a:pPr algn="ctr"/>
          <a:endParaRPr lang="en-GB"/>
        </a:p>
      </dgm:t>
    </dgm:pt>
    <dgm:pt modelId="{1BB34A92-3DDF-46EA-AAFF-BAA23DA67E0B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400" b="1" dirty="0" smtClean="0">
              <a:latin typeface="Arial Narrow" panose="020B0606020202030204" pitchFamily="34" charset="0"/>
            </a:rPr>
            <a:t>Coordinación e integración de las actuaciones en el ámbito urbano</a:t>
          </a:r>
          <a:endParaRPr lang="en-GB" sz="1400" b="1" dirty="0">
            <a:latin typeface="Arial Narrow" panose="020B0606020202030204" pitchFamily="34" charset="0"/>
          </a:endParaRPr>
        </a:p>
      </dgm:t>
    </dgm:pt>
    <dgm:pt modelId="{E021043A-EFEE-4B01-8615-6D37E1515F41}" type="parTrans" cxnId="{B86ECB68-A74D-4690-B275-029DDF6B25C6}">
      <dgm:prSet/>
      <dgm:spPr/>
      <dgm:t>
        <a:bodyPr/>
        <a:lstStyle/>
        <a:p>
          <a:pPr algn="ctr"/>
          <a:endParaRPr lang="en-GB"/>
        </a:p>
      </dgm:t>
    </dgm:pt>
    <dgm:pt modelId="{4617E9FB-7F3B-4906-A57D-1FD0E6F34B42}" type="sibTrans" cxnId="{B86ECB68-A74D-4690-B275-029DDF6B25C6}">
      <dgm:prSet/>
      <dgm:spPr/>
      <dgm:t>
        <a:bodyPr/>
        <a:lstStyle/>
        <a:p>
          <a:pPr algn="ctr"/>
          <a:endParaRPr lang="en-GB"/>
        </a:p>
      </dgm:t>
    </dgm:pt>
    <dgm:pt modelId="{A2953D96-8D9B-43D8-A191-18F6C52EB13C}">
      <dgm:prSet phldrT="[Texto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1" dirty="0" smtClean="0">
              <a:latin typeface="Arial Narrow" panose="020B0606020202030204" pitchFamily="34" charset="0"/>
            </a:rPr>
            <a:t>Ofrecer unas líneas estratégicas e identificar las líneas de proyectos a financiar</a:t>
          </a:r>
          <a:endParaRPr lang="en-GB" b="1" dirty="0">
            <a:latin typeface="Arial Narrow" panose="020B0606020202030204" pitchFamily="34" charset="0"/>
          </a:endParaRPr>
        </a:p>
      </dgm:t>
    </dgm:pt>
    <dgm:pt modelId="{1D18BC4A-10ED-4134-A481-E053836E4B86}" type="parTrans" cxnId="{6A031422-B660-4CF5-BE3F-F3F360DA4AB1}">
      <dgm:prSet/>
      <dgm:spPr/>
      <dgm:t>
        <a:bodyPr/>
        <a:lstStyle/>
        <a:p>
          <a:endParaRPr lang="en-GB"/>
        </a:p>
      </dgm:t>
    </dgm:pt>
    <dgm:pt modelId="{0A4849F3-886B-45BF-8C3F-B8DF80CC151B}" type="sibTrans" cxnId="{6A031422-B660-4CF5-BE3F-F3F360DA4AB1}">
      <dgm:prSet/>
      <dgm:spPr/>
      <dgm:t>
        <a:bodyPr/>
        <a:lstStyle/>
        <a:p>
          <a:endParaRPr lang="en-GB"/>
        </a:p>
      </dgm:t>
    </dgm:pt>
    <dgm:pt modelId="{AA636D76-7A55-46AC-A166-505894AE08FB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400" b="1" dirty="0" smtClean="0">
              <a:latin typeface="Arial Narrow" panose="020B0606020202030204" pitchFamily="34" charset="0"/>
            </a:rPr>
            <a:t>Potenciar el intercambio de experiencias y difusión de buenas prácticas</a:t>
          </a:r>
          <a:endParaRPr lang="en-GB" sz="1400" b="1" dirty="0">
            <a:latin typeface="Arial Narrow" panose="020B0606020202030204" pitchFamily="34" charset="0"/>
          </a:endParaRPr>
        </a:p>
      </dgm:t>
    </dgm:pt>
    <dgm:pt modelId="{15E89641-ABB9-4A97-A5F3-BDA8C69DEAD0}" type="parTrans" cxnId="{9615D868-2A8D-467A-91D7-8F1194603136}">
      <dgm:prSet/>
      <dgm:spPr/>
      <dgm:t>
        <a:bodyPr/>
        <a:lstStyle/>
        <a:p>
          <a:endParaRPr lang="en-GB"/>
        </a:p>
      </dgm:t>
    </dgm:pt>
    <dgm:pt modelId="{E7D56C18-31DD-4477-BD44-74420418F3A0}" type="sibTrans" cxnId="{9615D868-2A8D-467A-91D7-8F1194603136}">
      <dgm:prSet/>
      <dgm:spPr/>
      <dgm:t>
        <a:bodyPr/>
        <a:lstStyle/>
        <a:p>
          <a:endParaRPr lang="en-GB"/>
        </a:p>
      </dgm:t>
    </dgm:pt>
    <dgm:pt modelId="{A49195F3-25B7-4F13-B5DF-63E968950590}" type="pres">
      <dgm:prSet presAssocID="{3EC6704C-9798-44B4-88D7-F0D7F8570012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A0C88A1-41C2-471D-93BD-9B73C11014BD}" type="pres">
      <dgm:prSet presAssocID="{3EC6704C-9798-44B4-88D7-F0D7F8570012}" presName="cycle" presStyleCnt="0"/>
      <dgm:spPr/>
    </dgm:pt>
    <dgm:pt modelId="{6CCFBC67-D49C-4CE3-8B56-742142774B07}" type="pres">
      <dgm:prSet presAssocID="{3EC6704C-9798-44B4-88D7-F0D7F8570012}" presName="centerShape" presStyleCnt="0"/>
      <dgm:spPr/>
    </dgm:pt>
    <dgm:pt modelId="{5AA347F1-FD46-46F9-BD28-FF4CF0192EEE}" type="pres">
      <dgm:prSet presAssocID="{3EC6704C-9798-44B4-88D7-F0D7F8570012}" presName="connSite" presStyleLbl="node1" presStyleIdx="0" presStyleCnt="5"/>
      <dgm:spPr/>
    </dgm:pt>
    <dgm:pt modelId="{57CB0180-9918-4FDE-A504-351D38595509}" type="pres">
      <dgm:prSet presAssocID="{3EC6704C-9798-44B4-88D7-F0D7F8570012}" presName="visible" presStyleLbl="node1" presStyleIdx="0" presStyleCnt="5" custScaleX="167142" custScaleY="179321" custLinFactNeighborX="-48060" custLinFactNeighborY="-4986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  <dgm:t>
        <a:bodyPr/>
        <a:lstStyle/>
        <a:p>
          <a:endParaRPr lang="en-GB"/>
        </a:p>
      </dgm:t>
    </dgm:pt>
    <dgm:pt modelId="{67AA2330-152A-483F-9FF8-489BD3D4C460}" type="pres">
      <dgm:prSet presAssocID="{726C7F25-32A3-46AD-A565-213F9B7A1132}" presName="Name25" presStyleLbl="parChTrans1D1" presStyleIdx="0" presStyleCnt="4"/>
      <dgm:spPr/>
      <dgm:t>
        <a:bodyPr/>
        <a:lstStyle/>
        <a:p>
          <a:endParaRPr lang="en-GB"/>
        </a:p>
      </dgm:t>
    </dgm:pt>
    <dgm:pt modelId="{2C84DF72-5748-4DBF-9E45-363A1C39C6B8}" type="pres">
      <dgm:prSet presAssocID="{818D5AEE-7EB1-42F6-842A-DC74C00BBAAB}" presName="node" presStyleCnt="0"/>
      <dgm:spPr/>
    </dgm:pt>
    <dgm:pt modelId="{270D231D-E79A-45A7-9D38-A53A2747F7B3}" type="pres">
      <dgm:prSet presAssocID="{818D5AEE-7EB1-42F6-842A-DC74C00BBAAB}" presName="parentNode" presStyleLbl="node1" presStyleIdx="1" presStyleCnt="5" custScaleX="268775" custScaleY="95152" custLinFactX="36999" custLinFactNeighborX="100000" custLinFactNeighborY="100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A0EDE6-7413-4FED-B24B-BC0E6ED09732}" type="pres">
      <dgm:prSet presAssocID="{818D5AEE-7EB1-42F6-842A-DC74C00BBAAB}" presName="childNode" presStyleLbl="revTx" presStyleIdx="0" presStyleCnt="0">
        <dgm:presLayoutVars>
          <dgm:bulletEnabled val="1"/>
        </dgm:presLayoutVars>
      </dgm:prSet>
      <dgm:spPr/>
    </dgm:pt>
    <dgm:pt modelId="{7B13EA8D-543B-4152-B564-32D4B5D82856}" type="pres">
      <dgm:prSet presAssocID="{E021043A-EFEE-4B01-8615-6D37E1515F41}" presName="Name25" presStyleLbl="parChTrans1D1" presStyleIdx="1" presStyleCnt="4"/>
      <dgm:spPr/>
      <dgm:t>
        <a:bodyPr/>
        <a:lstStyle/>
        <a:p>
          <a:endParaRPr lang="en-GB"/>
        </a:p>
      </dgm:t>
    </dgm:pt>
    <dgm:pt modelId="{43D0EEC7-FE2C-46E2-92DA-080ACEBD754F}" type="pres">
      <dgm:prSet presAssocID="{1BB34A92-3DDF-46EA-AAFF-BAA23DA67E0B}" presName="node" presStyleCnt="0"/>
      <dgm:spPr/>
    </dgm:pt>
    <dgm:pt modelId="{EC1BD057-3185-4785-8FCB-673A17D16142}" type="pres">
      <dgm:prSet presAssocID="{1BB34A92-3DDF-46EA-AAFF-BAA23DA67E0B}" presName="parentNode" presStyleLbl="node1" presStyleIdx="2" presStyleCnt="5" custScaleX="325552" custScaleY="88494" custLinFactX="92821" custLinFactNeighborX="100000" custLinFactNeighborY="-94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2EC45F7-D7C0-4FF0-81E5-EA1F952A3904}" type="pres">
      <dgm:prSet presAssocID="{1BB34A92-3DDF-46EA-AAFF-BAA23DA67E0B}" presName="childNode" presStyleLbl="revTx" presStyleIdx="0" presStyleCnt="0">
        <dgm:presLayoutVars>
          <dgm:bulletEnabled val="1"/>
        </dgm:presLayoutVars>
      </dgm:prSet>
      <dgm:spPr/>
    </dgm:pt>
    <dgm:pt modelId="{4005F059-BC10-480E-8916-DEA5A038FB25}" type="pres">
      <dgm:prSet presAssocID="{1D18BC4A-10ED-4134-A481-E053836E4B86}" presName="Name25" presStyleLbl="parChTrans1D1" presStyleIdx="2" presStyleCnt="4"/>
      <dgm:spPr/>
      <dgm:t>
        <a:bodyPr/>
        <a:lstStyle/>
        <a:p>
          <a:endParaRPr lang="en-GB"/>
        </a:p>
      </dgm:t>
    </dgm:pt>
    <dgm:pt modelId="{9BF3C0F3-2CA2-45C1-B550-61B7B9461A34}" type="pres">
      <dgm:prSet presAssocID="{A2953D96-8D9B-43D8-A191-18F6C52EB13C}" presName="node" presStyleCnt="0"/>
      <dgm:spPr/>
    </dgm:pt>
    <dgm:pt modelId="{B307D293-302C-42C4-AB6E-A1C0838D6352}" type="pres">
      <dgm:prSet presAssocID="{A2953D96-8D9B-43D8-A191-18F6C52EB13C}" presName="parentNode" presStyleLbl="node1" presStyleIdx="3" presStyleCnt="5" custScaleX="319224" custScaleY="90423" custLinFactX="100000" custLinFactNeighborX="106550" custLinFactNeighborY="-15898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A56885-DCA8-4908-A244-C15A1C1E1818}" type="pres">
      <dgm:prSet presAssocID="{A2953D96-8D9B-43D8-A191-18F6C52EB13C}" presName="childNode" presStyleLbl="revTx" presStyleIdx="0" presStyleCnt="0">
        <dgm:presLayoutVars>
          <dgm:bulletEnabled val="1"/>
        </dgm:presLayoutVars>
      </dgm:prSet>
      <dgm:spPr/>
    </dgm:pt>
    <dgm:pt modelId="{15E0DFEB-0F3A-4874-954B-B2C7A09D3993}" type="pres">
      <dgm:prSet presAssocID="{15E89641-ABB9-4A97-A5F3-BDA8C69DEAD0}" presName="Name25" presStyleLbl="parChTrans1D1" presStyleIdx="3" presStyleCnt="4"/>
      <dgm:spPr/>
      <dgm:t>
        <a:bodyPr/>
        <a:lstStyle/>
        <a:p>
          <a:endParaRPr lang="en-GB"/>
        </a:p>
      </dgm:t>
    </dgm:pt>
    <dgm:pt modelId="{B8B58184-2084-42DF-B42B-C3FD8F722ED1}" type="pres">
      <dgm:prSet presAssocID="{AA636D76-7A55-46AC-A166-505894AE08FB}" presName="node" presStyleCnt="0"/>
      <dgm:spPr/>
    </dgm:pt>
    <dgm:pt modelId="{2192F7AF-36B8-433E-8CC3-D117319FDFA3}" type="pres">
      <dgm:prSet presAssocID="{AA636D76-7A55-46AC-A166-505894AE08FB}" presName="parentNode" presStyleLbl="node1" presStyleIdx="4" presStyleCnt="5" custScaleX="268775" custScaleY="108902" custLinFactX="44073" custLinFactNeighborX="100000" custLinFactNeighborY="-1253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EE2169-CEF9-40A8-A28A-555C9BBFB81F}" type="pres">
      <dgm:prSet presAssocID="{AA636D76-7A55-46AC-A166-505894AE08FB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24FF0088-4CC8-4E2A-83CC-A4E9FF43087C}" type="presOf" srcId="{E021043A-EFEE-4B01-8615-6D37E1515F41}" destId="{7B13EA8D-543B-4152-B564-32D4B5D82856}" srcOrd="0" destOrd="0" presId="urn:microsoft.com/office/officeart/2005/8/layout/radial2"/>
    <dgm:cxn modelId="{DB942600-CEDC-43E5-824A-11AE79ACBD45}" type="presOf" srcId="{A2953D96-8D9B-43D8-A191-18F6C52EB13C}" destId="{B307D293-302C-42C4-AB6E-A1C0838D6352}" srcOrd="0" destOrd="0" presId="urn:microsoft.com/office/officeart/2005/8/layout/radial2"/>
    <dgm:cxn modelId="{7930879B-A6D1-4ED3-B18D-7D8DA4D47473}" type="presOf" srcId="{818D5AEE-7EB1-42F6-842A-DC74C00BBAAB}" destId="{270D231D-E79A-45A7-9D38-A53A2747F7B3}" srcOrd="0" destOrd="0" presId="urn:microsoft.com/office/officeart/2005/8/layout/radial2"/>
    <dgm:cxn modelId="{311B5E39-3D4B-4E7D-9145-16F331E4DEA8}" type="presOf" srcId="{1BB34A92-3DDF-46EA-AAFF-BAA23DA67E0B}" destId="{EC1BD057-3185-4785-8FCB-673A17D16142}" srcOrd="0" destOrd="0" presId="urn:microsoft.com/office/officeart/2005/8/layout/radial2"/>
    <dgm:cxn modelId="{291F01DE-1637-44F2-8C88-7EE7FFA55296}" type="presOf" srcId="{1D18BC4A-10ED-4134-A481-E053836E4B86}" destId="{4005F059-BC10-480E-8916-DEA5A038FB25}" srcOrd="0" destOrd="0" presId="urn:microsoft.com/office/officeart/2005/8/layout/radial2"/>
    <dgm:cxn modelId="{9615D868-2A8D-467A-91D7-8F1194603136}" srcId="{3EC6704C-9798-44B4-88D7-F0D7F8570012}" destId="{AA636D76-7A55-46AC-A166-505894AE08FB}" srcOrd="3" destOrd="0" parTransId="{15E89641-ABB9-4A97-A5F3-BDA8C69DEAD0}" sibTransId="{E7D56C18-31DD-4477-BD44-74420418F3A0}"/>
    <dgm:cxn modelId="{6A031422-B660-4CF5-BE3F-F3F360DA4AB1}" srcId="{3EC6704C-9798-44B4-88D7-F0D7F8570012}" destId="{A2953D96-8D9B-43D8-A191-18F6C52EB13C}" srcOrd="2" destOrd="0" parTransId="{1D18BC4A-10ED-4134-A481-E053836E4B86}" sibTransId="{0A4849F3-886B-45BF-8C3F-B8DF80CC151B}"/>
    <dgm:cxn modelId="{632238BC-35DB-4B5B-85E6-F909B8F7823D}" type="presOf" srcId="{15E89641-ABB9-4A97-A5F3-BDA8C69DEAD0}" destId="{15E0DFEB-0F3A-4874-954B-B2C7A09D3993}" srcOrd="0" destOrd="0" presId="urn:microsoft.com/office/officeart/2005/8/layout/radial2"/>
    <dgm:cxn modelId="{ABD8A27F-DAE2-42EF-8E60-36120924D65B}" type="presOf" srcId="{726C7F25-32A3-46AD-A565-213F9B7A1132}" destId="{67AA2330-152A-483F-9FF8-489BD3D4C460}" srcOrd="0" destOrd="0" presId="urn:microsoft.com/office/officeart/2005/8/layout/radial2"/>
    <dgm:cxn modelId="{A342EA4E-ACE1-4D09-8697-A1803C8E23C2}" type="presOf" srcId="{3EC6704C-9798-44B4-88D7-F0D7F8570012}" destId="{A49195F3-25B7-4F13-B5DF-63E968950590}" srcOrd="0" destOrd="0" presId="urn:microsoft.com/office/officeart/2005/8/layout/radial2"/>
    <dgm:cxn modelId="{4D60850F-53AB-44B5-A0E7-FB55E5C6B6F8}" srcId="{3EC6704C-9798-44B4-88D7-F0D7F8570012}" destId="{818D5AEE-7EB1-42F6-842A-DC74C00BBAAB}" srcOrd="0" destOrd="0" parTransId="{726C7F25-32A3-46AD-A565-213F9B7A1132}" sibTransId="{D1A76F76-BD5B-4BC7-964C-391E9247159D}"/>
    <dgm:cxn modelId="{05E7C4E9-24C2-4153-93C9-FE1D4FF7415F}" type="presOf" srcId="{AA636D76-7A55-46AC-A166-505894AE08FB}" destId="{2192F7AF-36B8-433E-8CC3-D117319FDFA3}" srcOrd="0" destOrd="0" presId="urn:microsoft.com/office/officeart/2005/8/layout/radial2"/>
    <dgm:cxn modelId="{B86ECB68-A74D-4690-B275-029DDF6B25C6}" srcId="{3EC6704C-9798-44B4-88D7-F0D7F8570012}" destId="{1BB34A92-3DDF-46EA-AAFF-BAA23DA67E0B}" srcOrd="1" destOrd="0" parTransId="{E021043A-EFEE-4B01-8615-6D37E1515F41}" sibTransId="{4617E9FB-7F3B-4906-A57D-1FD0E6F34B42}"/>
    <dgm:cxn modelId="{FB986C87-6A1B-4E1C-958B-2B33C9427179}" type="presParOf" srcId="{A49195F3-25B7-4F13-B5DF-63E968950590}" destId="{EA0C88A1-41C2-471D-93BD-9B73C11014BD}" srcOrd="0" destOrd="0" presId="urn:microsoft.com/office/officeart/2005/8/layout/radial2"/>
    <dgm:cxn modelId="{E30D3277-D96E-4DB7-93EA-F4A236D51910}" type="presParOf" srcId="{EA0C88A1-41C2-471D-93BD-9B73C11014BD}" destId="{6CCFBC67-D49C-4CE3-8B56-742142774B07}" srcOrd="0" destOrd="0" presId="urn:microsoft.com/office/officeart/2005/8/layout/radial2"/>
    <dgm:cxn modelId="{32DB4EC0-E91B-4417-8A90-88AF4B219C9A}" type="presParOf" srcId="{6CCFBC67-D49C-4CE3-8B56-742142774B07}" destId="{5AA347F1-FD46-46F9-BD28-FF4CF0192EEE}" srcOrd="0" destOrd="0" presId="urn:microsoft.com/office/officeart/2005/8/layout/radial2"/>
    <dgm:cxn modelId="{723CECCB-8357-4920-9505-15488C895CA0}" type="presParOf" srcId="{6CCFBC67-D49C-4CE3-8B56-742142774B07}" destId="{57CB0180-9918-4FDE-A504-351D38595509}" srcOrd="1" destOrd="0" presId="urn:microsoft.com/office/officeart/2005/8/layout/radial2"/>
    <dgm:cxn modelId="{D6F576A4-0E26-4E97-BDFF-245458C6E3F3}" type="presParOf" srcId="{EA0C88A1-41C2-471D-93BD-9B73C11014BD}" destId="{67AA2330-152A-483F-9FF8-489BD3D4C460}" srcOrd="1" destOrd="0" presId="urn:microsoft.com/office/officeart/2005/8/layout/radial2"/>
    <dgm:cxn modelId="{B00EE023-BE0A-4321-BC71-EC49EF2335EF}" type="presParOf" srcId="{EA0C88A1-41C2-471D-93BD-9B73C11014BD}" destId="{2C84DF72-5748-4DBF-9E45-363A1C39C6B8}" srcOrd="2" destOrd="0" presId="urn:microsoft.com/office/officeart/2005/8/layout/radial2"/>
    <dgm:cxn modelId="{9D147AEA-8F78-4E2F-99F5-9B669C82E5AA}" type="presParOf" srcId="{2C84DF72-5748-4DBF-9E45-363A1C39C6B8}" destId="{270D231D-E79A-45A7-9D38-A53A2747F7B3}" srcOrd="0" destOrd="0" presId="urn:microsoft.com/office/officeart/2005/8/layout/radial2"/>
    <dgm:cxn modelId="{00C0923D-D0F7-4401-9230-489268619091}" type="presParOf" srcId="{2C84DF72-5748-4DBF-9E45-363A1C39C6B8}" destId="{3AA0EDE6-7413-4FED-B24B-BC0E6ED09732}" srcOrd="1" destOrd="0" presId="urn:microsoft.com/office/officeart/2005/8/layout/radial2"/>
    <dgm:cxn modelId="{D7F79010-4B86-468B-B0FF-60E11C0203A5}" type="presParOf" srcId="{EA0C88A1-41C2-471D-93BD-9B73C11014BD}" destId="{7B13EA8D-543B-4152-B564-32D4B5D82856}" srcOrd="3" destOrd="0" presId="urn:microsoft.com/office/officeart/2005/8/layout/radial2"/>
    <dgm:cxn modelId="{950265E1-04BB-4059-9CFB-866E8A0E3120}" type="presParOf" srcId="{EA0C88A1-41C2-471D-93BD-9B73C11014BD}" destId="{43D0EEC7-FE2C-46E2-92DA-080ACEBD754F}" srcOrd="4" destOrd="0" presId="urn:microsoft.com/office/officeart/2005/8/layout/radial2"/>
    <dgm:cxn modelId="{79B71AE0-322E-411F-B476-C3FC080263F6}" type="presParOf" srcId="{43D0EEC7-FE2C-46E2-92DA-080ACEBD754F}" destId="{EC1BD057-3185-4785-8FCB-673A17D16142}" srcOrd="0" destOrd="0" presId="urn:microsoft.com/office/officeart/2005/8/layout/radial2"/>
    <dgm:cxn modelId="{09FA5CF2-964B-41B4-AA84-1B80219140B8}" type="presParOf" srcId="{43D0EEC7-FE2C-46E2-92DA-080ACEBD754F}" destId="{E2EC45F7-D7C0-4FF0-81E5-EA1F952A3904}" srcOrd="1" destOrd="0" presId="urn:microsoft.com/office/officeart/2005/8/layout/radial2"/>
    <dgm:cxn modelId="{8B4B1197-BAB3-4F81-BE3A-57923E4CCB8F}" type="presParOf" srcId="{EA0C88A1-41C2-471D-93BD-9B73C11014BD}" destId="{4005F059-BC10-480E-8916-DEA5A038FB25}" srcOrd="5" destOrd="0" presId="urn:microsoft.com/office/officeart/2005/8/layout/radial2"/>
    <dgm:cxn modelId="{A0B58755-D778-4FAC-A6A7-255BF96E880C}" type="presParOf" srcId="{EA0C88A1-41C2-471D-93BD-9B73C11014BD}" destId="{9BF3C0F3-2CA2-45C1-B550-61B7B9461A34}" srcOrd="6" destOrd="0" presId="urn:microsoft.com/office/officeart/2005/8/layout/radial2"/>
    <dgm:cxn modelId="{5B9C0FEA-829C-466E-A074-3D1FE2E25310}" type="presParOf" srcId="{9BF3C0F3-2CA2-45C1-B550-61B7B9461A34}" destId="{B307D293-302C-42C4-AB6E-A1C0838D6352}" srcOrd="0" destOrd="0" presId="urn:microsoft.com/office/officeart/2005/8/layout/radial2"/>
    <dgm:cxn modelId="{CA0C1EEF-98F1-4D7F-9C06-0A926919DF45}" type="presParOf" srcId="{9BF3C0F3-2CA2-45C1-B550-61B7B9461A34}" destId="{F5A56885-DCA8-4908-A244-C15A1C1E1818}" srcOrd="1" destOrd="0" presId="urn:microsoft.com/office/officeart/2005/8/layout/radial2"/>
    <dgm:cxn modelId="{49E3457F-3976-4A71-BA00-67866213856A}" type="presParOf" srcId="{EA0C88A1-41C2-471D-93BD-9B73C11014BD}" destId="{15E0DFEB-0F3A-4874-954B-B2C7A09D3993}" srcOrd="7" destOrd="0" presId="urn:microsoft.com/office/officeart/2005/8/layout/radial2"/>
    <dgm:cxn modelId="{F3E19C71-A6BB-476C-B86C-6254F75A6169}" type="presParOf" srcId="{EA0C88A1-41C2-471D-93BD-9B73C11014BD}" destId="{B8B58184-2084-42DF-B42B-C3FD8F722ED1}" srcOrd="8" destOrd="0" presId="urn:microsoft.com/office/officeart/2005/8/layout/radial2"/>
    <dgm:cxn modelId="{2FA63EF7-B6CD-4E9D-8A4E-25137E7D4EB9}" type="presParOf" srcId="{B8B58184-2084-42DF-B42B-C3FD8F722ED1}" destId="{2192F7AF-36B8-433E-8CC3-D117319FDFA3}" srcOrd="0" destOrd="0" presId="urn:microsoft.com/office/officeart/2005/8/layout/radial2"/>
    <dgm:cxn modelId="{C73F0FE1-DB50-49CA-B471-3611C4E88B01}" type="presParOf" srcId="{B8B58184-2084-42DF-B42B-C3FD8F722ED1}" destId="{C7EE2169-CEF9-40A8-A28A-555C9BBFB81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47E7DE-40D8-4786-80F3-6403A72726E4}" type="doc">
      <dgm:prSet loTypeId="urn:microsoft.com/office/officeart/2005/8/layout/gear1" loCatId="process" qsTypeId="urn:microsoft.com/office/officeart/2005/8/quickstyle/simple1" qsCatId="simple" csTypeId="urn:microsoft.com/office/officeart/2005/8/colors/accent4_4" csCatId="accent4" phldr="1"/>
      <dgm:spPr/>
    </dgm:pt>
    <dgm:pt modelId="{249F5DCD-CC34-46D4-9F19-A7580A5E8BFE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Pleno</a:t>
          </a:r>
          <a:endParaRPr lang="en-GB" sz="1400" b="1" dirty="0">
            <a:solidFill>
              <a:schemeClr val="tx1"/>
            </a:solidFill>
          </a:endParaRPr>
        </a:p>
      </dgm:t>
    </dgm:pt>
    <dgm:pt modelId="{5C200D55-9B64-4030-BCF9-E96872ECE734}" type="parTrans" cxnId="{D0C01F39-AB19-441D-B141-CF7749FECB78}">
      <dgm:prSet/>
      <dgm:spPr/>
      <dgm:t>
        <a:bodyPr/>
        <a:lstStyle/>
        <a:p>
          <a:endParaRPr lang="en-GB"/>
        </a:p>
      </dgm:t>
    </dgm:pt>
    <dgm:pt modelId="{870CE603-AA05-4F32-AF0D-13383D618D0E}" type="sibTrans" cxnId="{D0C01F39-AB19-441D-B141-CF7749FECB78}">
      <dgm:prSet/>
      <dgm:spPr/>
      <dgm:t>
        <a:bodyPr/>
        <a:lstStyle/>
        <a:p>
          <a:endParaRPr lang="en-GB"/>
        </a:p>
      </dgm:t>
    </dgm:pt>
    <dgm:pt modelId="{CD0098ED-2F52-48E5-978C-348AC72A495F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Grupos de Trabajo</a:t>
          </a:r>
          <a:endParaRPr lang="en-GB" b="1" dirty="0">
            <a:solidFill>
              <a:schemeClr val="tx1"/>
            </a:solidFill>
          </a:endParaRPr>
        </a:p>
      </dgm:t>
    </dgm:pt>
    <dgm:pt modelId="{28CBC1F8-C788-4D81-8CE4-7DE5B1ECF7D3}" type="parTrans" cxnId="{0DEE6AC8-C25E-4FD3-BB73-8CC00932EEB1}">
      <dgm:prSet/>
      <dgm:spPr/>
      <dgm:t>
        <a:bodyPr/>
        <a:lstStyle/>
        <a:p>
          <a:endParaRPr lang="en-GB"/>
        </a:p>
      </dgm:t>
    </dgm:pt>
    <dgm:pt modelId="{05629939-872A-4821-B66D-BAA3DE945688}" type="sibTrans" cxnId="{0DEE6AC8-C25E-4FD3-BB73-8CC00932EEB1}">
      <dgm:prSet/>
      <dgm:spPr/>
      <dgm:t>
        <a:bodyPr/>
        <a:lstStyle/>
        <a:p>
          <a:endParaRPr lang="en-GB"/>
        </a:p>
      </dgm:t>
    </dgm:pt>
    <dgm:pt modelId="{CDA755F1-CBBD-4923-9886-ED38FE0A55F1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</a:rPr>
            <a:t>GTP</a:t>
          </a:r>
          <a:endParaRPr lang="en-GB" sz="1400" b="1" dirty="0">
            <a:solidFill>
              <a:schemeClr val="tx1"/>
            </a:solidFill>
          </a:endParaRPr>
        </a:p>
      </dgm:t>
    </dgm:pt>
    <dgm:pt modelId="{E5B721B3-7328-47DF-9CB9-7BA661314B68}" type="parTrans" cxnId="{9B05ECAB-16F2-4B43-9C06-A8704CDFB16C}">
      <dgm:prSet/>
      <dgm:spPr/>
      <dgm:t>
        <a:bodyPr/>
        <a:lstStyle/>
        <a:p>
          <a:endParaRPr lang="en-GB"/>
        </a:p>
      </dgm:t>
    </dgm:pt>
    <dgm:pt modelId="{A50FCB53-41D5-4691-B599-218510D36BFC}" type="sibTrans" cxnId="{9B05ECAB-16F2-4B43-9C06-A8704CDFB16C}">
      <dgm:prSet/>
      <dgm:spPr/>
      <dgm:t>
        <a:bodyPr/>
        <a:lstStyle/>
        <a:p>
          <a:endParaRPr lang="en-GB"/>
        </a:p>
      </dgm:t>
    </dgm:pt>
    <dgm:pt modelId="{7AA8EFAD-1678-4722-8E20-7EC9C685014B}" type="pres">
      <dgm:prSet presAssocID="{E147E7DE-40D8-4786-80F3-6403A72726E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9470AD5-2FEA-496C-A2F1-C3ACE03465A5}" type="pres">
      <dgm:prSet presAssocID="{249F5DCD-CC34-46D4-9F19-A7580A5E8BFE}" presName="gear1" presStyleLbl="node1" presStyleIdx="0" presStyleCnt="3" custLinFactNeighborX="1137" custLinFactNeighborY="-367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E45838-5160-4030-A5A8-93DC0AB30DBB}" type="pres">
      <dgm:prSet presAssocID="{249F5DCD-CC34-46D4-9F19-A7580A5E8BFE}" presName="gear1srcNode" presStyleLbl="node1" presStyleIdx="0" presStyleCnt="3"/>
      <dgm:spPr/>
      <dgm:t>
        <a:bodyPr/>
        <a:lstStyle/>
        <a:p>
          <a:endParaRPr lang="en-GB"/>
        </a:p>
      </dgm:t>
    </dgm:pt>
    <dgm:pt modelId="{8A341D3A-B2E4-4CB9-951F-F04F11B231BF}" type="pres">
      <dgm:prSet presAssocID="{249F5DCD-CC34-46D4-9F19-A7580A5E8BFE}" presName="gear1dstNode" presStyleLbl="node1" presStyleIdx="0" presStyleCnt="3"/>
      <dgm:spPr/>
      <dgm:t>
        <a:bodyPr/>
        <a:lstStyle/>
        <a:p>
          <a:endParaRPr lang="en-GB"/>
        </a:p>
      </dgm:t>
    </dgm:pt>
    <dgm:pt modelId="{9A79F5D6-70C5-49F7-AA48-E47F8406D13B}" type="pres">
      <dgm:prSet presAssocID="{CD0098ED-2F52-48E5-978C-348AC72A495F}" presName="gear2" presStyleLbl="node1" presStyleIdx="1" presStyleCnt="3" custScaleX="115771" custScaleY="12360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F268D8-EB42-4B35-900D-B2367538ACAA}" type="pres">
      <dgm:prSet presAssocID="{CD0098ED-2F52-48E5-978C-348AC72A495F}" presName="gear2srcNode" presStyleLbl="node1" presStyleIdx="1" presStyleCnt="3"/>
      <dgm:spPr/>
      <dgm:t>
        <a:bodyPr/>
        <a:lstStyle/>
        <a:p>
          <a:endParaRPr lang="en-GB"/>
        </a:p>
      </dgm:t>
    </dgm:pt>
    <dgm:pt modelId="{660FDC86-54C0-4171-8533-792B3E33F5D9}" type="pres">
      <dgm:prSet presAssocID="{CD0098ED-2F52-48E5-978C-348AC72A495F}" presName="gear2dstNode" presStyleLbl="node1" presStyleIdx="1" presStyleCnt="3"/>
      <dgm:spPr/>
      <dgm:t>
        <a:bodyPr/>
        <a:lstStyle/>
        <a:p>
          <a:endParaRPr lang="en-GB"/>
        </a:p>
      </dgm:t>
    </dgm:pt>
    <dgm:pt modelId="{EEAB1DBC-AF4D-4C88-8621-77185FBE42D9}" type="pres">
      <dgm:prSet presAssocID="{CDA755F1-CBBD-4923-9886-ED38FE0A55F1}" presName="gear3" presStyleLbl="node1" presStyleIdx="2" presStyleCnt="3" custScaleX="118018" custScaleY="111307" custLinFactNeighborX="-4713" custLinFactNeighborY="809"/>
      <dgm:spPr/>
      <dgm:t>
        <a:bodyPr/>
        <a:lstStyle/>
        <a:p>
          <a:endParaRPr lang="en-GB"/>
        </a:p>
      </dgm:t>
    </dgm:pt>
    <dgm:pt modelId="{5F61C1C7-57D2-4FD8-A4B7-6D5EBC5773B1}" type="pres">
      <dgm:prSet presAssocID="{CDA755F1-CBBD-4923-9886-ED38FE0A55F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7CB910-536E-497E-B8E6-38A390F6F4B6}" type="pres">
      <dgm:prSet presAssocID="{CDA755F1-CBBD-4923-9886-ED38FE0A55F1}" presName="gear3srcNode" presStyleLbl="node1" presStyleIdx="2" presStyleCnt="3"/>
      <dgm:spPr/>
      <dgm:t>
        <a:bodyPr/>
        <a:lstStyle/>
        <a:p>
          <a:endParaRPr lang="en-GB"/>
        </a:p>
      </dgm:t>
    </dgm:pt>
    <dgm:pt modelId="{B96A8852-9480-430E-9AC8-51FF341759C2}" type="pres">
      <dgm:prSet presAssocID="{CDA755F1-CBBD-4923-9886-ED38FE0A55F1}" presName="gear3dstNode" presStyleLbl="node1" presStyleIdx="2" presStyleCnt="3"/>
      <dgm:spPr/>
      <dgm:t>
        <a:bodyPr/>
        <a:lstStyle/>
        <a:p>
          <a:endParaRPr lang="en-GB"/>
        </a:p>
      </dgm:t>
    </dgm:pt>
    <dgm:pt modelId="{9DD90AA9-1A36-406F-B14B-2A72732D0C4D}" type="pres">
      <dgm:prSet presAssocID="{870CE603-AA05-4F32-AF0D-13383D618D0E}" presName="connector1" presStyleLbl="sibTrans2D1" presStyleIdx="0" presStyleCnt="3" custScaleX="116193" custScaleY="105634"/>
      <dgm:spPr/>
      <dgm:t>
        <a:bodyPr/>
        <a:lstStyle/>
        <a:p>
          <a:endParaRPr lang="en-GB"/>
        </a:p>
      </dgm:t>
    </dgm:pt>
    <dgm:pt modelId="{B2A209E9-AD68-4324-9A2C-8865417F90DD}" type="pres">
      <dgm:prSet presAssocID="{05629939-872A-4821-B66D-BAA3DE945688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B60D9A13-0005-4DDA-B19F-B9195F18AC11}" type="pres">
      <dgm:prSet presAssocID="{A50FCB53-41D5-4691-B599-218510D36BFC}" presName="connector3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F58B3587-6F83-4812-BE85-65584988EEFE}" type="presOf" srcId="{CD0098ED-2F52-48E5-978C-348AC72A495F}" destId="{A6F268D8-EB42-4B35-900D-B2367538ACAA}" srcOrd="1" destOrd="0" presId="urn:microsoft.com/office/officeart/2005/8/layout/gear1"/>
    <dgm:cxn modelId="{D0C01F39-AB19-441D-B141-CF7749FECB78}" srcId="{E147E7DE-40D8-4786-80F3-6403A72726E4}" destId="{249F5DCD-CC34-46D4-9F19-A7580A5E8BFE}" srcOrd="0" destOrd="0" parTransId="{5C200D55-9B64-4030-BCF9-E96872ECE734}" sibTransId="{870CE603-AA05-4F32-AF0D-13383D618D0E}"/>
    <dgm:cxn modelId="{915F150A-A890-4AD2-B99D-71E095089BB7}" type="presOf" srcId="{870CE603-AA05-4F32-AF0D-13383D618D0E}" destId="{9DD90AA9-1A36-406F-B14B-2A72732D0C4D}" srcOrd="0" destOrd="0" presId="urn:microsoft.com/office/officeart/2005/8/layout/gear1"/>
    <dgm:cxn modelId="{74E86F90-079D-49A0-AA36-D3ABA1CF330E}" type="presOf" srcId="{249F5DCD-CC34-46D4-9F19-A7580A5E8BFE}" destId="{61E45838-5160-4030-A5A8-93DC0AB30DBB}" srcOrd="1" destOrd="0" presId="urn:microsoft.com/office/officeart/2005/8/layout/gear1"/>
    <dgm:cxn modelId="{A5443F46-1A68-4495-9D75-234DA5EF3155}" type="presOf" srcId="{249F5DCD-CC34-46D4-9F19-A7580A5E8BFE}" destId="{19470AD5-2FEA-496C-A2F1-C3ACE03465A5}" srcOrd="0" destOrd="0" presId="urn:microsoft.com/office/officeart/2005/8/layout/gear1"/>
    <dgm:cxn modelId="{0DEE6AC8-C25E-4FD3-BB73-8CC00932EEB1}" srcId="{E147E7DE-40D8-4786-80F3-6403A72726E4}" destId="{CD0098ED-2F52-48E5-978C-348AC72A495F}" srcOrd="1" destOrd="0" parTransId="{28CBC1F8-C788-4D81-8CE4-7DE5B1ECF7D3}" sibTransId="{05629939-872A-4821-B66D-BAA3DE945688}"/>
    <dgm:cxn modelId="{A7EF071D-B9A8-47A9-97D1-D9A3E1052279}" type="presOf" srcId="{249F5DCD-CC34-46D4-9F19-A7580A5E8BFE}" destId="{8A341D3A-B2E4-4CB9-951F-F04F11B231BF}" srcOrd="2" destOrd="0" presId="urn:microsoft.com/office/officeart/2005/8/layout/gear1"/>
    <dgm:cxn modelId="{50FE6DFD-7D77-4C05-A3EC-B2A0C030A8C2}" type="presOf" srcId="{CDA755F1-CBBD-4923-9886-ED38FE0A55F1}" destId="{B96A8852-9480-430E-9AC8-51FF341759C2}" srcOrd="3" destOrd="0" presId="urn:microsoft.com/office/officeart/2005/8/layout/gear1"/>
    <dgm:cxn modelId="{8CA28828-02D2-4B9E-8075-2BC9B8096D50}" type="presOf" srcId="{CD0098ED-2F52-48E5-978C-348AC72A495F}" destId="{9A79F5D6-70C5-49F7-AA48-E47F8406D13B}" srcOrd="0" destOrd="0" presId="urn:microsoft.com/office/officeart/2005/8/layout/gear1"/>
    <dgm:cxn modelId="{9B05ECAB-16F2-4B43-9C06-A8704CDFB16C}" srcId="{E147E7DE-40D8-4786-80F3-6403A72726E4}" destId="{CDA755F1-CBBD-4923-9886-ED38FE0A55F1}" srcOrd="2" destOrd="0" parTransId="{E5B721B3-7328-47DF-9CB9-7BA661314B68}" sibTransId="{A50FCB53-41D5-4691-B599-218510D36BFC}"/>
    <dgm:cxn modelId="{A18D576F-5EC3-4CCC-AE94-18D10E5CB3FB}" type="presOf" srcId="{CD0098ED-2F52-48E5-978C-348AC72A495F}" destId="{660FDC86-54C0-4171-8533-792B3E33F5D9}" srcOrd="2" destOrd="0" presId="urn:microsoft.com/office/officeart/2005/8/layout/gear1"/>
    <dgm:cxn modelId="{805892B2-EFF7-4566-908A-4A6CB96F55B6}" type="presOf" srcId="{E147E7DE-40D8-4786-80F3-6403A72726E4}" destId="{7AA8EFAD-1678-4722-8E20-7EC9C685014B}" srcOrd="0" destOrd="0" presId="urn:microsoft.com/office/officeart/2005/8/layout/gear1"/>
    <dgm:cxn modelId="{D17334BE-E9EE-4B66-9D32-2DDF73D2BB80}" type="presOf" srcId="{05629939-872A-4821-B66D-BAA3DE945688}" destId="{B2A209E9-AD68-4324-9A2C-8865417F90DD}" srcOrd="0" destOrd="0" presId="urn:microsoft.com/office/officeart/2005/8/layout/gear1"/>
    <dgm:cxn modelId="{DF6A61D6-201C-4B3E-91AF-DAE9F1F86900}" type="presOf" srcId="{A50FCB53-41D5-4691-B599-218510D36BFC}" destId="{B60D9A13-0005-4DDA-B19F-B9195F18AC11}" srcOrd="0" destOrd="0" presId="urn:microsoft.com/office/officeart/2005/8/layout/gear1"/>
    <dgm:cxn modelId="{D979A4C8-C89D-4A5F-88D3-BFE8330F9E05}" type="presOf" srcId="{CDA755F1-CBBD-4923-9886-ED38FE0A55F1}" destId="{EEAB1DBC-AF4D-4C88-8621-77185FBE42D9}" srcOrd="0" destOrd="0" presId="urn:microsoft.com/office/officeart/2005/8/layout/gear1"/>
    <dgm:cxn modelId="{F8FFD3B3-0CBE-4F00-AABE-B2F4C0EF521D}" type="presOf" srcId="{CDA755F1-CBBD-4923-9886-ED38FE0A55F1}" destId="{3E7CB910-536E-497E-B8E6-38A390F6F4B6}" srcOrd="2" destOrd="0" presId="urn:microsoft.com/office/officeart/2005/8/layout/gear1"/>
    <dgm:cxn modelId="{2B479BC4-0D01-4AE3-B09C-1114AA1D71CE}" type="presOf" srcId="{CDA755F1-CBBD-4923-9886-ED38FE0A55F1}" destId="{5F61C1C7-57D2-4FD8-A4B7-6D5EBC5773B1}" srcOrd="1" destOrd="0" presId="urn:microsoft.com/office/officeart/2005/8/layout/gear1"/>
    <dgm:cxn modelId="{C3BEF95A-3367-4B12-8F57-3408603FE90B}" type="presParOf" srcId="{7AA8EFAD-1678-4722-8E20-7EC9C685014B}" destId="{19470AD5-2FEA-496C-A2F1-C3ACE03465A5}" srcOrd="0" destOrd="0" presId="urn:microsoft.com/office/officeart/2005/8/layout/gear1"/>
    <dgm:cxn modelId="{B2F31825-2AB3-4904-BDB2-742CCE863DC5}" type="presParOf" srcId="{7AA8EFAD-1678-4722-8E20-7EC9C685014B}" destId="{61E45838-5160-4030-A5A8-93DC0AB30DBB}" srcOrd="1" destOrd="0" presId="urn:microsoft.com/office/officeart/2005/8/layout/gear1"/>
    <dgm:cxn modelId="{1AD324BC-D527-486A-80EF-4367B79C0026}" type="presParOf" srcId="{7AA8EFAD-1678-4722-8E20-7EC9C685014B}" destId="{8A341D3A-B2E4-4CB9-951F-F04F11B231BF}" srcOrd="2" destOrd="0" presId="urn:microsoft.com/office/officeart/2005/8/layout/gear1"/>
    <dgm:cxn modelId="{94569B96-383A-4FAA-8B9A-D503D45E1596}" type="presParOf" srcId="{7AA8EFAD-1678-4722-8E20-7EC9C685014B}" destId="{9A79F5D6-70C5-49F7-AA48-E47F8406D13B}" srcOrd="3" destOrd="0" presId="urn:microsoft.com/office/officeart/2005/8/layout/gear1"/>
    <dgm:cxn modelId="{03103848-C19D-4C75-BA88-FF03DF4F1E9F}" type="presParOf" srcId="{7AA8EFAD-1678-4722-8E20-7EC9C685014B}" destId="{A6F268D8-EB42-4B35-900D-B2367538ACAA}" srcOrd="4" destOrd="0" presId="urn:microsoft.com/office/officeart/2005/8/layout/gear1"/>
    <dgm:cxn modelId="{E5C325CA-9DD6-4AA7-8E49-964B5D64B093}" type="presParOf" srcId="{7AA8EFAD-1678-4722-8E20-7EC9C685014B}" destId="{660FDC86-54C0-4171-8533-792B3E33F5D9}" srcOrd="5" destOrd="0" presId="urn:microsoft.com/office/officeart/2005/8/layout/gear1"/>
    <dgm:cxn modelId="{B93E9D92-CC85-478E-9DA9-9FC05A1323F5}" type="presParOf" srcId="{7AA8EFAD-1678-4722-8E20-7EC9C685014B}" destId="{EEAB1DBC-AF4D-4C88-8621-77185FBE42D9}" srcOrd="6" destOrd="0" presId="urn:microsoft.com/office/officeart/2005/8/layout/gear1"/>
    <dgm:cxn modelId="{0307E20F-1596-4894-97A4-B8CF558FA1B5}" type="presParOf" srcId="{7AA8EFAD-1678-4722-8E20-7EC9C685014B}" destId="{5F61C1C7-57D2-4FD8-A4B7-6D5EBC5773B1}" srcOrd="7" destOrd="0" presId="urn:microsoft.com/office/officeart/2005/8/layout/gear1"/>
    <dgm:cxn modelId="{0BDA880D-6D3F-48F3-AEF4-82CCB023D1FE}" type="presParOf" srcId="{7AA8EFAD-1678-4722-8E20-7EC9C685014B}" destId="{3E7CB910-536E-497E-B8E6-38A390F6F4B6}" srcOrd="8" destOrd="0" presId="urn:microsoft.com/office/officeart/2005/8/layout/gear1"/>
    <dgm:cxn modelId="{B0738754-4E19-4081-BCE6-3B5000DEE64A}" type="presParOf" srcId="{7AA8EFAD-1678-4722-8E20-7EC9C685014B}" destId="{B96A8852-9480-430E-9AC8-51FF341759C2}" srcOrd="9" destOrd="0" presId="urn:microsoft.com/office/officeart/2005/8/layout/gear1"/>
    <dgm:cxn modelId="{0B5A78E7-6C9F-42D9-829C-AB4BC7F22450}" type="presParOf" srcId="{7AA8EFAD-1678-4722-8E20-7EC9C685014B}" destId="{9DD90AA9-1A36-406F-B14B-2A72732D0C4D}" srcOrd="10" destOrd="0" presId="urn:microsoft.com/office/officeart/2005/8/layout/gear1"/>
    <dgm:cxn modelId="{37B725B2-78FC-464C-A961-DA068DACF3CA}" type="presParOf" srcId="{7AA8EFAD-1678-4722-8E20-7EC9C685014B}" destId="{B2A209E9-AD68-4324-9A2C-8865417F90DD}" srcOrd="11" destOrd="0" presId="urn:microsoft.com/office/officeart/2005/8/layout/gear1"/>
    <dgm:cxn modelId="{5369832A-3024-4A99-9B4F-3C3049D23D84}" type="presParOf" srcId="{7AA8EFAD-1678-4722-8E20-7EC9C685014B}" destId="{B60D9A13-0005-4DDA-B19F-B9195F18AC1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E33005-A840-4824-8227-CA952EA7313C}" type="doc">
      <dgm:prSet loTypeId="urn:microsoft.com/office/officeart/2005/8/layout/h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nl-NL"/>
        </a:p>
      </dgm:t>
    </dgm:pt>
    <dgm:pt modelId="{2D7B4184-4FEC-46CC-AF05-42AC3CE97473}">
      <dgm:prSet phldrT="[Teks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b="1" dirty="0" smtClean="0"/>
            <a:t>Grupos de trabajo</a:t>
          </a:r>
          <a:endParaRPr lang="nl-NL" b="1" dirty="0"/>
        </a:p>
      </dgm:t>
    </dgm:pt>
    <dgm:pt modelId="{8DBE8CF2-3C7C-4538-A6DA-317CBCFE4FFF}" type="parTrans" cxnId="{145B3CE1-CE2A-4891-A8C8-8F2CF05BAE1A}">
      <dgm:prSet/>
      <dgm:spPr/>
      <dgm:t>
        <a:bodyPr/>
        <a:lstStyle/>
        <a:p>
          <a:endParaRPr lang="nl-NL"/>
        </a:p>
      </dgm:t>
    </dgm:pt>
    <dgm:pt modelId="{0D06F55B-6714-4973-9072-CD8D531D3425}" type="sibTrans" cxnId="{145B3CE1-CE2A-4891-A8C8-8F2CF05BAE1A}">
      <dgm:prSet/>
      <dgm:spPr/>
      <dgm:t>
        <a:bodyPr/>
        <a:lstStyle/>
        <a:p>
          <a:endParaRPr lang="nl-NL"/>
        </a:p>
      </dgm:t>
    </dgm:pt>
    <dgm:pt modelId="{81000CB0-1A57-414D-901B-3B2D5739C50F}">
      <dgm:prSet phldrT="[Tekst]" custT="1"/>
      <dgm:spPr/>
      <dgm:t>
        <a:bodyPr/>
        <a:lstStyle/>
        <a:p>
          <a:pPr algn="l"/>
          <a:r>
            <a:rPr lang="es-ES" sz="1400" b="1" dirty="0" smtClean="0">
              <a:latin typeface="Arial Narrow" panose="020B0606020202030204" pitchFamily="34" charset="0"/>
            </a:rPr>
            <a:t>Estrategia urbana integrada, mayo 2014.</a:t>
          </a:r>
          <a:endParaRPr lang="nl-NL" sz="1400" b="1" dirty="0">
            <a:latin typeface="Arial Narrow" panose="020B0606020202030204" pitchFamily="34" charset="0"/>
          </a:endParaRPr>
        </a:p>
      </dgm:t>
    </dgm:pt>
    <dgm:pt modelId="{490B1CF3-1B63-410A-8010-A2512ABB543A}" type="parTrans" cxnId="{EBA5C600-A624-458D-BA8E-FB9C9B759FD4}">
      <dgm:prSet/>
      <dgm:spPr/>
      <dgm:t>
        <a:bodyPr/>
        <a:lstStyle/>
        <a:p>
          <a:endParaRPr lang="nl-NL"/>
        </a:p>
      </dgm:t>
    </dgm:pt>
    <dgm:pt modelId="{E672EE58-B041-4E55-9F4E-E222C8EA2EA8}" type="sibTrans" cxnId="{EBA5C600-A624-458D-BA8E-FB9C9B759FD4}">
      <dgm:prSet/>
      <dgm:spPr/>
      <dgm:t>
        <a:bodyPr/>
        <a:lstStyle/>
        <a:p>
          <a:endParaRPr lang="nl-NL"/>
        </a:p>
      </dgm:t>
    </dgm:pt>
    <dgm:pt modelId="{CE654DDA-D79A-41C2-B502-133A66141A86}">
      <dgm:prSet phldrT="[Teks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b="1" dirty="0" smtClean="0"/>
            <a:t>Documentos</a:t>
          </a:r>
          <a:endParaRPr lang="nl-NL" b="1" dirty="0"/>
        </a:p>
      </dgm:t>
    </dgm:pt>
    <dgm:pt modelId="{C6764F5F-18E2-42B2-9506-E6513CD29995}" type="parTrans" cxnId="{99F079D6-BE0B-47E0-83C3-6C4369B5090C}">
      <dgm:prSet/>
      <dgm:spPr/>
      <dgm:t>
        <a:bodyPr/>
        <a:lstStyle/>
        <a:p>
          <a:endParaRPr lang="nl-NL"/>
        </a:p>
      </dgm:t>
    </dgm:pt>
    <dgm:pt modelId="{EA2F6903-2F7F-4707-88A9-E76772D55EA9}" type="sibTrans" cxnId="{99F079D6-BE0B-47E0-83C3-6C4369B5090C}">
      <dgm:prSet/>
      <dgm:spPr/>
      <dgm:t>
        <a:bodyPr/>
        <a:lstStyle/>
        <a:p>
          <a:endParaRPr lang="nl-NL"/>
        </a:p>
      </dgm:t>
    </dgm:pt>
    <dgm:pt modelId="{64BD0552-39CE-4E56-85C6-613CBB2C37C6}">
      <dgm:prSet phldrT="[Tekst]" custT="1"/>
      <dgm:spPr/>
      <dgm:t>
        <a:bodyPr/>
        <a:lstStyle/>
        <a:p>
          <a:r>
            <a:rPr lang="nl-NL" sz="1200" b="1" dirty="0" smtClean="0">
              <a:latin typeface="Arial Narrow" panose="020B0606020202030204" pitchFamily="34" charset="0"/>
            </a:rPr>
            <a:t>Herramientas para facilitar el desarrollo de políticas urbanas en las intervenciones de los fondos comunitarios.</a:t>
          </a:r>
          <a:endParaRPr lang="nl-NL" sz="1200" b="1" dirty="0">
            <a:latin typeface="Arial Narrow" panose="020B0606020202030204" pitchFamily="34" charset="0"/>
          </a:endParaRPr>
        </a:p>
      </dgm:t>
    </dgm:pt>
    <dgm:pt modelId="{2C3130B9-C5F2-4889-964C-20991FDED544}" type="parTrans" cxnId="{BA487AC0-CC99-4295-A17E-777C11789EE2}">
      <dgm:prSet/>
      <dgm:spPr/>
      <dgm:t>
        <a:bodyPr/>
        <a:lstStyle/>
        <a:p>
          <a:endParaRPr lang="nl-NL"/>
        </a:p>
      </dgm:t>
    </dgm:pt>
    <dgm:pt modelId="{F7D962E7-6286-4592-BB44-ACA4BA671DD6}" type="sibTrans" cxnId="{BA487AC0-CC99-4295-A17E-777C11789EE2}">
      <dgm:prSet/>
      <dgm:spPr/>
      <dgm:t>
        <a:bodyPr/>
        <a:lstStyle/>
        <a:p>
          <a:endParaRPr lang="nl-NL"/>
        </a:p>
      </dgm:t>
    </dgm:pt>
    <dgm:pt modelId="{F9BEAD77-2771-4AAC-85A0-1C7D6002350D}">
      <dgm:prSet phldrT="[Teks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nl-NL" b="1" dirty="0" smtClean="0"/>
            <a:t>Beneficiarios actuaciones ámbito local</a:t>
          </a:r>
          <a:endParaRPr lang="nl-NL" b="1" dirty="0"/>
        </a:p>
      </dgm:t>
    </dgm:pt>
    <dgm:pt modelId="{9B046623-E2B1-4363-AF49-FEE9D59C7091}" type="parTrans" cxnId="{6CCE1256-D260-4275-9567-C70014777BD7}">
      <dgm:prSet/>
      <dgm:spPr/>
      <dgm:t>
        <a:bodyPr/>
        <a:lstStyle/>
        <a:p>
          <a:endParaRPr lang="nl-NL"/>
        </a:p>
      </dgm:t>
    </dgm:pt>
    <dgm:pt modelId="{55BBF49A-1F18-42D7-96A5-2DB3EB326F2B}" type="sibTrans" cxnId="{6CCE1256-D260-4275-9567-C70014777BD7}">
      <dgm:prSet/>
      <dgm:spPr/>
      <dgm:t>
        <a:bodyPr/>
        <a:lstStyle/>
        <a:p>
          <a:endParaRPr lang="nl-NL"/>
        </a:p>
      </dgm:t>
    </dgm:pt>
    <dgm:pt modelId="{3A1B3344-273B-4711-B879-5FE0748D57CD}">
      <dgm:prSet phldrT="[Tekst]" custT="1"/>
      <dgm:spPr/>
      <dgm:t>
        <a:bodyPr/>
        <a:lstStyle/>
        <a:p>
          <a:r>
            <a:rPr lang="nl-NL" sz="1200" b="1" dirty="0" smtClean="0">
              <a:latin typeface="Arial Narrow" panose="020B0606020202030204" pitchFamily="34" charset="0"/>
            </a:rPr>
            <a:t>Apoyo a las entidades locales, gestores de los fondos en el ámbito urbano.</a:t>
          </a:r>
          <a:endParaRPr lang="nl-NL" sz="1200" b="1" dirty="0">
            <a:latin typeface="Arial Narrow" panose="020B0606020202030204" pitchFamily="34" charset="0"/>
          </a:endParaRPr>
        </a:p>
      </dgm:t>
    </dgm:pt>
    <dgm:pt modelId="{BBA6AAEE-281A-43CD-862E-9C5972E4E0A4}" type="parTrans" cxnId="{EF7E1A54-0EF9-4C73-9D11-474AFA3D1DD6}">
      <dgm:prSet/>
      <dgm:spPr/>
      <dgm:t>
        <a:bodyPr/>
        <a:lstStyle/>
        <a:p>
          <a:endParaRPr lang="nl-NL"/>
        </a:p>
      </dgm:t>
    </dgm:pt>
    <dgm:pt modelId="{5D42E266-5B9C-49A0-AC61-163724E2166E}" type="sibTrans" cxnId="{EF7E1A54-0EF9-4C73-9D11-474AFA3D1DD6}">
      <dgm:prSet/>
      <dgm:spPr/>
      <dgm:t>
        <a:bodyPr/>
        <a:lstStyle/>
        <a:p>
          <a:endParaRPr lang="nl-NL"/>
        </a:p>
      </dgm:t>
    </dgm:pt>
    <dgm:pt modelId="{373B4A2C-5403-4C79-BCC3-A3A04ECC9395}">
      <dgm:prSet phldrT="[Tekst]" custT="1"/>
      <dgm:spPr/>
      <dgm:t>
        <a:bodyPr/>
        <a:lstStyle/>
        <a:p>
          <a:pPr algn="l"/>
          <a:r>
            <a:rPr lang="nl-NL" sz="1400" b="1" dirty="0" smtClean="0">
              <a:latin typeface="Arial Narrow" panose="020B0606020202030204" pitchFamily="34" charset="0"/>
            </a:rPr>
            <a:t>Indicadores y criterios de selección de convocatorias, mayo 2014.</a:t>
          </a:r>
          <a:endParaRPr lang="nl-NL" sz="1400" b="1" dirty="0">
            <a:latin typeface="Arial Narrow" panose="020B0606020202030204" pitchFamily="34" charset="0"/>
          </a:endParaRPr>
        </a:p>
      </dgm:t>
    </dgm:pt>
    <dgm:pt modelId="{F5EEF289-1F3A-4A65-821A-068333D694D9}" type="parTrans" cxnId="{4D3F6F47-7C3D-4928-A2D4-F713975A8118}">
      <dgm:prSet/>
      <dgm:spPr/>
      <dgm:t>
        <a:bodyPr/>
        <a:lstStyle/>
        <a:p>
          <a:endParaRPr lang="nl-NL"/>
        </a:p>
      </dgm:t>
    </dgm:pt>
    <dgm:pt modelId="{4996368F-74C9-408B-AE40-5139F303AF09}" type="sibTrans" cxnId="{4D3F6F47-7C3D-4928-A2D4-F713975A8118}">
      <dgm:prSet/>
      <dgm:spPr/>
      <dgm:t>
        <a:bodyPr/>
        <a:lstStyle/>
        <a:p>
          <a:endParaRPr lang="nl-NL"/>
        </a:p>
      </dgm:t>
    </dgm:pt>
    <dgm:pt modelId="{BAAD500A-F6E7-439F-BB58-38D2E049495E}">
      <dgm:prSet phldrT="[Tekst]" custT="1"/>
      <dgm:spPr/>
      <dgm:t>
        <a:bodyPr/>
        <a:lstStyle/>
        <a:p>
          <a:r>
            <a:rPr lang="en-US" sz="1200" b="1" dirty="0" err="1" smtClean="0">
              <a:latin typeface="Arial Narrow" panose="020B0606020202030204" pitchFamily="34" charset="0"/>
            </a:rPr>
            <a:t>Metodología</a:t>
          </a:r>
          <a:r>
            <a:rPr lang="en-US" sz="1200" b="1" dirty="0" smtClean="0">
              <a:latin typeface="Arial Narrow" panose="020B0606020202030204" pitchFamily="34" charset="0"/>
            </a:rPr>
            <a:t> para la </a:t>
          </a:r>
          <a:r>
            <a:rPr lang="en-US" sz="1200" b="1" dirty="0" err="1" smtClean="0">
              <a:latin typeface="Arial Narrow" panose="020B0606020202030204" pitchFamily="34" charset="0"/>
            </a:rPr>
            <a:t>elaboración</a:t>
          </a:r>
          <a:r>
            <a:rPr lang="en-US" sz="1200" b="1" dirty="0" smtClean="0">
              <a:latin typeface="Arial Narrow" panose="020B0606020202030204" pitchFamily="34" charset="0"/>
            </a:rPr>
            <a:t> de </a:t>
          </a:r>
          <a:r>
            <a:rPr lang="en-US" sz="1200" b="1" dirty="0" err="1" smtClean="0">
              <a:latin typeface="Arial Narrow" panose="020B0606020202030204" pitchFamily="34" charset="0"/>
            </a:rPr>
            <a:t>las</a:t>
          </a:r>
          <a:r>
            <a:rPr lang="en-US" sz="1200" b="1" dirty="0" smtClean="0">
              <a:latin typeface="Arial Narrow" panose="020B0606020202030204" pitchFamily="34" charset="0"/>
            </a:rPr>
            <a:t> </a:t>
          </a:r>
          <a:r>
            <a:rPr lang="en-US" sz="1200" b="1" dirty="0" err="1" smtClean="0">
              <a:latin typeface="Arial Narrow" panose="020B0606020202030204" pitchFamily="34" charset="0"/>
            </a:rPr>
            <a:t>estrategias</a:t>
          </a:r>
          <a:r>
            <a:rPr lang="en-US" sz="1200" b="1" dirty="0" smtClean="0">
              <a:latin typeface="Arial Narrow" panose="020B0606020202030204" pitchFamily="34" charset="0"/>
            </a:rPr>
            <a:t> </a:t>
          </a:r>
          <a:r>
            <a:rPr lang="en-US" sz="1200" b="1" dirty="0" err="1" smtClean="0">
              <a:latin typeface="Arial Narrow" panose="020B0606020202030204" pitchFamily="34" charset="0"/>
            </a:rPr>
            <a:t>Integradas</a:t>
          </a:r>
          <a:r>
            <a:rPr lang="en-US" sz="1200" b="1" dirty="0" smtClean="0">
              <a:latin typeface="Arial Narrow" panose="020B0606020202030204" pitchFamily="34" charset="0"/>
            </a:rPr>
            <a:t> </a:t>
          </a:r>
          <a:r>
            <a:rPr lang="en-US" sz="1200" b="1" dirty="0" err="1" smtClean="0">
              <a:latin typeface="Arial Narrow" panose="020B0606020202030204" pitchFamily="34" charset="0"/>
            </a:rPr>
            <a:t>Urbanas</a:t>
          </a:r>
          <a:r>
            <a:rPr lang="en-US" sz="1200" b="1" dirty="0" smtClean="0">
              <a:latin typeface="Arial Narrow" panose="020B0606020202030204" pitchFamily="34" charset="0"/>
            </a:rPr>
            <a:t>.</a:t>
          </a:r>
          <a:endParaRPr lang="nl-NL" sz="1200" b="1" dirty="0">
            <a:latin typeface="Arial Narrow" panose="020B0606020202030204" pitchFamily="34" charset="0"/>
          </a:endParaRPr>
        </a:p>
      </dgm:t>
    </dgm:pt>
    <dgm:pt modelId="{28CB325E-E457-4655-9B63-C604C89ED450}" type="parTrans" cxnId="{03412C87-E16A-43DB-974C-DD9C530F2A60}">
      <dgm:prSet/>
      <dgm:spPr/>
      <dgm:t>
        <a:bodyPr/>
        <a:lstStyle/>
        <a:p>
          <a:endParaRPr lang="nl-NL"/>
        </a:p>
      </dgm:t>
    </dgm:pt>
    <dgm:pt modelId="{1FD2DA33-2D01-4762-8122-2FD3D57B3167}" type="sibTrans" cxnId="{03412C87-E16A-43DB-974C-DD9C530F2A60}">
      <dgm:prSet/>
      <dgm:spPr/>
      <dgm:t>
        <a:bodyPr/>
        <a:lstStyle/>
        <a:p>
          <a:endParaRPr lang="nl-NL"/>
        </a:p>
      </dgm:t>
    </dgm:pt>
    <dgm:pt modelId="{BF94E2B3-3CF2-43C5-9093-745449E1E1DC}">
      <dgm:prSet phldrT="[Tekst]" custT="1"/>
      <dgm:spPr/>
      <dgm:t>
        <a:bodyPr/>
        <a:lstStyle/>
        <a:p>
          <a:endParaRPr lang="nl-NL" sz="1200" dirty="0"/>
        </a:p>
      </dgm:t>
    </dgm:pt>
    <dgm:pt modelId="{F0DCDEF9-D0B6-4FD4-BFC2-086D453B5053}" type="parTrans" cxnId="{F79A0DBE-798D-4499-B0E9-0D21D6827A51}">
      <dgm:prSet/>
      <dgm:spPr/>
      <dgm:t>
        <a:bodyPr/>
        <a:lstStyle/>
        <a:p>
          <a:endParaRPr lang="nl-NL"/>
        </a:p>
      </dgm:t>
    </dgm:pt>
    <dgm:pt modelId="{38047B77-93F4-4FAC-9C98-78FA0BF1F1F6}" type="sibTrans" cxnId="{F79A0DBE-798D-4499-B0E9-0D21D6827A51}">
      <dgm:prSet/>
      <dgm:spPr/>
      <dgm:t>
        <a:bodyPr/>
        <a:lstStyle/>
        <a:p>
          <a:endParaRPr lang="nl-NL"/>
        </a:p>
      </dgm:t>
    </dgm:pt>
    <dgm:pt modelId="{0E6CE226-ACCF-4F56-8143-E25FEC5070BB}">
      <dgm:prSet phldrT="[Tekst]" custT="1"/>
      <dgm:spPr/>
      <dgm:t>
        <a:bodyPr/>
        <a:lstStyle/>
        <a:p>
          <a:r>
            <a:rPr lang="nl-NL" sz="1200" b="1" dirty="0" smtClean="0">
              <a:latin typeface="Arial Narrow" panose="020B0606020202030204" pitchFamily="34" charset="0"/>
            </a:rPr>
            <a:t>Intercambio de experiencias y coordinación con otras Redes y P.Os Urbact II y III. Seminarios</a:t>
          </a:r>
          <a:endParaRPr lang="nl-NL" sz="1200" b="1" dirty="0">
            <a:latin typeface="Arial Narrow" panose="020B0606020202030204" pitchFamily="34" charset="0"/>
          </a:endParaRPr>
        </a:p>
      </dgm:t>
    </dgm:pt>
    <dgm:pt modelId="{470F5725-2ED7-4804-B6B9-4D5D52D16F73}" type="parTrans" cxnId="{85216E70-B474-44AF-9C06-559872A39EAD}">
      <dgm:prSet/>
      <dgm:spPr/>
      <dgm:t>
        <a:bodyPr/>
        <a:lstStyle/>
        <a:p>
          <a:endParaRPr lang="nl-NL"/>
        </a:p>
      </dgm:t>
    </dgm:pt>
    <dgm:pt modelId="{36C14604-DD62-405E-BAC2-81119F06E420}" type="sibTrans" cxnId="{85216E70-B474-44AF-9C06-559872A39EAD}">
      <dgm:prSet/>
      <dgm:spPr/>
      <dgm:t>
        <a:bodyPr/>
        <a:lstStyle/>
        <a:p>
          <a:endParaRPr lang="nl-NL"/>
        </a:p>
      </dgm:t>
    </dgm:pt>
    <dgm:pt modelId="{D029B250-AA1B-42E1-9645-5DBE7B3E89C1}">
      <dgm:prSet phldrT="[Tekst]" custT="1"/>
      <dgm:spPr/>
      <dgm:t>
        <a:bodyPr/>
        <a:lstStyle/>
        <a:p>
          <a:r>
            <a:rPr lang="nl-NL" sz="1200" b="1" dirty="0" smtClean="0">
              <a:latin typeface="Arial Narrow" panose="020B0606020202030204" pitchFamily="34" charset="0"/>
            </a:rPr>
            <a:t>Buenas prácticas</a:t>
          </a:r>
          <a:endParaRPr lang="nl-NL" sz="1200" b="1" dirty="0">
            <a:latin typeface="Arial Narrow" panose="020B0606020202030204" pitchFamily="34" charset="0"/>
          </a:endParaRPr>
        </a:p>
      </dgm:t>
    </dgm:pt>
    <dgm:pt modelId="{569AF3C0-6B84-46C6-AD34-3E258913CDEA}" type="parTrans" cxnId="{B983BB55-8DD4-41C8-AC23-089DB52E8031}">
      <dgm:prSet/>
      <dgm:spPr/>
      <dgm:t>
        <a:bodyPr/>
        <a:lstStyle/>
        <a:p>
          <a:endParaRPr lang="nl-NL"/>
        </a:p>
      </dgm:t>
    </dgm:pt>
    <dgm:pt modelId="{9A303C49-BD64-46C8-9B15-6654473325B6}" type="sibTrans" cxnId="{B983BB55-8DD4-41C8-AC23-089DB52E8031}">
      <dgm:prSet/>
      <dgm:spPr/>
      <dgm:t>
        <a:bodyPr/>
        <a:lstStyle/>
        <a:p>
          <a:endParaRPr lang="nl-NL"/>
        </a:p>
      </dgm:t>
    </dgm:pt>
    <dgm:pt modelId="{1BAE6426-6C2D-4AB1-88AA-99C288704281}">
      <dgm:prSet phldrT="[Tekst]" custT="1"/>
      <dgm:spPr/>
      <dgm:t>
        <a:bodyPr/>
        <a:lstStyle/>
        <a:p>
          <a:pPr algn="l"/>
          <a:r>
            <a:rPr lang="nl-NL" sz="1400" b="1" dirty="0" smtClean="0">
              <a:latin typeface="Arial Narrow" panose="020B0606020202030204" pitchFamily="34" charset="0"/>
            </a:rPr>
            <a:t>Agenda Urbana, 2015.</a:t>
          </a:r>
          <a:endParaRPr lang="nl-NL" sz="1400" b="1" dirty="0">
            <a:latin typeface="Arial Narrow" panose="020B0606020202030204" pitchFamily="34" charset="0"/>
          </a:endParaRPr>
        </a:p>
      </dgm:t>
    </dgm:pt>
    <dgm:pt modelId="{14124523-1FF6-4A31-B8BA-E93646976605}" type="parTrans" cxnId="{29FA302D-517D-4EA8-92F8-1FF0F9F2D3D6}">
      <dgm:prSet/>
      <dgm:spPr/>
      <dgm:t>
        <a:bodyPr/>
        <a:lstStyle/>
        <a:p>
          <a:endParaRPr lang="nl-NL"/>
        </a:p>
      </dgm:t>
    </dgm:pt>
    <dgm:pt modelId="{995EB4A7-AD77-4D1F-8D5F-94AC191D0BF7}" type="sibTrans" cxnId="{29FA302D-517D-4EA8-92F8-1FF0F9F2D3D6}">
      <dgm:prSet/>
      <dgm:spPr/>
      <dgm:t>
        <a:bodyPr/>
        <a:lstStyle/>
        <a:p>
          <a:endParaRPr lang="nl-NL"/>
        </a:p>
      </dgm:t>
    </dgm:pt>
    <dgm:pt modelId="{3586E397-24A7-412B-BA90-F74F042C466F}">
      <dgm:prSet phldrT="[Tekst]" custT="1"/>
      <dgm:spPr/>
      <dgm:t>
        <a:bodyPr/>
        <a:lstStyle/>
        <a:p>
          <a:pPr algn="l"/>
          <a:endParaRPr lang="nl-NL" sz="1400" dirty="0">
            <a:latin typeface="Arial Narrow" panose="020B0606020202030204" pitchFamily="34" charset="0"/>
          </a:endParaRPr>
        </a:p>
      </dgm:t>
    </dgm:pt>
    <dgm:pt modelId="{CCA4B847-F269-4A32-B42D-47ACE51C2561}" type="parTrans" cxnId="{3C94D213-CBBD-440D-BD8F-01B8B29D6533}">
      <dgm:prSet/>
      <dgm:spPr/>
      <dgm:t>
        <a:bodyPr/>
        <a:lstStyle/>
        <a:p>
          <a:endParaRPr lang="en-GB"/>
        </a:p>
      </dgm:t>
    </dgm:pt>
    <dgm:pt modelId="{914EB307-D8CC-474E-8385-76B7976549A4}" type="sibTrans" cxnId="{3C94D213-CBBD-440D-BD8F-01B8B29D6533}">
      <dgm:prSet/>
      <dgm:spPr/>
      <dgm:t>
        <a:bodyPr/>
        <a:lstStyle/>
        <a:p>
          <a:endParaRPr lang="en-GB"/>
        </a:p>
      </dgm:t>
    </dgm:pt>
    <dgm:pt modelId="{CE496321-79CC-47B0-BD6B-B1F5C0F3D7AF}">
      <dgm:prSet phldrT="[Tekst]" custT="1"/>
      <dgm:spPr/>
      <dgm:t>
        <a:bodyPr/>
        <a:lstStyle/>
        <a:p>
          <a:pPr algn="l"/>
          <a:endParaRPr lang="nl-NL" sz="1400" b="1" dirty="0">
            <a:latin typeface="Arial Narrow" panose="020B0606020202030204" pitchFamily="34" charset="0"/>
          </a:endParaRPr>
        </a:p>
      </dgm:t>
    </dgm:pt>
    <dgm:pt modelId="{76222437-FDD7-4621-97BC-60599E4D2D52}" type="parTrans" cxnId="{88665BA4-E246-4E58-A9A3-5F0399B5DE8E}">
      <dgm:prSet/>
      <dgm:spPr/>
      <dgm:t>
        <a:bodyPr/>
        <a:lstStyle/>
        <a:p>
          <a:endParaRPr lang="en-GB"/>
        </a:p>
      </dgm:t>
    </dgm:pt>
    <dgm:pt modelId="{0ED3BFD8-95E5-4A70-A1CA-562EA293E8DF}" type="sibTrans" cxnId="{88665BA4-E246-4E58-A9A3-5F0399B5DE8E}">
      <dgm:prSet/>
      <dgm:spPr/>
      <dgm:t>
        <a:bodyPr/>
        <a:lstStyle/>
        <a:p>
          <a:endParaRPr lang="en-GB"/>
        </a:p>
      </dgm:t>
    </dgm:pt>
    <dgm:pt modelId="{B923BD6F-DFD5-45BD-A04C-B8CEB9338AA6}">
      <dgm:prSet phldrT="[Tekst]" custT="1"/>
      <dgm:spPr/>
      <dgm:t>
        <a:bodyPr/>
        <a:lstStyle/>
        <a:p>
          <a:endParaRPr lang="nl-NL" sz="1200" b="1" dirty="0">
            <a:latin typeface="Arial Narrow" panose="020B0606020202030204" pitchFamily="34" charset="0"/>
          </a:endParaRPr>
        </a:p>
      </dgm:t>
    </dgm:pt>
    <dgm:pt modelId="{28D3EE3E-20D5-4D6D-B3E3-B4A27E327E68}" type="parTrans" cxnId="{D562243B-9552-4EE2-B855-AE78E6D085CA}">
      <dgm:prSet/>
      <dgm:spPr/>
      <dgm:t>
        <a:bodyPr/>
        <a:lstStyle/>
        <a:p>
          <a:endParaRPr lang="en-GB"/>
        </a:p>
      </dgm:t>
    </dgm:pt>
    <dgm:pt modelId="{CC2C2960-F1BE-4764-8F00-98FF6206D13C}" type="sibTrans" cxnId="{D562243B-9552-4EE2-B855-AE78E6D085CA}">
      <dgm:prSet/>
      <dgm:spPr/>
      <dgm:t>
        <a:bodyPr/>
        <a:lstStyle/>
        <a:p>
          <a:endParaRPr lang="en-GB"/>
        </a:p>
      </dgm:t>
    </dgm:pt>
    <dgm:pt modelId="{196E0FC2-E322-49B4-8012-DD3F16998319}">
      <dgm:prSet phldrT="[Tekst]" custT="1"/>
      <dgm:spPr/>
      <dgm:t>
        <a:bodyPr/>
        <a:lstStyle/>
        <a:p>
          <a:endParaRPr lang="nl-NL" sz="1200" b="1" dirty="0">
            <a:latin typeface="Arial Narrow" panose="020B0606020202030204" pitchFamily="34" charset="0"/>
          </a:endParaRPr>
        </a:p>
      </dgm:t>
    </dgm:pt>
    <dgm:pt modelId="{BC32D2D5-7E25-4F43-BA9D-9F85DC9D9634}" type="parTrans" cxnId="{3FC3793B-C260-4C80-840A-A3ED14FF40B1}">
      <dgm:prSet/>
      <dgm:spPr/>
      <dgm:t>
        <a:bodyPr/>
        <a:lstStyle/>
        <a:p>
          <a:endParaRPr lang="en-GB"/>
        </a:p>
      </dgm:t>
    </dgm:pt>
    <dgm:pt modelId="{5AA2AB28-CEDE-46A2-B6D2-57BEA9E1432A}" type="sibTrans" cxnId="{3FC3793B-C260-4C80-840A-A3ED14FF40B1}">
      <dgm:prSet/>
      <dgm:spPr/>
      <dgm:t>
        <a:bodyPr/>
        <a:lstStyle/>
        <a:p>
          <a:endParaRPr lang="en-GB"/>
        </a:p>
      </dgm:t>
    </dgm:pt>
    <dgm:pt modelId="{FA4A0813-2B05-4D41-AA39-7FB00B149DC3}">
      <dgm:prSet phldrT="[Tekst]" custT="1"/>
      <dgm:spPr/>
      <dgm:t>
        <a:bodyPr/>
        <a:lstStyle/>
        <a:p>
          <a:endParaRPr lang="nl-NL" sz="1200" b="1" dirty="0">
            <a:latin typeface="Arial Narrow" panose="020B0606020202030204" pitchFamily="34" charset="0"/>
          </a:endParaRPr>
        </a:p>
      </dgm:t>
    </dgm:pt>
    <dgm:pt modelId="{AC180DA5-3863-47A8-A0AC-05D0F5841F90}" type="parTrans" cxnId="{E9E2C289-C534-4A71-8649-90714D7CFCDB}">
      <dgm:prSet/>
      <dgm:spPr/>
      <dgm:t>
        <a:bodyPr/>
        <a:lstStyle/>
        <a:p>
          <a:endParaRPr lang="en-GB"/>
        </a:p>
      </dgm:t>
    </dgm:pt>
    <dgm:pt modelId="{EB79EEDB-7DB2-45AA-A528-397EC99E6BA1}" type="sibTrans" cxnId="{E9E2C289-C534-4A71-8649-90714D7CFCDB}">
      <dgm:prSet/>
      <dgm:spPr/>
      <dgm:t>
        <a:bodyPr/>
        <a:lstStyle/>
        <a:p>
          <a:endParaRPr lang="en-GB"/>
        </a:p>
      </dgm:t>
    </dgm:pt>
    <dgm:pt modelId="{1830E27F-E64E-4688-A7E5-E8DEB2F27203}">
      <dgm:prSet phldrT="[Tekst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</a:rPr>
            <a:t>Impulsar unas bases o líneas estratégicas de las actuaciones Integradas de Desarrollo Urbano Sostenible. </a:t>
          </a:r>
          <a:endParaRPr lang="nl-NL" sz="1200" b="1" dirty="0">
            <a:latin typeface="Arial Narrow" panose="020B0606020202030204" pitchFamily="34" charset="0"/>
          </a:endParaRPr>
        </a:p>
      </dgm:t>
    </dgm:pt>
    <dgm:pt modelId="{A726A863-A882-488A-8CD7-A619FFA1253F}" type="parTrans" cxnId="{0E9C6D2A-7388-4D68-96EC-2F0C20443453}">
      <dgm:prSet/>
      <dgm:spPr/>
      <dgm:t>
        <a:bodyPr/>
        <a:lstStyle/>
        <a:p>
          <a:endParaRPr lang="en-GB"/>
        </a:p>
      </dgm:t>
    </dgm:pt>
    <dgm:pt modelId="{3C1D82EA-935D-41D7-AD3C-4C202F3E8DF5}" type="sibTrans" cxnId="{0E9C6D2A-7388-4D68-96EC-2F0C20443453}">
      <dgm:prSet/>
      <dgm:spPr/>
      <dgm:t>
        <a:bodyPr/>
        <a:lstStyle/>
        <a:p>
          <a:endParaRPr lang="en-GB"/>
        </a:p>
      </dgm:t>
    </dgm:pt>
    <dgm:pt modelId="{71BE6901-4529-4CC4-AFC5-941210B8EEC5}">
      <dgm:prSet phldrT="[Tekst]" custT="1"/>
      <dgm:spPr/>
      <dgm:t>
        <a:bodyPr/>
        <a:lstStyle/>
        <a:p>
          <a:endParaRPr lang="nl-NL" sz="1200" b="1" dirty="0">
            <a:latin typeface="Arial Narrow" panose="020B0606020202030204" pitchFamily="34" charset="0"/>
          </a:endParaRPr>
        </a:p>
      </dgm:t>
    </dgm:pt>
    <dgm:pt modelId="{6F87F521-574B-43AA-ADF1-E4F46241FDAD}" type="parTrans" cxnId="{802BF76D-4B41-4935-A429-422E8141C27C}">
      <dgm:prSet/>
      <dgm:spPr/>
      <dgm:t>
        <a:bodyPr/>
        <a:lstStyle/>
        <a:p>
          <a:endParaRPr lang="en-GB"/>
        </a:p>
      </dgm:t>
    </dgm:pt>
    <dgm:pt modelId="{37C68148-4239-436A-999E-D1DDC560FF37}" type="sibTrans" cxnId="{802BF76D-4B41-4935-A429-422E8141C27C}">
      <dgm:prSet/>
      <dgm:spPr/>
      <dgm:t>
        <a:bodyPr/>
        <a:lstStyle/>
        <a:p>
          <a:endParaRPr lang="en-GB"/>
        </a:p>
      </dgm:t>
    </dgm:pt>
    <dgm:pt modelId="{4755BBBB-8065-48D8-9CBF-D2F4447294CE}">
      <dgm:prSet phldrT="[Tekst]" custT="1"/>
      <dgm:spPr/>
      <dgm:t>
        <a:bodyPr/>
        <a:lstStyle/>
        <a:p>
          <a:pPr algn="l"/>
          <a:endParaRPr lang="nl-NL" sz="1400" b="1" dirty="0">
            <a:latin typeface="Arial Narrow" panose="020B0606020202030204" pitchFamily="34" charset="0"/>
          </a:endParaRPr>
        </a:p>
      </dgm:t>
    </dgm:pt>
    <dgm:pt modelId="{55E09034-5503-4967-810E-E1CA1843FDAE}" type="parTrans" cxnId="{D0D2907A-D4EC-4FB8-865E-4ADBA16F6869}">
      <dgm:prSet/>
      <dgm:spPr/>
      <dgm:t>
        <a:bodyPr/>
        <a:lstStyle/>
        <a:p>
          <a:endParaRPr lang="en-GB"/>
        </a:p>
      </dgm:t>
    </dgm:pt>
    <dgm:pt modelId="{0E381439-D0F5-4F2E-87A8-22E78B0E81CB}" type="sibTrans" cxnId="{D0D2907A-D4EC-4FB8-865E-4ADBA16F6869}">
      <dgm:prSet/>
      <dgm:spPr/>
      <dgm:t>
        <a:bodyPr/>
        <a:lstStyle/>
        <a:p>
          <a:endParaRPr lang="en-GB"/>
        </a:p>
      </dgm:t>
    </dgm:pt>
    <dgm:pt modelId="{4992C471-5CB2-49EE-AD03-DDC981882F06}" type="pres">
      <dgm:prSet presAssocID="{A2E33005-A840-4824-8227-CA952EA731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C7426F2-6F73-4A02-95A3-5D6FA6488A69}" type="pres">
      <dgm:prSet presAssocID="{A2E33005-A840-4824-8227-CA952EA7313C}" presName="tSp" presStyleCnt="0"/>
      <dgm:spPr/>
    </dgm:pt>
    <dgm:pt modelId="{5F03396A-0B42-4275-80C6-D7DDC3D3AAD5}" type="pres">
      <dgm:prSet presAssocID="{A2E33005-A840-4824-8227-CA952EA7313C}" presName="bSp" presStyleCnt="0"/>
      <dgm:spPr/>
    </dgm:pt>
    <dgm:pt modelId="{5B7EB8E2-6819-4443-B7DD-B19C06B96025}" type="pres">
      <dgm:prSet presAssocID="{A2E33005-A840-4824-8227-CA952EA7313C}" presName="process" presStyleCnt="0"/>
      <dgm:spPr/>
    </dgm:pt>
    <dgm:pt modelId="{13356A22-49E7-4621-8468-5DECE83F7F6D}" type="pres">
      <dgm:prSet presAssocID="{2D7B4184-4FEC-46CC-AF05-42AC3CE97473}" presName="composite1" presStyleCnt="0"/>
      <dgm:spPr/>
    </dgm:pt>
    <dgm:pt modelId="{6636D1E4-F61A-4383-A47A-B73099AB70C2}" type="pres">
      <dgm:prSet presAssocID="{2D7B4184-4FEC-46CC-AF05-42AC3CE97473}" presName="dummyNode1" presStyleLbl="node1" presStyleIdx="0" presStyleCnt="3"/>
      <dgm:spPr/>
    </dgm:pt>
    <dgm:pt modelId="{E71483BB-69B1-41AE-A7A6-083186643BC5}" type="pres">
      <dgm:prSet presAssocID="{2D7B4184-4FEC-46CC-AF05-42AC3CE97473}" presName="childNode1" presStyleLbl="bgAcc1" presStyleIdx="0" presStyleCnt="3" custScaleX="99736" custScaleY="138137" custLinFactNeighborX="3497" custLinFactNeighborY="-3166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84803FF-C208-46F8-B4E2-DC4D7C567E12}" type="pres">
      <dgm:prSet presAssocID="{2D7B4184-4FEC-46CC-AF05-42AC3CE97473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79B2157-0E15-49C0-97AD-51C53385BC0F}" type="pres">
      <dgm:prSet presAssocID="{2D7B4184-4FEC-46CC-AF05-42AC3CE97473}" presName="parentNode1" presStyleLbl="node1" presStyleIdx="0" presStyleCnt="3" custLinFactNeighborX="-17542" custLinFactNeighborY="34151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507E7EB-ACA8-4112-872D-9CA4178658E7}" type="pres">
      <dgm:prSet presAssocID="{2D7B4184-4FEC-46CC-AF05-42AC3CE97473}" presName="connSite1" presStyleCnt="0"/>
      <dgm:spPr/>
    </dgm:pt>
    <dgm:pt modelId="{22385AFA-C308-493B-AC6A-46F92746BA70}" type="pres">
      <dgm:prSet presAssocID="{0D06F55B-6714-4973-9072-CD8D531D3425}" presName="Name9" presStyleLbl="sibTrans2D1" presStyleIdx="0" presStyleCnt="2" custLinFactNeighborX="-26099" custLinFactNeighborY="2164"/>
      <dgm:spPr/>
      <dgm:t>
        <a:bodyPr/>
        <a:lstStyle/>
        <a:p>
          <a:endParaRPr lang="nl-NL"/>
        </a:p>
      </dgm:t>
    </dgm:pt>
    <dgm:pt modelId="{105DFDCE-4846-4DBB-AA3E-F39F2E2F752C}" type="pres">
      <dgm:prSet presAssocID="{CE654DDA-D79A-41C2-B502-133A66141A86}" presName="composite2" presStyleCnt="0"/>
      <dgm:spPr/>
    </dgm:pt>
    <dgm:pt modelId="{82C5BA3A-18DB-41F9-B0D3-A8CEFE401F4A}" type="pres">
      <dgm:prSet presAssocID="{CE654DDA-D79A-41C2-B502-133A66141A86}" presName="dummyNode2" presStyleLbl="node1" presStyleIdx="0" presStyleCnt="3"/>
      <dgm:spPr/>
    </dgm:pt>
    <dgm:pt modelId="{BC77B891-E194-4C81-81AF-2C5E3BF49B25}" type="pres">
      <dgm:prSet presAssocID="{CE654DDA-D79A-41C2-B502-133A66141A86}" presName="childNode2" presStyleLbl="bgAcc1" presStyleIdx="1" presStyleCnt="3" custScaleX="106507" custScaleY="205333" custLinFactNeighborX="1833" custLinFactNeighborY="-2668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BA2685A-4CBB-431E-8A79-21F9CB332EA1}" type="pres">
      <dgm:prSet presAssocID="{CE654DDA-D79A-41C2-B502-133A66141A86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4F224FB-742D-44C1-B0AD-82C1F4CE0F8D}" type="pres">
      <dgm:prSet presAssocID="{CE654DDA-D79A-41C2-B502-133A66141A86}" presName="parentNode2" presStyleLbl="node1" presStyleIdx="1" presStyleCnt="3" custLinFactY="-20805" custLinFactNeighborX="-1730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33ABAEF-8E33-4EFC-9122-43507122B210}" type="pres">
      <dgm:prSet presAssocID="{CE654DDA-D79A-41C2-B502-133A66141A86}" presName="connSite2" presStyleCnt="0"/>
      <dgm:spPr/>
    </dgm:pt>
    <dgm:pt modelId="{3DA5B615-389E-433B-921B-4CC01AA2B106}" type="pres">
      <dgm:prSet presAssocID="{EA2F6903-2F7F-4707-88A9-E76772D55EA9}" presName="Name18" presStyleLbl="sibTrans2D1" presStyleIdx="1" presStyleCnt="2" custLinFactNeighborX="3209" custLinFactNeighborY="3890"/>
      <dgm:spPr/>
      <dgm:t>
        <a:bodyPr/>
        <a:lstStyle/>
        <a:p>
          <a:endParaRPr lang="nl-NL"/>
        </a:p>
      </dgm:t>
    </dgm:pt>
    <dgm:pt modelId="{CD61AC58-EDF2-4F39-B4BB-145CE4685489}" type="pres">
      <dgm:prSet presAssocID="{F9BEAD77-2771-4AAC-85A0-1C7D6002350D}" presName="composite1" presStyleCnt="0"/>
      <dgm:spPr/>
    </dgm:pt>
    <dgm:pt modelId="{7E53493D-7411-43CB-ABDE-19A33CAD2091}" type="pres">
      <dgm:prSet presAssocID="{F9BEAD77-2771-4AAC-85A0-1C7D6002350D}" presName="dummyNode1" presStyleLbl="node1" presStyleIdx="1" presStyleCnt="3"/>
      <dgm:spPr/>
    </dgm:pt>
    <dgm:pt modelId="{555BA368-7796-4C1C-94BB-23E4B254CA10}" type="pres">
      <dgm:prSet presAssocID="{F9BEAD77-2771-4AAC-85A0-1C7D6002350D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DE0CF97-A0D1-47E9-A436-5B45A86EBE76}" type="pres">
      <dgm:prSet presAssocID="{F9BEAD77-2771-4AAC-85A0-1C7D6002350D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0BE22AD-FC51-4E59-B68C-015ABCC5F2D0}" type="pres">
      <dgm:prSet presAssocID="{F9BEAD77-2771-4AAC-85A0-1C7D6002350D}" presName="parentNode1" presStyleLbl="node1" presStyleIdx="2" presStyleCnt="3" custLinFactNeighborX="-12088" custLinFactNeighborY="59986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BE5C160-0E95-4FEC-BDD7-B46EB5839882}" type="pres">
      <dgm:prSet presAssocID="{F9BEAD77-2771-4AAC-85A0-1C7D6002350D}" presName="connSite1" presStyleCnt="0"/>
      <dgm:spPr/>
    </dgm:pt>
  </dgm:ptLst>
  <dgm:cxnLst>
    <dgm:cxn modelId="{955C18AB-75CA-4BB1-9B64-21F68FC1EA9E}" type="presOf" srcId="{4755BBBB-8065-48D8-9CBF-D2F4447294CE}" destId="{E71483BB-69B1-41AE-A7A6-083186643BC5}" srcOrd="0" destOrd="5" presId="urn:microsoft.com/office/officeart/2005/8/layout/hProcess4"/>
    <dgm:cxn modelId="{6A2CA370-FED1-4683-94F1-33ADC9643F0F}" type="presOf" srcId="{81000CB0-1A57-414D-901B-3B2D5739C50F}" destId="{E71483BB-69B1-41AE-A7A6-083186643BC5}" srcOrd="0" destOrd="0" presId="urn:microsoft.com/office/officeart/2005/8/layout/hProcess4"/>
    <dgm:cxn modelId="{817383B3-9297-4E95-A5AB-B19526F05B3C}" type="presOf" srcId="{FA4A0813-2B05-4D41-AA39-7FB00B149DC3}" destId="{3DE0CF97-A0D1-47E9-A436-5B45A86EBE76}" srcOrd="1" destOrd="1" presId="urn:microsoft.com/office/officeart/2005/8/layout/hProcess4"/>
    <dgm:cxn modelId="{F4AEFAD8-0023-4844-8819-D0719366C966}" type="presOf" srcId="{FA4A0813-2B05-4D41-AA39-7FB00B149DC3}" destId="{555BA368-7796-4C1C-94BB-23E4B254CA10}" srcOrd="0" destOrd="1" presId="urn:microsoft.com/office/officeart/2005/8/layout/hProcess4"/>
    <dgm:cxn modelId="{99F079D6-BE0B-47E0-83C3-6C4369B5090C}" srcId="{A2E33005-A840-4824-8227-CA952EA7313C}" destId="{CE654DDA-D79A-41C2-B502-133A66141A86}" srcOrd="1" destOrd="0" parTransId="{C6764F5F-18E2-42B2-9506-E6513CD29995}" sibTransId="{EA2F6903-2F7F-4707-88A9-E76772D55EA9}"/>
    <dgm:cxn modelId="{B288A5D7-18A2-4D6C-9AFC-5CFE3F55F27E}" type="presOf" srcId="{CE654DDA-D79A-41C2-B502-133A66141A86}" destId="{74F224FB-742D-44C1-B0AD-82C1F4CE0F8D}" srcOrd="0" destOrd="0" presId="urn:microsoft.com/office/officeart/2005/8/layout/hProcess4"/>
    <dgm:cxn modelId="{C9813991-50AB-4761-B7A9-E3D18565E862}" type="presOf" srcId="{CE496321-79CC-47B0-BD6B-B1F5C0F3D7AF}" destId="{E71483BB-69B1-41AE-A7A6-083186643BC5}" srcOrd="0" destOrd="3" presId="urn:microsoft.com/office/officeart/2005/8/layout/hProcess4"/>
    <dgm:cxn modelId="{E9E2C289-C534-4A71-8649-90714D7CFCDB}" srcId="{F9BEAD77-2771-4AAC-85A0-1C7D6002350D}" destId="{FA4A0813-2B05-4D41-AA39-7FB00B149DC3}" srcOrd="1" destOrd="0" parTransId="{AC180DA5-3863-47A8-A0AC-05D0F5841F90}" sibTransId="{EB79EEDB-7DB2-45AA-A528-397EC99E6BA1}"/>
    <dgm:cxn modelId="{7B1961F5-D4FE-482C-AE64-BC8DCBD97D82}" type="presOf" srcId="{3A1B3344-273B-4711-B879-5FE0748D57CD}" destId="{3DE0CF97-A0D1-47E9-A436-5B45A86EBE76}" srcOrd="1" destOrd="0" presId="urn:microsoft.com/office/officeart/2005/8/layout/hProcess4"/>
    <dgm:cxn modelId="{145B3CE1-CE2A-4891-A8C8-8F2CF05BAE1A}" srcId="{A2E33005-A840-4824-8227-CA952EA7313C}" destId="{2D7B4184-4FEC-46CC-AF05-42AC3CE97473}" srcOrd="0" destOrd="0" parTransId="{8DBE8CF2-3C7C-4538-A6DA-317CBCFE4FFF}" sibTransId="{0D06F55B-6714-4973-9072-CD8D531D3425}"/>
    <dgm:cxn modelId="{4184A822-E280-4D67-9020-1C1E09BD4C22}" type="presOf" srcId="{2D7B4184-4FEC-46CC-AF05-42AC3CE97473}" destId="{E79B2157-0E15-49C0-97AD-51C53385BC0F}" srcOrd="0" destOrd="0" presId="urn:microsoft.com/office/officeart/2005/8/layout/hProcess4"/>
    <dgm:cxn modelId="{57DCC9A7-EF18-439F-B098-E506918500ED}" type="presOf" srcId="{0D06F55B-6714-4973-9072-CD8D531D3425}" destId="{22385AFA-C308-493B-AC6A-46F92746BA70}" srcOrd="0" destOrd="0" presId="urn:microsoft.com/office/officeart/2005/8/layout/hProcess4"/>
    <dgm:cxn modelId="{BA487AC0-CC99-4295-A17E-777C11789EE2}" srcId="{CE654DDA-D79A-41C2-B502-133A66141A86}" destId="{64BD0552-39CE-4E56-85C6-613CBB2C37C6}" srcOrd="0" destOrd="0" parTransId="{2C3130B9-C5F2-4889-964C-20991FDED544}" sibTransId="{F7D962E7-6286-4592-BB44-ACA4BA671DD6}"/>
    <dgm:cxn modelId="{E6183E43-F8D4-4C3A-9D55-55FC5C15B87D}" type="presOf" srcId="{196E0FC2-E322-49B4-8012-DD3F16998319}" destId="{BC77B891-E194-4C81-81AF-2C5E3BF49B25}" srcOrd="0" destOrd="5" presId="urn:microsoft.com/office/officeart/2005/8/layout/hProcess4"/>
    <dgm:cxn modelId="{3C94D213-CBBD-440D-BD8F-01B8B29D6533}" srcId="{2D7B4184-4FEC-46CC-AF05-42AC3CE97473}" destId="{3586E397-24A7-412B-BA90-F74F042C466F}" srcOrd="1" destOrd="0" parTransId="{CCA4B847-F269-4A32-B42D-47ACE51C2561}" sibTransId="{914EB307-D8CC-474E-8385-76B7976549A4}"/>
    <dgm:cxn modelId="{DD7FB614-5818-4BB3-8808-9FDC532D95DC}" type="presOf" srcId="{0E6CE226-ACCF-4F56-8143-E25FEC5070BB}" destId="{3DE0CF97-A0D1-47E9-A436-5B45A86EBE76}" srcOrd="1" destOrd="2" presId="urn:microsoft.com/office/officeart/2005/8/layout/hProcess4"/>
    <dgm:cxn modelId="{79B3CFF0-703A-4271-B943-D11852A11132}" type="presOf" srcId="{3586E397-24A7-412B-BA90-F74F042C466F}" destId="{E71483BB-69B1-41AE-A7A6-083186643BC5}" srcOrd="0" destOrd="1" presId="urn:microsoft.com/office/officeart/2005/8/layout/hProcess4"/>
    <dgm:cxn modelId="{D0D2907A-D4EC-4FB8-865E-4ADBA16F6869}" srcId="{2D7B4184-4FEC-46CC-AF05-42AC3CE97473}" destId="{4755BBBB-8065-48D8-9CBF-D2F4447294CE}" srcOrd="5" destOrd="0" parTransId="{55E09034-5503-4967-810E-E1CA1843FDAE}" sibTransId="{0E381439-D0F5-4F2E-87A8-22E78B0E81CB}"/>
    <dgm:cxn modelId="{600DF664-90A3-4E0C-B441-02701AC6E21B}" type="presOf" srcId="{71BE6901-4529-4CC4-AFC5-941210B8EEC5}" destId="{BC77B891-E194-4C81-81AF-2C5E3BF49B25}" srcOrd="0" destOrd="3" presId="urn:microsoft.com/office/officeart/2005/8/layout/hProcess4"/>
    <dgm:cxn modelId="{97DAB4AB-3BD1-411C-ADFF-3B58E9A0DFFA}" type="presOf" srcId="{EA2F6903-2F7F-4707-88A9-E76772D55EA9}" destId="{3DA5B615-389E-433B-921B-4CC01AA2B106}" srcOrd="0" destOrd="0" presId="urn:microsoft.com/office/officeart/2005/8/layout/hProcess4"/>
    <dgm:cxn modelId="{F79A0DBE-798D-4499-B0E9-0D21D6827A51}" srcId="{CE654DDA-D79A-41C2-B502-133A66141A86}" destId="{BF94E2B3-3CF2-43C5-9093-745449E1E1DC}" srcOrd="7" destOrd="0" parTransId="{F0DCDEF9-D0B6-4FD4-BFC2-086D453B5053}" sibTransId="{38047B77-93F4-4FAC-9C98-78FA0BF1F1F6}"/>
    <dgm:cxn modelId="{1363F733-097F-457A-82A2-8E833F646FE9}" type="presOf" srcId="{1BAE6426-6C2D-4AB1-88AA-99C288704281}" destId="{E71483BB-69B1-41AE-A7A6-083186643BC5}" srcOrd="0" destOrd="4" presId="urn:microsoft.com/office/officeart/2005/8/layout/hProcess4"/>
    <dgm:cxn modelId="{931D33C0-00FB-4773-8333-EAD378204D09}" type="presOf" srcId="{CE496321-79CC-47B0-BD6B-B1F5C0F3D7AF}" destId="{B84803FF-C208-46F8-B4E2-DC4D7C567E12}" srcOrd="1" destOrd="3" presId="urn:microsoft.com/office/officeart/2005/8/layout/hProcess4"/>
    <dgm:cxn modelId="{03412C87-E16A-43DB-974C-DD9C530F2A60}" srcId="{CE654DDA-D79A-41C2-B502-133A66141A86}" destId="{BAAD500A-F6E7-439F-BB58-38D2E049495E}" srcOrd="2" destOrd="0" parTransId="{28CB325E-E457-4655-9B63-C604C89ED450}" sibTransId="{1FD2DA33-2D01-4762-8122-2FD3D57B3167}"/>
    <dgm:cxn modelId="{C1F23A43-7E96-4E93-BBD5-AC3344A66A57}" type="presOf" srcId="{BAAD500A-F6E7-439F-BB58-38D2E049495E}" destId="{BC77B891-E194-4C81-81AF-2C5E3BF49B25}" srcOrd="0" destOrd="2" presId="urn:microsoft.com/office/officeart/2005/8/layout/hProcess4"/>
    <dgm:cxn modelId="{6CCE1256-D260-4275-9567-C70014777BD7}" srcId="{A2E33005-A840-4824-8227-CA952EA7313C}" destId="{F9BEAD77-2771-4AAC-85A0-1C7D6002350D}" srcOrd="2" destOrd="0" parTransId="{9B046623-E2B1-4363-AF49-FEE9D59C7091}" sibTransId="{55BBF49A-1F18-42D7-96A5-2DB3EB326F2B}"/>
    <dgm:cxn modelId="{B932D4C1-289E-4970-B24C-68D3F8466F82}" type="presOf" srcId="{BF94E2B3-3CF2-43C5-9093-745449E1E1DC}" destId="{BC77B891-E194-4C81-81AF-2C5E3BF49B25}" srcOrd="0" destOrd="7" presId="urn:microsoft.com/office/officeart/2005/8/layout/hProcess4"/>
    <dgm:cxn modelId="{FC0411E8-D3B7-437D-B106-6985F3C3E35A}" type="presOf" srcId="{1830E27F-E64E-4688-A7E5-E8DEB2F27203}" destId="{FBA2685A-4CBB-431E-8A79-21F9CB332EA1}" srcOrd="1" destOrd="4" presId="urn:microsoft.com/office/officeart/2005/8/layout/hProcess4"/>
    <dgm:cxn modelId="{7907FF7D-B50F-4647-B74F-A1D7E531EC85}" type="presOf" srcId="{196E0FC2-E322-49B4-8012-DD3F16998319}" destId="{FBA2685A-4CBB-431E-8A79-21F9CB332EA1}" srcOrd="1" destOrd="5" presId="urn:microsoft.com/office/officeart/2005/8/layout/hProcess4"/>
    <dgm:cxn modelId="{4FA519D0-18C8-458D-9543-6E0F55D6C9AD}" type="presOf" srcId="{373B4A2C-5403-4C79-BCC3-A3A04ECC9395}" destId="{E71483BB-69B1-41AE-A7A6-083186643BC5}" srcOrd="0" destOrd="2" presId="urn:microsoft.com/office/officeart/2005/8/layout/hProcess4"/>
    <dgm:cxn modelId="{E8A23FAB-C691-4771-8E77-75792D6A4DC6}" type="presOf" srcId="{D029B250-AA1B-42E1-9645-5DBE7B3E89C1}" destId="{BC77B891-E194-4C81-81AF-2C5E3BF49B25}" srcOrd="0" destOrd="6" presId="urn:microsoft.com/office/officeart/2005/8/layout/hProcess4"/>
    <dgm:cxn modelId="{8EF47327-5AD1-40C4-8A7B-5ED156DF26AC}" type="presOf" srcId="{F9BEAD77-2771-4AAC-85A0-1C7D6002350D}" destId="{E0BE22AD-FC51-4E59-B68C-015ABCC5F2D0}" srcOrd="0" destOrd="0" presId="urn:microsoft.com/office/officeart/2005/8/layout/hProcess4"/>
    <dgm:cxn modelId="{EF7E1A54-0EF9-4C73-9D11-474AFA3D1DD6}" srcId="{F9BEAD77-2771-4AAC-85A0-1C7D6002350D}" destId="{3A1B3344-273B-4711-B879-5FE0748D57CD}" srcOrd="0" destOrd="0" parTransId="{BBA6AAEE-281A-43CD-862E-9C5972E4E0A4}" sibTransId="{5D42E266-5B9C-49A0-AC61-163724E2166E}"/>
    <dgm:cxn modelId="{802BF76D-4B41-4935-A429-422E8141C27C}" srcId="{CE654DDA-D79A-41C2-B502-133A66141A86}" destId="{71BE6901-4529-4CC4-AFC5-941210B8EEC5}" srcOrd="3" destOrd="0" parTransId="{6F87F521-574B-43AA-ADF1-E4F46241FDAD}" sibTransId="{37C68148-4239-436A-999E-D1DDC560FF37}"/>
    <dgm:cxn modelId="{4D3F6F47-7C3D-4928-A2D4-F713975A8118}" srcId="{2D7B4184-4FEC-46CC-AF05-42AC3CE97473}" destId="{373B4A2C-5403-4C79-BCC3-A3A04ECC9395}" srcOrd="2" destOrd="0" parTransId="{F5EEF289-1F3A-4A65-821A-068333D694D9}" sibTransId="{4996368F-74C9-408B-AE40-5139F303AF09}"/>
    <dgm:cxn modelId="{012F1C89-3E70-40DF-9E21-5E80368DEF54}" type="presOf" srcId="{64BD0552-39CE-4E56-85C6-613CBB2C37C6}" destId="{FBA2685A-4CBB-431E-8A79-21F9CB332EA1}" srcOrd="1" destOrd="0" presId="urn:microsoft.com/office/officeart/2005/8/layout/hProcess4"/>
    <dgm:cxn modelId="{EBA5C600-A624-458D-BA8E-FB9C9B759FD4}" srcId="{2D7B4184-4FEC-46CC-AF05-42AC3CE97473}" destId="{81000CB0-1A57-414D-901B-3B2D5739C50F}" srcOrd="0" destOrd="0" parTransId="{490B1CF3-1B63-410A-8010-A2512ABB543A}" sibTransId="{E672EE58-B041-4E55-9F4E-E222C8EA2EA8}"/>
    <dgm:cxn modelId="{F79F033C-6327-4A4E-B3E7-00D8C1EE86EB}" type="presOf" srcId="{0E6CE226-ACCF-4F56-8143-E25FEC5070BB}" destId="{555BA368-7796-4C1C-94BB-23E4B254CA10}" srcOrd="0" destOrd="2" presId="urn:microsoft.com/office/officeart/2005/8/layout/hProcess4"/>
    <dgm:cxn modelId="{52F97424-DCE9-4CF4-8F5E-E30E6366EAD2}" type="presOf" srcId="{BF94E2B3-3CF2-43C5-9093-745449E1E1DC}" destId="{FBA2685A-4CBB-431E-8A79-21F9CB332EA1}" srcOrd="1" destOrd="7" presId="urn:microsoft.com/office/officeart/2005/8/layout/hProcess4"/>
    <dgm:cxn modelId="{29FA302D-517D-4EA8-92F8-1FF0F9F2D3D6}" srcId="{2D7B4184-4FEC-46CC-AF05-42AC3CE97473}" destId="{1BAE6426-6C2D-4AB1-88AA-99C288704281}" srcOrd="4" destOrd="0" parTransId="{14124523-1FF6-4A31-B8BA-E93646976605}" sibTransId="{995EB4A7-AD77-4D1F-8D5F-94AC191D0BF7}"/>
    <dgm:cxn modelId="{35C7F5D6-43F3-4DA4-9B17-C18B457C79E1}" type="presOf" srcId="{B923BD6F-DFD5-45BD-A04C-B8CEB9338AA6}" destId="{FBA2685A-4CBB-431E-8A79-21F9CB332EA1}" srcOrd="1" destOrd="1" presId="urn:microsoft.com/office/officeart/2005/8/layout/hProcess4"/>
    <dgm:cxn modelId="{33361013-6155-4F61-8753-BDF30C044FBD}" type="presOf" srcId="{4755BBBB-8065-48D8-9CBF-D2F4447294CE}" destId="{B84803FF-C208-46F8-B4E2-DC4D7C567E12}" srcOrd="1" destOrd="5" presId="urn:microsoft.com/office/officeart/2005/8/layout/hProcess4"/>
    <dgm:cxn modelId="{F77DD7D4-5663-4BB4-A69D-2F577F8D490F}" type="presOf" srcId="{BAAD500A-F6E7-439F-BB58-38D2E049495E}" destId="{FBA2685A-4CBB-431E-8A79-21F9CB332EA1}" srcOrd="1" destOrd="2" presId="urn:microsoft.com/office/officeart/2005/8/layout/hProcess4"/>
    <dgm:cxn modelId="{1988A325-BAC2-44FE-B5AE-524EFFD68F65}" type="presOf" srcId="{71BE6901-4529-4CC4-AFC5-941210B8EEC5}" destId="{FBA2685A-4CBB-431E-8A79-21F9CB332EA1}" srcOrd="1" destOrd="3" presId="urn:microsoft.com/office/officeart/2005/8/layout/hProcess4"/>
    <dgm:cxn modelId="{3FC3793B-C260-4C80-840A-A3ED14FF40B1}" srcId="{CE654DDA-D79A-41C2-B502-133A66141A86}" destId="{196E0FC2-E322-49B4-8012-DD3F16998319}" srcOrd="5" destOrd="0" parTransId="{BC32D2D5-7E25-4F43-BA9D-9F85DC9D9634}" sibTransId="{5AA2AB28-CEDE-46A2-B6D2-57BEA9E1432A}"/>
    <dgm:cxn modelId="{BB68D5B4-BFD4-44D7-9672-5AB97FB844ED}" type="presOf" srcId="{1830E27F-E64E-4688-A7E5-E8DEB2F27203}" destId="{BC77B891-E194-4C81-81AF-2C5E3BF49B25}" srcOrd="0" destOrd="4" presId="urn:microsoft.com/office/officeart/2005/8/layout/hProcess4"/>
    <dgm:cxn modelId="{0E9C6D2A-7388-4D68-96EC-2F0C20443453}" srcId="{CE654DDA-D79A-41C2-B502-133A66141A86}" destId="{1830E27F-E64E-4688-A7E5-E8DEB2F27203}" srcOrd="4" destOrd="0" parTransId="{A726A863-A882-488A-8CD7-A619FFA1253F}" sibTransId="{3C1D82EA-935D-41D7-AD3C-4C202F3E8DF5}"/>
    <dgm:cxn modelId="{88665BA4-E246-4E58-A9A3-5F0399B5DE8E}" srcId="{2D7B4184-4FEC-46CC-AF05-42AC3CE97473}" destId="{CE496321-79CC-47B0-BD6B-B1F5C0F3D7AF}" srcOrd="3" destOrd="0" parTransId="{76222437-FDD7-4621-97BC-60599E4D2D52}" sibTransId="{0ED3BFD8-95E5-4A70-A1CA-562EA293E8DF}"/>
    <dgm:cxn modelId="{DB4856D3-0521-414A-93DC-154DCCC2E004}" type="presOf" srcId="{81000CB0-1A57-414D-901B-3B2D5739C50F}" destId="{B84803FF-C208-46F8-B4E2-DC4D7C567E12}" srcOrd="1" destOrd="0" presId="urn:microsoft.com/office/officeart/2005/8/layout/hProcess4"/>
    <dgm:cxn modelId="{C4205E52-F953-4C71-9188-F7A10E073E98}" type="presOf" srcId="{373B4A2C-5403-4C79-BCC3-A3A04ECC9395}" destId="{B84803FF-C208-46F8-B4E2-DC4D7C567E12}" srcOrd="1" destOrd="2" presId="urn:microsoft.com/office/officeart/2005/8/layout/hProcess4"/>
    <dgm:cxn modelId="{A483A138-4609-4E5F-853C-6BC93A7F141D}" type="presOf" srcId="{3586E397-24A7-412B-BA90-F74F042C466F}" destId="{B84803FF-C208-46F8-B4E2-DC4D7C567E12}" srcOrd="1" destOrd="1" presId="urn:microsoft.com/office/officeart/2005/8/layout/hProcess4"/>
    <dgm:cxn modelId="{40DD9B20-BB4B-46D7-ABEF-FBCE7C7D6F0A}" type="presOf" srcId="{3A1B3344-273B-4711-B879-5FE0748D57CD}" destId="{555BA368-7796-4C1C-94BB-23E4B254CA10}" srcOrd="0" destOrd="0" presId="urn:microsoft.com/office/officeart/2005/8/layout/hProcess4"/>
    <dgm:cxn modelId="{5AD8005E-0BB1-4E0D-8AF7-F80E7F9AE7AE}" type="presOf" srcId="{1BAE6426-6C2D-4AB1-88AA-99C288704281}" destId="{B84803FF-C208-46F8-B4E2-DC4D7C567E12}" srcOrd="1" destOrd="4" presId="urn:microsoft.com/office/officeart/2005/8/layout/hProcess4"/>
    <dgm:cxn modelId="{D562243B-9552-4EE2-B855-AE78E6D085CA}" srcId="{CE654DDA-D79A-41C2-B502-133A66141A86}" destId="{B923BD6F-DFD5-45BD-A04C-B8CEB9338AA6}" srcOrd="1" destOrd="0" parTransId="{28D3EE3E-20D5-4D6D-B3E3-B4A27E327E68}" sibTransId="{CC2C2960-F1BE-4764-8F00-98FF6206D13C}"/>
    <dgm:cxn modelId="{27C1B6B1-FEBE-4FCA-A164-AF71B5204CFB}" type="presOf" srcId="{64BD0552-39CE-4E56-85C6-613CBB2C37C6}" destId="{BC77B891-E194-4C81-81AF-2C5E3BF49B25}" srcOrd="0" destOrd="0" presId="urn:microsoft.com/office/officeart/2005/8/layout/hProcess4"/>
    <dgm:cxn modelId="{B983BB55-8DD4-41C8-AC23-089DB52E8031}" srcId="{CE654DDA-D79A-41C2-B502-133A66141A86}" destId="{D029B250-AA1B-42E1-9645-5DBE7B3E89C1}" srcOrd="6" destOrd="0" parTransId="{569AF3C0-6B84-46C6-AD34-3E258913CDEA}" sibTransId="{9A303C49-BD64-46C8-9B15-6654473325B6}"/>
    <dgm:cxn modelId="{85216E70-B474-44AF-9C06-559872A39EAD}" srcId="{F9BEAD77-2771-4AAC-85A0-1C7D6002350D}" destId="{0E6CE226-ACCF-4F56-8143-E25FEC5070BB}" srcOrd="2" destOrd="0" parTransId="{470F5725-2ED7-4804-B6B9-4D5D52D16F73}" sibTransId="{36C14604-DD62-405E-BAC2-81119F06E420}"/>
    <dgm:cxn modelId="{A12ECE3A-A92F-4C0A-915F-FA1FEEFAE48B}" type="presOf" srcId="{B923BD6F-DFD5-45BD-A04C-B8CEB9338AA6}" destId="{BC77B891-E194-4C81-81AF-2C5E3BF49B25}" srcOrd="0" destOrd="1" presId="urn:microsoft.com/office/officeart/2005/8/layout/hProcess4"/>
    <dgm:cxn modelId="{0C7EF402-6DF2-4C7C-9085-95051CBACE2C}" type="presOf" srcId="{D029B250-AA1B-42E1-9645-5DBE7B3E89C1}" destId="{FBA2685A-4CBB-431E-8A79-21F9CB332EA1}" srcOrd="1" destOrd="6" presId="urn:microsoft.com/office/officeart/2005/8/layout/hProcess4"/>
    <dgm:cxn modelId="{2239FFED-801A-4EC7-B87B-E4096B0FEFF9}" type="presOf" srcId="{A2E33005-A840-4824-8227-CA952EA7313C}" destId="{4992C471-5CB2-49EE-AD03-DDC981882F06}" srcOrd="0" destOrd="0" presId="urn:microsoft.com/office/officeart/2005/8/layout/hProcess4"/>
    <dgm:cxn modelId="{49601069-1E57-449E-BCB0-43A9C5C1E962}" type="presParOf" srcId="{4992C471-5CB2-49EE-AD03-DDC981882F06}" destId="{3C7426F2-6F73-4A02-95A3-5D6FA6488A69}" srcOrd="0" destOrd="0" presId="urn:microsoft.com/office/officeart/2005/8/layout/hProcess4"/>
    <dgm:cxn modelId="{DE608FF6-B675-4CC3-B5C0-695EA26F2552}" type="presParOf" srcId="{4992C471-5CB2-49EE-AD03-DDC981882F06}" destId="{5F03396A-0B42-4275-80C6-D7DDC3D3AAD5}" srcOrd="1" destOrd="0" presId="urn:microsoft.com/office/officeart/2005/8/layout/hProcess4"/>
    <dgm:cxn modelId="{AE5B182B-891D-4663-91D7-6129A354FAB1}" type="presParOf" srcId="{4992C471-5CB2-49EE-AD03-DDC981882F06}" destId="{5B7EB8E2-6819-4443-B7DD-B19C06B96025}" srcOrd="2" destOrd="0" presId="urn:microsoft.com/office/officeart/2005/8/layout/hProcess4"/>
    <dgm:cxn modelId="{6F9B2967-1AD3-41FE-BF39-70A280998384}" type="presParOf" srcId="{5B7EB8E2-6819-4443-B7DD-B19C06B96025}" destId="{13356A22-49E7-4621-8468-5DECE83F7F6D}" srcOrd="0" destOrd="0" presId="urn:microsoft.com/office/officeart/2005/8/layout/hProcess4"/>
    <dgm:cxn modelId="{33AB8223-D107-4A10-A230-B3301F5A6F98}" type="presParOf" srcId="{13356A22-49E7-4621-8468-5DECE83F7F6D}" destId="{6636D1E4-F61A-4383-A47A-B73099AB70C2}" srcOrd="0" destOrd="0" presId="urn:microsoft.com/office/officeart/2005/8/layout/hProcess4"/>
    <dgm:cxn modelId="{334E89B9-C7F6-4E09-A35A-86ADB045E09D}" type="presParOf" srcId="{13356A22-49E7-4621-8468-5DECE83F7F6D}" destId="{E71483BB-69B1-41AE-A7A6-083186643BC5}" srcOrd="1" destOrd="0" presId="urn:microsoft.com/office/officeart/2005/8/layout/hProcess4"/>
    <dgm:cxn modelId="{4F84EA29-1F4A-4AD6-BDA9-21D40E0E1973}" type="presParOf" srcId="{13356A22-49E7-4621-8468-5DECE83F7F6D}" destId="{B84803FF-C208-46F8-B4E2-DC4D7C567E12}" srcOrd="2" destOrd="0" presId="urn:microsoft.com/office/officeart/2005/8/layout/hProcess4"/>
    <dgm:cxn modelId="{16FED9FC-0C77-4104-B9EE-5D2050171B92}" type="presParOf" srcId="{13356A22-49E7-4621-8468-5DECE83F7F6D}" destId="{E79B2157-0E15-49C0-97AD-51C53385BC0F}" srcOrd="3" destOrd="0" presId="urn:microsoft.com/office/officeart/2005/8/layout/hProcess4"/>
    <dgm:cxn modelId="{C21F707C-232A-4909-8BFE-67432E37EDDE}" type="presParOf" srcId="{13356A22-49E7-4621-8468-5DECE83F7F6D}" destId="{C507E7EB-ACA8-4112-872D-9CA4178658E7}" srcOrd="4" destOrd="0" presId="urn:microsoft.com/office/officeart/2005/8/layout/hProcess4"/>
    <dgm:cxn modelId="{736A835A-251F-463D-BDAC-2F72E5A2513F}" type="presParOf" srcId="{5B7EB8E2-6819-4443-B7DD-B19C06B96025}" destId="{22385AFA-C308-493B-AC6A-46F92746BA70}" srcOrd="1" destOrd="0" presId="urn:microsoft.com/office/officeart/2005/8/layout/hProcess4"/>
    <dgm:cxn modelId="{D297D1C0-DFB6-4A18-AE6E-6955165A7FC7}" type="presParOf" srcId="{5B7EB8E2-6819-4443-B7DD-B19C06B96025}" destId="{105DFDCE-4846-4DBB-AA3E-F39F2E2F752C}" srcOrd="2" destOrd="0" presId="urn:microsoft.com/office/officeart/2005/8/layout/hProcess4"/>
    <dgm:cxn modelId="{2DBB6810-58EB-4C3F-B42C-E04AC947798D}" type="presParOf" srcId="{105DFDCE-4846-4DBB-AA3E-F39F2E2F752C}" destId="{82C5BA3A-18DB-41F9-B0D3-A8CEFE401F4A}" srcOrd="0" destOrd="0" presId="urn:microsoft.com/office/officeart/2005/8/layout/hProcess4"/>
    <dgm:cxn modelId="{E54DE40F-63A8-47AD-A19E-FB874FA87EC5}" type="presParOf" srcId="{105DFDCE-4846-4DBB-AA3E-F39F2E2F752C}" destId="{BC77B891-E194-4C81-81AF-2C5E3BF49B25}" srcOrd="1" destOrd="0" presId="urn:microsoft.com/office/officeart/2005/8/layout/hProcess4"/>
    <dgm:cxn modelId="{2C8FAEC2-661E-4143-9648-1567C62BD3F2}" type="presParOf" srcId="{105DFDCE-4846-4DBB-AA3E-F39F2E2F752C}" destId="{FBA2685A-4CBB-431E-8A79-21F9CB332EA1}" srcOrd="2" destOrd="0" presId="urn:microsoft.com/office/officeart/2005/8/layout/hProcess4"/>
    <dgm:cxn modelId="{60AA2218-519B-47F5-B76D-07322D9B0A06}" type="presParOf" srcId="{105DFDCE-4846-4DBB-AA3E-F39F2E2F752C}" destId="{74F224FB-742D-44C1-B0AD-82C1F4CE0F8D}" srcOrd="3" destOrd="0" presId="urn:microsoft.com/office/officeart/2005/8/layout/hProcess4"/>
    <dgm:cxn modelId="{EFB157E0-ED03-4BCD-9F8E-5364C7E88901}" type="presParOf" srcId="{105DFDCE-4846-4DBB-AA3E-F39F2E2F752C}" destId="{333ABAEF-8E33-4EFC-9122-43507122B210}" srcOrd="4" destOrd="0" presId="urn:microsoft.com/office/officeart/2005/8/layout/hProcess4"/>
    <dgm:cxn modelId="{453DE6C9-7E83-44C9-924B-9FA27AE6629E}" type="presParOf" srcId="{5B7EB8E2-6819-4443-B7DD-B19C06B96025}" destId="{3DA5B615-389E-433B-921B-4CC01AA2B106}" srcOrd="3" destOrd="0" presId="urn:microsoft.com/office/officeart/2005/8/layout/hProcess4"/>
    <dgm:cxn modelId="{915421F2-FF0E-4B0A-9544-9969628948E2}" type="presParOf" srcId="{5B7EB8E2-6819-4443-B7DD-B19C06B96025}" destId="{CD61AC58-EDF2-4F39-B4BB-145CE4685489}" srcOrd="4" destOrd="0" presId="urn:microsoft.com/office/officeart/2005/8/layout/hProcess4"/>
    <dgm:cxn modelId="{CABA260B-4562-489B-A909-452CA58B07D1}" type="presParOf" srcId="{CD61AC58-EDF2-4F39-B4BB-145CE4685489}" destId="{7E53493D-7411-43CB-ABDE-19A33CAD2091}" srcOrd="0" destOrd="0" presId="urn:microsoft.com/office/officeart/2005/8/layout/hProcess4"/>
    <dgm:cxn modelId="{343FB6B2-6018-41A8-BC9E-4FAE0A2652F5}" type="presParOf" srcId="{CD61AC58-EDF2-4F39-B4BB-145CE4685489}" destId="{555BA368-7796-4C1C-94BB-23E4B254CA10}" srcOrd="1" destOrd="0" presId="urn:microsoft.com/office/officeart/2005/8/layout/hProcess4"/>
    <dgm:cxn modelId="{BBBCE722-F0D0-4FD7-A976-CD00E96ACFC3}" type="presParOf" srcId="{CD61AC58-EDF2-4F39-B4BB-145CE4685489}" destId="{3DE0CF97-A0D1-47E9-A436-5B45A86EBE76}" srcOrd="2" destOrd="0" presId="urn:microsoft.com/office/officeart/2005/8/layout/hProcess4"/>
    <dgm:cxn modelId="{47339BD0-E052-44E4-BAC5-78F942197233}" type="presParOf" srcId="{CD61AC58-EDF2-4F39-B4BB-145CE4685489}" destId="{E0BE22AD-FC51-4E59-B68C-015ABCC5F2D0}" srcOrd="3" destOrd="0" presId="urn:microsoft.com/office/officeart/2005/8/layout/hProcess4"/>
    <dgm:cxn modelId="{42CEA497-90EB-4B8D-82E0-961ADB901465}" type="presParOf" srcId="{CD61AC58-EDF2-4F39-B4BB-145CE4685489}" destId="{5BE5C160-0E95-4FEC-BDD7-B46EB5839882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0DFEB-0F3A-4874-954B-B2C7A09D3993}">
      <dsp:nvSpPr>
        <dsp:cNvPr id="0" name=""/>
        <dsp:cNvSpPr/>
      </dsp:nvSpPr>
      <dsp:spPr>
        <a:xfrm rot="2205375">
          <a:off x="1623035" y="3056157"/>
          <a:ext cx="1231303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1231303" y="250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5F059-BC10-480E-8916-DEA5A038FB25}">
      <dsp:nvSpPr>
        <dsp:cNvPr id="0" name=""/>
        <dsp:cNvSpPr/>
      </dsp:nvSpPr>
      <dsp:spPr>
        <a:xfrm rot="509115">
          <a:off x="1738306" y="2428891"/>
          <a:ext cx="1302377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1302377" y="250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3EA8D-543B-4152-B564-32D4B5D82856}">
      <dsp:nvSpPr>
        <dsp:cNvPr id="0" name=""/>
        <dsp:cNvSpPr/>
      </dsp:nvSpPr>
      <dsp:spPr>
        <a:xfrm rot="20912121">
          <a:off x="1731535" y="1985320"/>
          <a:ext cx="1393218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1393218" y="250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AA2330-152A-483F-9FF8-489BD3D4C460}">
      <dsp:nvSpPr>
        <dsp:cNvPr id="0" name=""/>
        <dsp:cNvSpPr/>
      </dsp:nvSpPr>
      <dsp:spPr>
        <a:xfrm rot="19226357">
          <a:off x="1592730" y="1329036"/>
          <a:ext cx="1333370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1333370" y="250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B0180-9918-4FDE-A504-351D38595509}">
      <dsp:nvSpPr>
        <dsp:cNvPr id="0" name=""/>
        <dsp:cNvSpPr/>
      </dsp:nvSpPr>
      <dsp:spPr>
        <a:xfrm>
          <a:off x="-266289" y="663451"/>
          <a:ext cx="2835799" cy="304243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 w="9525" cap="flat" cmpd="sng" algn="ctr">
          <a:solidFill>
            <a:schemeClr val="accent4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270D231D-E79A-45A7-9D38-A53A2747F7B3}">
      <dsp:nvSpPr>
        <dsp:cNvPr id="0" name=""/>
        <dsp:cNvSpPr/>
      </dsp:nvSpPr>
      <dsp:spPr>
        <a:xfrm>
          <a:off x="1944213" y="-2"/>
          <a:ext cx="2736087" cy="968632"/>
        </a:xfrm>
        <a:prstGeom prst="ellipse">
          <a:avLst/>
        </a:prstGeom>
        <a:gradFill rotWithShape="1">
          <a:gsLst>
            <a:gs pos="0">
              <a:schemeClr val="accent4">
                <a:tint val="70000"/>
                <a:satMod val="130000"/>
              </a:schemeClr>
            </a:gs>
            <a:gs pos="43000">
              <a:schemeClr val="accent4">
                <a:tint val="44000"/>
                <a:satMod val="165000"/>
              </a:schemeClr>
            </a:gs>
            <a:gs pos="93000">
              <a:schemeClr val="accent4">
                <a:tint val="15000"/>
                <a:satMod val="165000"/>
              </a:schemeClr>
            </a:gs>
            <a:gs pos="100000">
              <a:schemeClr val="accent4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4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Arial Narrow" panose="020B0606020202030204" pitchFamily="34" charset="0"/>
            </a:rPr>
            <a:t>Definición de una Agenda Urbana para España</a:t>
          </a:r>
          <a:endParaRPr lang="en-GB" sz="1400" b="1" kern="1200" dirty="0">
            <a:latin typeface="Arial Narrow" panose="020B0606020202030204" pitchFamily="34" charset="0"/>
          </a:endParaRPr>
        </a:p>
      </dsp:txBody>
      <dsp:txXfrm>
        <a:off x="2344904" y="141851"/>
        <a:ext cx="1934705" cy="684926"/>
      </dsp:txXfrm>
    </dsp:sp>
    <dsp:sp modelId="{EC1BD057-3185-4785-8FCB-673A17D16142}">
      <dsp:nvSpPr>
        <dsp:cNvPr id="0" name=""/>
        <dsp:cNvSpPr/>
      </dsp:nvSpPr>
      <dsp:spPr>
        <a:xfrm>
          <a:off x="2781931" y="1152127"/>
          <a:ext cx="3314068" cy="900855"/>
        </a:xfrm>
        <a:prstGeom prst="ellipse">
          <a:avLst/>
        </a:prstGeom>
        <a:gradFill rotWithShape="1">
          <a:gsLst>
            <a:gs pos="0">
              <a:schemeClr val="accent4">
                <a:tint val="70000"/>
                <a:satMod val="130000"/>
              </a:schemeClr>
            </a:gs>
            <a:gs pos="43000">
              <a:schemeClr val="accent4">
                <a:tint val="44000"/>
                <a:satMod val="165000"/>
              </a:schemeClr>
            </a:gs>
            <a:gs pos="93000">
              <a:schemeClr val="accent4">
                <a:tint val="15000"/>
                <a:satMod val="165000"/>
              </a:schemeClr>
            </a:gs>
            <a:gs pos="100000">
              <a:schemeClr val="accent4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4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Arial Narrow" panose="020B0606020202030204" pitchFamily="34" charset="0"/>
            </a:rPr>
            <a:t>Coordinación e integración de las actuaciones en el ámbito urbano</a:t>
          </a:r>
          <a:endParaRPr lang="en-GB" sz="1400" b="1" kern="1200" dirty="0">
            <a:latin typeface="Arial Narrow" panose="020B0606020202030204" pitchFamily="34" charset="0"/>
          </a:endParaRPr>
        </a:p>
      </dsp:txBody>
      <dsp:txXfrm>
        <a:off x="3267265" y="1284054"/>
        <a:ext cx="2343400" cy="637001"/>
      </dsp:txXfrm>
    </dsp:sp>
    <dsp:sp modelId="{B307D293-302C-42C4-AB6E-A1C0838D6352}">
      <dsp:nvSpPr>
        <dsp:cNvPr id="0" name=""/>
        <dsp:cNvSpPr/>
      </dsp:nvSpPr>
      <dsp:spPr>
        <a:xfrm>
          <a:off x="2846349" y="2304255"/>
          <a:ext cx="3249650" cy="920492"/>
        </a:xfrm>
        <a:prstGeom prst="ellipse">
          <a:avLst/>
        </a:prstGeom>
        <a:gradFill rotWithShape="1">
          <a:gsLst>
            <a:gs pos="0">
              <a:schemeClr val="accent4">
                <a:tint val="70000"/>
                <a:satMod val="130000"/>
              </a:schemeClr>
            </a:gs>
            <a:gs pos="43000">
              <a:schemeClr val="accent4">
                <a:tint val="44000"/>
                <a:satMod val="165000"/>
              </a:schemeClr>
            </a:gs>
            <a:gs pos="93000">
              <a:schemeClr val="accent4">
                <a:tint val="15000"/>
                <a:satMod val="165000"/>
              </a:schemeClr>
            </a:gs>
            <a:gs pos="100000">
              <a:schemeClr val="accent4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4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Arial Narrow" panose="020B0606020202030204" pitchFamily="34" charset="0"/>
            </a:rPr>
            <a:t>Ofrecer unas líneas estratégicas e identificar las líneas de proyectos a financiar</a:t>
          </a:r>
          <a:endParaRPr lang="en-GB" sz="1400" b="1" kern="1200" dirty="0">
            <a:latin typeface="Arial Narrow" panose="020B0606020202030204" pitchFamily="34" charset="0"/>
          </a:endParaRPr>
        </a:p>
      </dsp:txBody>
      <dsp:txXfrm>
        <a:off x="3322249" y="2439058"/>
        <a:ext cx="2297850" cy="650886"/>
      </dsp:txXfrm>
    </dsp:sp>
    <dsp:sp modelId="{2192F7AF-36B8-433E-8CC3-D117319FDFA3}">
      <dsp:nvSpPr>
        <dsp:cNvPr id="0" name=""/>
        <dsp:cNvSpPr/>
      </dsp:nvSpPr>
      <dsp:spPr>
        <a:xfrm>
          <a:off x="2016226" y="3382545"/>
          <a:ext cx="2736087" cy="1108605"/>
        </a:xfrm>
        <a:prstGeom prst="ellipse">
          <a:avLst/>
        </a:prstGeom>
        <a:gradFill rotWithShape="1">
          <a:gsLst>
            <a:gs pos="0">
              <a:schemeClr val="accent4">
                <a:tint val="70000"/>
                <a:satMod val="130000"/>
              </a:schemeClr>
            </a:gs>
            <a:gs pos="43000">
              <a:schemeClr val="accent4">
                <a:tint val="44000"/>
                <a:satMod val="165000"/>
              </a:schemeClr>
            </a:gs>
            <a:gs pos="93000">
              <a:schemeClr val="accent4">
                <a:tint val="15000"/>
                <a:satMod val="165000"/>
              </a:schemeClr>
            </a:gs>
            <a:gs pos="100000">
              <a:schemeClr val="accent4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4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Arial Narrow" panose="020B0606020202030204" pitchFamily="34" charset="0"/>
            </a:rPr>
            <a:t>Potenciar el intercambio de experiencias y difusión de buenas prácticas</a:t>
          </a:r>
          <a:endParaRPr lang="en-GB" sz="1400" b="1" kern="1200" dirty="0">
            <a:latin typeface="Arial Narrow" panose="020B0606020202030204" pitchFamily="34" charset="0"/>
          </a:endParaRPr>
        </a:p>
      </dsp:txBody>
      <dsp:txXfrm>
        <a:off x="2416917" y="3544896"/>
        <a:ext cx="1934705" cy="7839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70AD5-2FEA-496C-A2F1-C3ACE03465A5}">
      <dsp:nvSpPr>
        <dsp:cNvPr id="0" name=""/>
        <dsp:cNvSpPr/>
      </dsp:nvSpPr>
      <dsp:spPr>
        <a:xfrm>
          <a:off x="923274" y="1107963"/>
          <a:ext cx="1128446" cy="1128446"/>
        </a:xfrm>
        <a:prstGeom prst="gear9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Pleno</a:t>
          </a:r>
          <a:endParaRPr lang="en-GB" sz="1400" b="1" kern="1200" dirty="0">
            <a:solidFill>
              <a:schemeClr val="tx1"/>
            </a:solidFill>
          </a:endParaRPr>
        </a:p>
      </dsp:txBody>
      <dsp:txXfrm>
        <a:off x="1150142" y="1372296"/>
        <a:ext cx="674710" cy="580045"/>
      </dsp:txXfrm>
    </dsp:sp>
    <dsp:sp modelId="{9A79F5D6-70C5-49F7-AA48-E47F8406D13B}">
      <dsp:nvSpPr>
        <dsp:cNvPr id="0" name=""/>
        <dsp:cNvSpPr/>
      </dsp:nvSpPr>
      <dsp:spPr>
        <a:xfrm>
          <a:off x="202008" y="785815"/>
          <a:ext cx="950118" cy="1014386"/>
        </a:xfrm>
        <a:prstGeom prst="gear6">
          <a:avLst/>
        </a:prstGeom>
        <a:solidFill>
          <a:schemeClr val="accent4">
            <a:shade val="50000"/>
            <a:hueOff val="-398870"/>
            <a:satOff val="-25776"/>
            <a:lumOff val="32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>
              <a:solidFill>
                <a:schemeClr val="tx1"/>
              </a:solidFill>
            </a:rPr>
            <a:t>Grupos de Trabajo</a:t>
          </a:r>
          <a:endParaRPr lang="en-GB" sz="1000" b="1" kern="1200" dirty="0">
            <a:solidFill>
              <a:schemeClr val="tx1"/>
            </a:solidFill>
          </a:endParaRPr>
        </a:p>
      </dsp:txBody>
      <dsp:txXfrm>
        <a:off x="441203" y="1035938"/>
        <a:ext cx="471728" cy="514140"/>
      </dsp:txXfrm>
    </dsp:sp>
    <dsp:sp modelId="{EEAB1DBC-AF4D-4C88-8621-77185FBE42D9}">
      <dsp:nvSpPr>
        <dsp:cNvPr id="0" name=""/>
        <dsp:cNvSpPr/>
      </dsp:nvSpPr>
      <dsp:spPr>
        <a:xfrm rot="20700000">
          <a:off x="597659" y="288857"/>
          <a:ext cx="968742" cy="875275"/>
        </a:xfrm>
        <a:prstGeom prst="gear6">
          <a:avLst/>
        </a:prstGeom>
        <a:solidFill>
          <a:schemeClr val="accent4">
            <a:shade val="50000"/>
            <a:hueOff val="-398870"/>
            <a:satOff val="-25776"/>
            <a:lumOff val="32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</a:rPr>
            <a:t>GTP</a:t>
          </a:r>
          <a:endParaRPr lang="en-GB" sz="1400" b="1" kern="1200" dirty="0">
            <a:solidFill>
              <a:schemeClr val="tx1"/>
            </a:solidFill>
          </a:endParaRPr>
        </a:p>
      </dsp:txBody>
      <dsp:txXfrm rot="-20700000">
        <a:off x="815677" y="475286"/>
        <a:ext cx="532707" cy="502415"/>
      </dsp:txXfrm>
    </dsp:sp>
    <dsp:sp modelId="{9DD90AA9-1A36-406F-B14B-2A72732D0C4D}">
      <dsp:nvSpPr>
        <dsp:cNvPr id="0" name=""/>
        <dsp:cNvSpPr/>
      </dsp:nvSpPr>
      <dsp:spPr>
        <a:xfrm>
          <a:off x="697963" y="950325"/>
          <a:ext cx="1678304" cy="1525788"/>
        </a:xfrm>
        <a:prstGeom prst="circularArrow">
          <a:avLst>
            <a:gd name="adj1" fmla="val 4688"/>
            <a:gd name="adj2" fmla="val 299029"/>
            <a:gd name="adj3" fmla="val 2425170"/>
            <a:gd name="adj4" fmla="val 16073465"/>
            <a:gd name="adj5" fmla="val 5469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209E9-AD68-4324-9A2C-8865417F90DD}">
      <dsp:nvSpPr>
        <dsp:cNvPr id="0" name=""/>
        <dsp:cNvSpPr/>
      </dsp:nvSpPr>
      <dsp:spPr>
        <a:xfrm>
          <a:off x="121381" y="710272"/>
          <a:ext cx="1049454" cy="104945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shade val="90000"/>
            <a:hueOff val="-412740"/>
            <a:satOff val="-24110"/>
            <a:lumOff val="272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0D9A13-0005-4DDA-B19F-B9195F18AC11}">
      <dsp:nvSpPr>
        <dsp:cNvPr id="0" name=""/>
        <dsp:cNvSpPr/>
      </dsp:nvSpPr>
      <dsp:spPr>
        <a:xfrm>
          <a:off x="540394" y="149539"/>
          <a:ext cx="1131523" cy="113152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shade val="90000"/>
            <a:hueOff val="-412740"/>
            <a:satOff val="-24110"/>
            <a:lumOff val="272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1483BB-69B1-41AE-A7A6-083186643BC5}">
      <dsp:nvSpPr>
        <dsp:cNvPr id="0" name=""/>
        <dsp:cNvSpPr/>
      </dsp:nvSpPr>
      <dsp:spPr>
        <a:xfrm>
          <a:off x="85624" y="358148"/>
          <a:ext cx="2284884" cy="2610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latin typeface="Arial Narrow" panose="020B0606020202030204" pitchFamily="34" charset="0"/>
            </a:rPr>
            <a:t>Estrategia urbana integrada, mayo 2014.</a:t>
          </a:r>
          <a:endParaRPr lang="nl-NL" sz="1400" b="1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400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b="1" kern="1200" dirty="0" smtClean="0">
              <a:latin typeface="Arial Narrow" panose="020B0606020202030204" pitchFamily="34" charset="0"/>
            </a:rPr>
            <a:t>Indicadores y criterios de selección de convocatorias, mayo 2014.</a:t>
          </a:r>
          <a:endParaRPr lang="nl-NL" sz="1400" b="1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400" b="1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b="1" kern="1200" dirty="0" smtClean="0">
              <a:latin typeface="Arial Narrow" panose="020B0606020202030204" pitchFamily="34" charset="0"/>
            </a:rPr>
            <a:t>Agenda Urbana, 2015.</a:t>
          </a:r>
          <a:endParaRPr lang="nl-NL" sz="1400" b="1" kern="1200" dirty="0">
            <a:latin typeface="Arial Narrow" panose="020B0606020202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400" b="1" kern="1200" dirty="0">
            <a:latin typeface="Arial Narrow" panose="020B0606020202030204" pitchFamily="34" charset="0"/>
          </a:endParaRPr>
        </a:p>
      </dsp:txBody>
      <dsp:txXfrm>
        <a:off x="145691" y="418215"/>
        <a:ext cx="2164750" cy="1930701"/>
      </dsp:txXfrm>
    </dsp:sp>
    <dsp:sp modelId="{22385AFA-C308-493B-AC6A-46F92746BA70}">
      <dsp:nvSpPr>
        <dsp:cNvPr id="0" name=""/>
        <dsp:cNvSpPr/>
      </dsp:nvSpPr>
      <dsp:spPr>
        <a:xfrm>
          <a:off x="-115044" y="1394418"/>
          <a:ext cx="3117385" cy="3117385"/>
        </a:xfrm>
        <a:prstGeom prst="leftCircularArrow">
          <a:avLst>
            <a:gd name="adj1" fmla="val 2425"/>
            <a:gd name="adj2" fmla="val 293408"/>
            <a:gd name="adj3" fmla="val 1280328"/>
            <a:gd name="adj4" fmla="val 8235899"/>
            <a:gd name="adj5" fmla="val 282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B2157-0E15-49C0-97AD-51C53385BC0F}">
      <dsp:nvSpPr>
        <dsp:cNvPr id="0" name=""/>
        <dsp:cNvSpPr/>
      </dsp:nvSpPr>
      <dsp:spPr>
        <a:xfrm>
          <a:off x="154360" y="3078010"/>
          <a:ext cx="2036384" cy="8098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98000"/>
                <a:shade val="25000"/>
                <a:satMod val="250000"/>
              </a:schemeClr>
            </a:gs>
            <a:gs pos="68000">
              <a:schemeClr val="accent5">
                <a:tint val="86000"/>
                <a:satMod val="115000"/>
              </a:schemeClr>
            </a:gs>
            <a:gs pos="100000">
              <a:schemeClr val="accent5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5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 smtClean="0"/>
            <a:t>Grupos de trabajo</a:t>
          </a:r>
          <a:endParaRPr lang="nl-NL" sz="1800" b="1" kern="1200" dirty="0"/>
        </a:p>
      </dsp:txBody>
      <dsp:txXfrm>
        <a:off x="178078" y="3101728"/>
        <a:ext cx="1988948" cy="762367"/>
      </dsp:txXfrm>
    </dsp:sp>
    <dsp:sp modelId="{BC77B891-E194-4C81-81AF-2C5E3BF49B25}">
      <dsp:nvSpPr>
        <dsp:cNvPr id="0" name=""/>
        <dsp:cNvSpPr/>
      </dsp:nvSpPr>
      <dsp:spPr>
        <a:xfrm>
          <a:off x="2949972" y="0"/>
          <a:ext cx="2440003" cy="38798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18568"/>
              <a:satOff val="135"/>
              <a:lumOff val="-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200" b="1" kern="1200" dirty="0" smtClean="0">
              <a:latin typeface="Arial Narrow" panose="020B0606020202030204" pitchFamily="34" charset="0"/>
            </a:rPr>
            <a:t>Herramientas para facilitar el desarrollo de políticas urbanas en las intervenciones de los fondos comunitarios.</a:t>
          </a:r>
          <a:endParaRPr lang="nl-NL" sz="1200" b="1" kern="1200" dirty="0">
            <a:latin typeface="Arial Narrow" panose="020B0606020202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200" b="1" kern="1200" dirty="0">
            <a:latin typeface="Arial Narrow" panose="020B0606020202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err="1" smtClean="0">
              <a:latin typeface="Arial Narrow" panose="020B0606020202030204" pitchFamily="34" charset="0"/>
            </a:rPr>
            <a:t>Metodología</a:t>
          </a:r>
          <a:r>
            <a:rPr lang="en-US" sz="1200" b="1" kern="1200" dirty="0" smtClean="0">
              <a:latin typeface="Arial Narrow" panose="020B0606020202030204" pitchFamily="34" charset="0"/>
            </a:rPr>
            <a:t> para la </a:t>
          </a:r>
          <a:r>
            <a:rPr lang="en-US" sz="1200" b="1" kern="1200" dirty="0" err="1" smtClean="0">
              <a:latin typeface="Arial Narrow" panose="020B0606020202030204" pitchFamily="34" charset="0"/>
            </a:rPr>
            <a:t>elaboración</a:t>
          </a:r>
          <a:r>
            <a:rPr lang="en-US" sz="1200" b="1" kern="1200" dirty="0" smtClean="0">
              <a:latin typeface="Arial Narrow" panose="020B0606020202030204" pitchFamily="34" charset="0"/>
            </a:rPr>
            <a:t> de </a:t>
          </a:r>
          <a:r>
            <a:rPr lang="en-US" sz="1200" b="1" kern="1200" dirty="0" err="1" smtClean="0">
              <a:latin typeface="Arial Narrow" panose="020B0606020202030204" pitchFamily="34" charset="0"/>
            </a:rPr>
            <a:t>las</a:t>
          </a:r>
          <a:r>
            <a:rPr lang="en-US" sz="1200" b="1" kern="1200" dirty="0" smtClean="0">
              <a:latin typeface="Arial Narrow" panose="020B0606020202030204" pitchFamily="34" charset="0"/>
            </a:rPr>
            <a:t> </a:t>
          </a:r>
          <a:r>
            <a:rPr lang="en-US" sz="1200" b="1" kern="1200" dirty="0" err="1" smtClean="0">
              <a:latin typeface="Arial Narrow" panose="020B0606020202030204" pitchFamily="34" charset="0"/>
            </a:rPr>
            <a:t>estrategias</a:t>
          </a:r>
          <a:r>
            <a:rPr lang="en-US" sz="1200" b="1" kern="1200" dirty="0" smtClean="0">
              <a:latin typeface="Arial Narrow" panose="020B0606020202030204" pitchFamily="34" charset="0"/>
            </a:rPr>
            <a:t> </a:t>
          </a:r>
          <a:r>
            <a:rPr lang="en-US" sz="1200" b="1" kern="1200" dirty="0" err="1" smtClean="0">
              <a:latin typeface="Arial Narrow" panose="020B0606020202030204" pitchFamily="34" charset="0"/>
            </a:rPr>
            <a:t>Integradas</a:t>
          </a:r>
          <a:r>
            <a:rPr lang="en-US" sz="1200" b="1" kern="1200" dirty="0" smtClean="0">
              <a:latin typeface="Arial Narrow" panose="020B0606020202030204" pitchFamily="34" charset="0"/>
            </a:rPr>
            <a:t> </a:t>
          </a:r>
          <a:r>
            <a:rPr lang="en-US" sz="1200" b="1" kern="1200" dirty="0" err="1" smtClean="0">
              <a:latin typeface="Arial Narrow" panose="020B0606020202030204" pitchFamily="34" charset="0"/>
            </a:rPr>
            <a:t>Urbanas</a:t>
          </a:r>
          <a:r>
            <a:rPr lang="en-US" sz="1200" b="1" kern="1200" dirty="0" smtClean="0">
              <a:latin typeface="Arial Narrow" panose="020B0606020202030204" pitchFamily="34" charset="0"/>
            </a:rPr>
            <a:t>.</a:t>
          </a:r>
          <a:endParaRPr lang="nl-NL" sz="1200" b="1" kern="1200" dirty="0">
            <a:latin typeface="Arial Narrow" panose="020B0606020202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200" b="1" kern="1200" dirty="0">
            <a:latin typeface="Arial Narrow" panose="020B0606020202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b="1" kern="1200" dirty="0" smtClean="0">
              <a:latin typeface="Arial Narrow" panose="020B0606020202030204" pitchFamily="34" charset="0"/>
            </a:rPr>
            <a:t>Impulsar unas bases o líneas estratégicas de las actuaciones Integradas de Desarrollo Urbano Sostenible. </a:t>
          </a:r>
          <a:endParaRPr lang="nl-NL" sz="1200" b="1" kern="1200" dirty="0">
            <a:latin typeface="Arial Narrow" panose="020B0606020202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200" b="1" kern="1200" dirty="0">
            <a:latin typeface="Arial Narrow" panose="020B0606020202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200" b="1" kern="1200" dirty="0" smtClean="0">
              <a:latin typeface="Arial Narrow" panose="020B0606020202030204" pitchFamily="34" charset="0"/>
            </a:rPr>
            <a:t>Buenas prácticas</a:t>
          </a:r>
          <a:endParaRPr lang="nl-NL" sz="1200" b="1" kern="1200" dirty="0">
            <a:latin typeface="Arial Narrow" panose="020B0606020202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200" kern="1200" dirty="0"/>
        </a:p>
      </dsp:txBody>
      <dsp:txXfrm>
        <a:off x="3021437" y="902861"/>
        <a:ext cx="2297073" cy="2905523"/>
      </dsp:txXfrm>
    </dsp:sp>
    <dsp:sp modelId="{3DA5B615-389E-433B-921B-4CC01AA2B106}">
      <dsp:nvSpPr>
        <dsp:cNvPr id="0" name=""/>
        <dsp:cNvSpPr/>
      </dsp:nvSpPr>
      <dsp:spPr>
        <a:xfrm>
          <a:off x="3640102" y="-350615"/>
          <a:ext cx="3368626" cy="3368626"/>
        </a:xfrm>
        <a:prstGeom prst="circularArrow">
          <a:avLst>
            <a:gd name="adj1" fmla="val 2244"/>
            <a:gd name="adj2" fmla="val 270394"/>
            <a:gd name="adj3" fmla="val 20696766"/>
            <a:gd name="adj4" fmla="val 13718182"/>
            <a:gd name="adj5" fmla="val 2618"/>
          </a:avLst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224FB-742D-44C1-B0AD-82C1F4CE0F8D}">
      <dsp:nvSpPr>
        <dsp:cNvPr id="0" name=""/>
        <dsp:cNvSpPr/>
      </dsp:nvSpPr>
      <dsp:spPr>
        <a:xfrm>
          <a:off x="3139194" y="0"/>
          <a:ext cx="2036384" cy="8098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98000"/>
                <a:shade val="25000"/>
                <a:satMod val="250000"/>
              </a:schemeClr>
            </a:gs>
            <a:gs pos="68000">
              <a:schemeClr val="accent5">
                <a:tint val="86000"/>
                <a:satMod val="115000"/>
              </a:schemeClr>
            </a:gs>
            <a:gs pos="100000">
              <a:schemeClr val="accent5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 smtClean="0"/>
            <a:t>Documentos</a:t>
          </a:r>
          <a:endParaRPr lang="nl-NL" sz="1800" b="1" kern="1200" dirty="0"/>
        </a:p>
      </dsp:txBody>
      <dsp:txXfrm>
        <a:off x="3162912" y="23718"/>
        <a:ext cx="1988948" cy="762367"/>
      </dsp:txXfrm>
    </dsp:sp>
    <dsp:sp modelId="{555BA368-7796-4C1C-94BB-23E4B254CA10}">
      <dsp:nvSpPr>
        <dsp:cNvPr id="0" name=""/>
        <dsp:cNvSpPr/>
      </dsp:nvSpPr>
      <dsp:spPr>
        <a:xfrm>
          <a:off x="5888007" y="1314242"/>
          <a:ext cx="2290932" cy="1889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837137"/>
              <a:satOff val="270"/>
              <a:lumOff val="-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200" b="1" kern="1200" dirty="0" smtClean="0">
              <a:latin typeface="Arial Narrow" panose="020B0606020202030204" pitchFamily="34" charset="0"/>
            </a:rPr>
            <a:t>Apoyo a las entidades locales, gestores de los fondos en el ámbito urbano.</a:t>
          </a:r>
          <a:endParaRPr lang="nl-NL" sz="1200" b="1" kern="1200" dirty="0">
            <a:latin typeface="Arial Narrow" panose="020B0606020202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200" b="1" kern="1200" dirty="0">
            <a:latin typeface="Arial Narrow" panose="020B0606020202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200" b="1" kern="1200" dirty="0" smtClean="0">
              <a:latin typeface="Arial Narrow" panose="020B0606020202030204" pitchFamily="34" charset="0"/>
            </a:rPr>
            <a:t>Intercambio de experiencias y coordinación con otras Redes y P.Os Urbact II y III. Seminarios</a:t>
          </a:r>
          <a:endParaRPr lang="nl-NL" sz="1200" b="1" kern="1200" dirty="0">
            <a:latin typeface="Arial Narrow" panose="020B0606020202030204" pitchFamily="34" charset="0"/>
          </a:endParaRPr>
        </a:p>
      </dsp:txBody>
      <dsp:txXfrm>
        <a:off x="5931491" y="1357726"/>
        <a:ext cx="2203964" cy="1397670"/>
      </dsp:txXfrm>
    </dsp:sp>
    <dsp:sp modelId="{E0BE22AD-FC51-4E59-B68C-015ABCC5F2D0}">
      <dsp:nvSpPr>
        <dsp:cNvPr id="0" name=""/>
        <dsp:cNvSpPr/>
      </dsp:nvSpPr>
      <dsp:spPr>
        <a:xfrm>
          <a:off x="6150945" y="3284649"/>
          <a:ext cx="2036384" cy="8098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98000"/>
                <a:shade val="25000"/>
                <a:satMod val="250000"/>
              </a:schemeClr>
            </a:gs>
            <a:gs pos="68000">
              <a:schemeClr val="accent5">
                <a:tint val="86000"/>
                <a:satMod val="115000"/>
              </a:schemeClr>
            </a:gs>
            <a:gs pos="100000">
              <a:schemeClr val="accent5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5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 smtClean="0"/>
            <a:t>Beneficiarios actuaciones ámbito local</a:t>
          </a:r>
          <a:endParaRPr lang="nl-NL" sz="1800" b="1" kern="1200" dirty="0"/>
        </a:p>
      </dsp:txBody>
      <dsp:txXfrm>
        <a:off x="6174663" y="3308367"/>
        <a:ext cx="1988948" cy="762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633"/>
          </a:xfrm>
          <a:prstGeom prst="rect">
            <a:avLst/>
          </a:prstGeom>
        </p:spPr>
        <p:txBody>
          <a:bodyPr vert="horz" lIns="90731" tIns="45365" rIns="90731" bIns="45365" rtlCol="0"/>
          <a:lstStyle>
            <a:lvl1pPr algn="l">
              <a:defRPr sz="11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633"/>
          </a:xfrm>
          <a:prstGeom prst="rect">
            <a:avLst/>
          </a:prstGeom>
        </p:spPr>
        <p:txBody>
          <a:bodyPr vert="horz" lIns="90731" tIns="45365" rIns="90731" bIns="45365" rtlCol="0"/>
          <a:lstStyle>
            <a:lvl1pPr algn="r">
              <a:defRPr sz="1100"/>
            </a:lvl1pPr>
          </a:lstStyle>
          <a:p>
            <a:fld id="{85E4D0BB-B96A-4867-ABF2-7F6FAFCA3812}" type="datetimeFigureOut">
              <a:rPr lang="es-ES" smtClean="0"/>
              <a:t>11/06/2015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1" tIns="45365" rIns="90731" bIns="45365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9" y="4689516"/>
            <a:ext cx="5438140" cy="4442698"/>
          </a:xfrm>
          <a:prstGeom prst="rect">
            <a:avLst/>
          </a:prstGeom>
        </p:spPr>
        <p:txBody>
          <a:bodyPr vert="horz" lIns="90731" tIns="45365" rIns="90731" bIns="4536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0731" tIns="45365" rIns="90731" bIns="45365" rtlCol="0" anchor="b"/>
          <a:lstStyle>
            <a:lvl1pPr algn="l">
              <a:defRPr sz="11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4" y="9377317"/>
            <a:ext cx="2945659" cy="493633"/>
          </a:xfrm>
          <a:prstGeom prst="rect">
            <a:avLst/>
          </a:prstGeom>
        </p:spPr>
        <p:txBody>
          <a:bodyPr vert="horz" lIns="90731" tIns="45365" rIns="90731" bIns="45365" rtlCol="0" anchor="b"/>
          <a:lstStyle>
            <a:lvl1pPr algn="r">
              <a:defRPr sz="1100"/>
            </a:lvl1pPr>
          </a:lstStyle>
          <a:p>
            <a:fld id="{3BE7393B-344D-405A-A6DE-325EA5DAB3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8647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>
                <a:solidFill>
                  <a:srgbClr val="006600"/>
                </a:solidFill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6600"/>
              </a:buClr>
              <a:defRPr sz="2400" b="1">
                <a:solidFill>
                  <a:srgbClr val="003300"/>
                </a:solidFill>
              </a:defRPr>
            </a:lvl1pPr>
            <a:lvl2pPr>
              <a:buClr>
                <a:srgbClr val="000099"/>
              </a:buClr>
              <a:defRPr>
                <a:solidFill>
                  <a:srgbClr val="003300"/>
                </a:solidFill>
              </a:defRPr>
            </a:lvl2pPr>
            <a:lvl3pPr>
              <a:buClr>
                <a:srgbClr val="0E64B2"/>
              </a:buClr>
              <a:defRPr>
                <a:solidFill>
                  <a:srgbClr val="003300"/>
                </a:solidFill>
              </a:defRPr>
            </a:lvl3pPr>
            <a:lvl4pPr>
              <a:buClr>
                <a:schemeClr val="accent3">
                  <a:lumMod val="75000"/>
                </a:schemeClr>
              </a:buClr>
              <a:defRPr>
                <a:solidFill>
                  <a:srgbClr val="003300"/>
                </a:solidFill>
              </a:defRPr>
            </a:lvl4pPr>
            <a:lvl5pPr>
              <a:buClr>
                <a:schemeClr val="accent2">
                  <a:lumMod val="40000"/>
                  <a:lumOff val="60000"/>
                </a:schemeClr>
              </a:buClr>
              <a:defRPr>
                <a:solidFill>
                  <a:srgbClr val="003300"/>
                </a:solidFill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b="1">
                <a:latin typeface="Calibri" pitchFamily="34" charset="0"/>
                <a:cs typeface="Calibri" pitchFamily="34" charset="0"/>
              </a:defRPr>
            </a:lvl1pPr>
          </a:lstStyle>
          <a:p>
            <a:fld id="{BCECDAE5-3B81-401B-AAD2-D1C88E06865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636680"/>
          </a:xfrm>
        </p:spPr>
        <p:txBody>
          <a:bodyPr/>
          <a:lstStyle/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038600" cy="47261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7261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8104"/>
            <a:ext cx="8229600" cy="564672"/>
          </a:xfrm>
        </p:spPr>
        <p:txBody>
          <a:bodyPr tIns="45720" anchor="ctr" anchorCtr="0"/>
          <a:lstStyle>
            <a:lvl1pPr>
              <a:defRPr/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792088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1484784"/>
            <a:ext cx="4041775" cy="792088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48880"/>
            <a:ext cx="4040188" cy="401144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48880"/>
            <a:ext cx="4041775" cy="401144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305800" cy="504056"/>
          </a:xfrm>
        </p:spPr>
        <p:txBody>
          <a:bodyPr vert="horz" tIns="45720" bIns="0" anchor="ctr" anchorCtr="0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400" b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8424" y="6381328"/>
            <a:ext cx="609600" cy="365125"/>
          </a:xfrm>
        </p:spPr>
        <p:txBody>
          <a:bodyPr/>
          <a:lstStyle/>
          <a:p>
            <a:fld id="{BCECDAE5-3B81-401B-AAD2-D1C88E068655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b="1"/>
            </a:lvl1pPr>
          </a:lstStyle>
          <a:p>
            <a:fld id="{BCECDAE5-3B81-401B-AAD2-D1C88E06865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67544" y="1025107"/>
            <a:ext cx="8352928" cy="776934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/>
          <a:p>
            <a:r>
              <a:rPr kumimoji="0" lang="es-ES" dirty="0" smtClean="0"/>
              <a:t>Haga clic para modificar el estilo de título del patrón                             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435280" cy="45178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04448" y="6453336"/>
            <a:ext cx="432047" cy="288031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 b="1">
                <a:solidFill>
                  <a:schemeClr val="tx2">
                    <a:shade val="9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BCECDAE5-3B81-401B-AAD2-D1C88E068655}" type="slidenum">
              <a:rPr lang="es-ES" smtClean="0"/>
              <a:pPr/>
              <a:t>‹Nº›</a:t>
            </a:fld>
            <a:endParaRPr lang="es-E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pic>
        <p:nvPicPr>
          <p:cNvPr id="5" name="4 Imagen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8787"/>
            <a:ext cx="2088232" cy="4519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90141"/>
            <a:ext cx="1008112" cy="831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8" r:id="rId2"/>
    <p:sldLayoutId id="2147483689" r:id="rId3"/>
    <p:sldLayoutId id="2147483690" r:id="rId4"/>
    <p:sldLayoutId id="2147483691" r:id="rId5"/>
    <p:sldLayoutId id="2147483693" r:id="rId6"/>
    <p:sldLayoutId id="2147483694" r:id="rId7"/>
    <p:sldLayoutId id="2147483695" r:id="rId8"/>
  </p:sldLayoutIdLst>
  <p:hf hdr="0" ftr="0" dt="0"/>
  <p:txStyles>
    <p:titleStyle>
      <a:lvl1pPr algn="just" rtl="0" eaLnBrk="1" latinLnBrk="0" hangingPunct="1">
        <a:spcBef>
          <a:spcPct val="0"/>
        </a:spcBef>
        <a:buNone/>
        <a:defRPr kumimoji="0" sz="2400" b="1" kern="1200">
          <a:ln>
            <a:noFill/>
          </a:ln>
          <a:solidFill>
            <a:srgbClr val="0066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rgbClr val="003300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rgbClr val="003300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rgbClr val="003300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rgbClr val="003300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rgbClr val="003300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ddeinicitivasurbanas.e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435280" cy="45178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3600" dirty="0">
              <a:solidFill>
                <a:srgbClr val="006600"/>
              </a:solidFill>
            </a:endParaRPr>
          </a:p>
          <a:p>
            <a:pPr marL="0" indent="0" algn="ctr">
              <a:buNone/>
            </a:pPr>
            <a:r>
              <a:rPr lang="es-ES" sz="3600" dirty="0" smtClean="0">
                <a:solidFill>
                  <a:srgbClr val="006600"/>
                </a:solidFill>
              </a:rPr>
              <a:t>GESTIÓN </a:t>
            </a:r>
            <a:r>
              <a:rPr lang="es-ES" sz="3600" dirty="0">
                <a:solidFill>
                  <a:srgbClr val="006600"/>
                </a:solidFill>
              </a:rPr>
              <a:t>DEL </a:t>
            </a:r>
            <a:endParaRPr lang="es-ES" sz="3600" dirty="0" smtClean="0">
              <a:solidFill>
                <a:srgbClr val="006600"/>
              </a:solidFill>
            </a:endParaRPr>
          </a:p>
          <a:p>
            <a:pPr marL="0" indent="0" algn="ctr">
              <a:buNone/>
            </a:pPr>
            <a:r>
              <a:rPr lang="es-ES" sz="3600" dirty="0" smtClean="0">
                <a:solidFill>
                  <a:srgbClr val="006600"/>
                </a:solidFill>
              </a:rPr>
              <a:t>FONDO </a:t>
            </a:r>
            <a:r>
              <a:rPr lang="es-ES" sz="3600" dirty="0">
                <a:solidFill>
                  <a:srgbClr val="006600"/>
                </a:solidFill>
              </a:rPr>
              <a:t>DE COHESIÓN </a:t>
            </a:r>
            <a:r>
              <a:rPr lang="es-ES" sz="3600" dirty="0" smtClean="0">
                <a:solidFill>
                  <a:srgbClr val="006600"/>
                </a:solidFill>
              </a:rPr>
              <a:t>2007-2013</a:t>
            </a:r>
          </a:p>
          <a:p>
            <a:pPr marL="0" indent="0" algn="ctr">
              <a:buNone/>
            </a:pPr>
            <a:endParaRPr lang="es-ES" sz="3600" dirty="0" smtClean="0">
              <a:solidFill>
                <a:srgbClr val="006600"/>
              </a:solidFill>
            </a:endParaRPr>
          </a:p>
          <a:p>
            <a:pPr marL="0" indent="0" algn="ctr">
              <a:buNone/>
            </a:pPr>
            <a:r>
              <a:rPr lang="es-ES" sz="16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Fernando Fernández Melle</a:t>
            </a:r>
          </a:p>
          <a:p>
            <a:pPr marL="0" indent="0" algn="ctr">
              <a:buNone/>
            </a:pPr>
            <a:r>
              <a:rPr lang="es-ES" sz="16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Subdirector General de </a:t>
            </a:r>
            <a:r>
              <a:rPr lang="es-ES" sz="160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Cooperación Territorial </a:t>
            </a:r>
            <a:r>
              <a:rPr lang="es-ES" sz="16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 </a:t>
            </a:r>
          </a:p>
          <a:p>
            <a:pPr marL="0" indent="0" algn="ctr">
              <a:buNone/>
            </a:pPr>
            <a:r>
              <a:rPr lang="es-ES" sz="16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Desarrollo Urbano</a:t>
            </a:r>
            <a:endParaRPr lang="es-ES" sz="160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1043607" y="5817899"/>
            <a:ext cx="7369775" cy="9613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006600"/>
                </a:solidFill>
                <a:latin typeface="+mj-lt"/>
              </a:rPr>
              <a:t>FORO ECONOMÍA - MONSERRAT</a:t>
            </a:r>
          </a:p>
          <a:p>
            <a:pPr algn="ctr"/>
            <a:r>
              <a:rPr lang="es-ES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11 y 12 de junio de 2015</a:t>
            </a:r>
            <a:endParaRPr lang="es-ES" sz="20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260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CONVOCATORIAS </a:t>
            </a:r>
            <a:r>
              <a:rPr lang="es-ES" u="sng" dirty="0" smtClean="0"/>
              <a:t>URBACT III 2014-2020</a:t>
            </a:r>
            <a:endParaRPr lang="es-E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8219256" cy="4870141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Actualmente está abierta una </a:t>
            </a:r>
            <a:r>
              <a:rPr lang="es-ES" b="1" dirty="0" err="1" smtClean="0"/>
              <a:t>Call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 20 </a:t>
            </a:r>
            <a:r>
              <a:rPr lang="es-ES" b="1" dirty="0" err="1" smtClean="0"/>
              <a:t>Action</a:t>
            </a:r>
            <a:r>
              <a:rPr lang="es-ES" b="1" dirty="0" smtClean="0"/>
              <a:t> </a:t>
            </a:r>
            <a:r>
              <a:rPr lang="es-ES" b="1" dirty="0" err="1" smtClean="0"/>
              <a:t>Plannings</a:t>
            </a:r>
            <a:r>
              <a:rPr lang="es-ES" b="1" dirty="0" smtClean="0"/>
              <a:t> Networks</a:t>
            </a:r>
            <a:r>
              <a:rPr lang="es-ES" dirty="0" smtClean="0"/>
              <a:t> hasta el 16 de Junio. Presupuesto: 600.000 – 750.000 € /por red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b="1" dirty="0" err="1" smtClean="0"/>
              <a:t>Call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</a:t>
            </a:r>
            <a:r>
              <a:rPr lang="es-ES" b="1" dirty="0" err="1" smtClean="0"/>
              <a:t>good</a:t>
            </a:r>
            <a:r>
              <a:rPr lang="es-ES" b="1" dirty="0" smtClean="0"/>
              <a:t> </a:t>
            </a:r>
            <a:r>
              <a:rPr lang="es-ES" b="1" dirty="0" err="1" smtClean="0"/>
              <a:t>practices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Transfer</a:t>
            </a:r>
            <a:r>
              <a:rPr lang="es-ES" dirty="0" smtClean="0"/>
              <a:t>, para junio 2015, para seleccionar las practicas que luego podrán ser transferidas en la siguiente convocatoria. 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b="1" dirty="0" err="1" smtClean="0"/>
              <a:t>Call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Transfer Networks</a:t>
            </a:r>
            <a:r>
              <a:rPr lang="es-ES" dirty="0" smtClean="0"/>
              <a:t>, para enero – marzo de 2016. Presupuesto: 600.000 – 750.000 € / por red.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b="1" dirty="0" err="1" smtClean="0"/>
              <a:t>Call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</a:t>
            </a:r>
            <a:r>
              <a:rPr lang="es-ES" b="1" dirty="0" err="1" smtClean="0"/>
              <a:t>Implementatiton</a:t>
            </a:r>
            <a:r>
              <a:rPr lang="es-ES" b="1" dirty="0" smtClean="0"/>
              <a:t> Networks</a:t>
            </a:r>
            <a:r>
              <a:rPr lang="es-ES" dirty="0" smtClean="0"/>
              <a:t>, para enero-marzo de 2016. Presupuesto: 600.000 – 750.000 € / por red.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5921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CONVOCATORIA </a:t>
            </a:r>
            <a:r>
              <a:rPr lang="es-ES" u="sng" dirty="0" smtClean="0"/>
              <a:t>ACCIONES INNOVADORAS CE</a:t>
            </a:r>
            <a:endParaRPr lang="es-E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8363272" cy="4726125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La comisión Europea tiene previsto sacar una convocatoria a nivel Europeo a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finales de año 2015 </a:t>
            </a:r>
            <a:r>
              <a:rPr lang="es-ES" dirty="0" smtClean="0"/>
              <a:t>para Acciones innovadoras urbanas con un presupuesto por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acción de 5 M€</a:t>
            </a:r>
            <a:r>
              <a:rPr lang="es-ES" dirty="0" smtClean="0"/>
              <a:t>.</a:t>
            </a:r>
          </a:p>
          <a:p>
            <a:r>
              <a:rPr lang="es-ES" dirty="0" smtClean="0"/>
              <a:t>El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total </a:t>
            </a:r>
            <a:r>
              <a:rPr lang="es-ES" dirty="0" smtClean="0"/>
              <a:t>para estas acciones es de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371 M€.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/>
              <a:t>Las acciones serán seleccionadas directamente por la Comisión.</a:t>
            </a:r>
          </a:p>
          <a:p>
            <a:r>
              <a:rPr lang="es-ES" dirty="0" smtClean="0"/>
              <a:t>El secretariado para estas acciones recae en la región francesa de Calais.</a:t>
            </a:r>
          </a:p>
          <a:p>
            <a:r>
              <a:rPr lang="es-ES" dirty="0" smtClean="0"/>
              <a:t>EELL mayores de 50.000 habitantes o Agrupaciones de más de </a:t>
            </a:r>
            <a:r>
              <a:rPr lang="es-ES" smtClean="0"/>
              <a:t>50.000 habitantes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2322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CONVOCATORIA </a:t>
            </a:r>
            <a:r>
              <a:rPr lang="es-ES" u="sng" dirty="0" smtClean="0"/>
              <a:t>P.O. CRECIMIENTO SOSTENIBLE</a:t>
            </a:r>
            <a:endParaRPr lang="es-E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7859216" cy="4726125"/>
          </a:xfrm>
        </p:spPr>
        <p:txBody>
          <a:bodyPr/>
          <a:lstStyle/>
          <a:p>
            <a:r>
              <a:rPr lang="es-ES" dirty="0" smtClean="0"/>
              <a:t>Se tiene previsto sacar una convocatoria a nivel nacional a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finales de Septiembre </a:t>
            </a:r>
            <a:r>
              <a:rPr lang="es-ES" dirty="0" smtClean="0"/>
              <a:t>para seleccionar Estrategias Integradas Urbanas. </a:t>
            </a:r>
          </a:p>
          <a:p>
            <a:r>
              <a:rPr lang="es-ES" dirty="0" smtClean="0"/>
              <a:t>El presupuesto total para el P.O. de Crecimiento Sostenible para desarrollo urbano es aproximadamente de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1.098.000 € </a:t>
            </a:r>
            <a:r>
              <a:rPr lang="es-ES" dirty="0" smtClean="0"/>
              <a:t>para el periodo 2014-2020.</a:t>
            </a:r>
          </a:p>
          <a:p>
            <a:r>
              <a:rPr lang="es-ES" dirty="0" smtClean="0"/>
              <a:t>Para decidir los criterios de la convocatoria y para definir el Programa Operativo se ha contado con la ayuda de la </a:t>
            </a:r>
            <a:r>
              <a:rPr lang="es-ES" b="1" dirty="0" smtClean="0"/>
              <a:t>Red de Iniciativas Urbanas (RIU)</a:t>
            </a:r>
          </a:p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539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RED DE INICIATIVAS URBANAS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13</a:t>
            </a:fld>
            <a:endParaRPr lang="es-ES" dirty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908619808"/>
              </p:ext>
            </p:extLst>
          </p:nvPr>
        </p:nvGraphicFramePr>
        <p:xfrm>
          <a:off x="2771800" y="1772816"/>
          <a:ext cx="60960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02633274"/>
              </p:ext>
            </p:extLst>
          </p:nvPr>
        </p:nvGraphicFramePr>
        <p:xfrm>
          <a:off x="467544" y="2348880"/>
          <a:ext cx="2051720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000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14</a:t>
            </a:fld>
            <a:endParaRPr lang="es-ES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025107"/>
            <a:ext cx="8352928" cy="776934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just" rtl="0" eaLnBrk="1" latinLnBrk="0" hangingPunct="1">
              <a:spcBef>
                <a:spcPct val="0"/>
              </a:spcBef>
              <a:buNone/>
              <a:defRPr kumimoji="0" sz="2400" b="1" kern="120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mtClean="0"/>
              <a:t>Grupos de trabajo</a:t>
            </a:r>
            <a:endParaRPr lang="es-ES" dirty="0"/>
          </a:p>
        </p:txBody>
      </p:sp>
      <p:graphicFrame>
        <p:nvGraphicFramePr>
          <p:cNvPr id="7" name="Tijdelijke aanduiding voor inhoud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413754"/>
              </p:ext>
            </p:extLst>
          </p:nvPr>
        </p:nvGraphicFramePr>
        <p:xfrm>
          <a:off x="457200" y="1935163"/>
          <a:ext cx="8435975" cy="4518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35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WEB DE LA RIU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5536" y="1628800"/>
            <a:ext cx="8291264" cy="4726125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Se va a realizar una modernización de la web de la RIU a partir de junio de 2015.</a:t>
            </a:r>
          </a:p>
          <a:p>
            <a:r>
              <a:rPr lang="es-ES" dirty="0" smtClean="0"/>
              <a:t>Nueva plataforma de intercambio de información, documentación técnica, ejemplos de buenas prácticas, ejemplos </a:t>
            </a:r>
            <a:r>
              <a:rPr lang="es-ES" dirty="0" smtClean="0"/>
              <a:t>internacionales, liderado </a:t>
            </a:r>
            <a:r>
              <a:rPr lang="es-ES" smtClean="0"/>
              <a:t>por expertos 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Información actualizada de </a:t>
            </a:r>
            <a:r>
              <a:rPr lang="es-ES" dirty="0" smtClean="0"/>
              <a:t>convocatorias </a:t>
            </a:r>
            <a:r>
              <a:rPr lang="es-ES" dirty="0" smtClean="0"/>
              <a:t>de tipo urbano a nivel nacional e internacional</a:t>
            </a:r>
          </a:p>
          <a:p>
            <a:pPr marL="0" indent="0">
              <a:buNone/>
            </a:pPr>
            <a:endParaRPr lang="es-ES" dirty="0" smtClean="0"/>
          </a:p>
          <a:p>
            <a:endParaRPr lang="es-ES" dirty="0"/>
          </a:p>
          <a:p>
            <a:pPr algn="ctr"/>
            <a:r>
              <a:rPr lang="es-ES" dirty="0" smtClean="0">
                <a:hlinkClick r:id="rId2"/>
              </a:rPr>
              <a:t>www.reddeinicitivasurbanas.es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78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16</a:t>
            </a:fld>
            <a:endParaRPr lang="es-E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95736" y="2132856"/>
            <a:ext cx="4608512" cy="1794041"/>
          </a:xfrm>
          <a:prstGeom prst="rect">
            <a:avLst/>
          </a:prstGeom>
          <a:noFill/>
          <a:ln>
            <a:noFill/>
          </a:ln>
          <a:effectLst>
            <a:prstShdw prst="shdw17" dist="99190" dir="8411666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indent="-342900" algn="ctr">
              <a:lnSpc>
                <a:spcPct val="10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r>
              <a:rPr lang="es-ES" sz="3600" b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Muchas gracias por su atención</a:t>
            </a:r>
            <a:endParaRPr lang="es-ES" sz="3600" b="1" dirty="0">
              <a:solidFill>
                <a:srgbClr val="0066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43608" y="4653136"/>
            <a:ext cx="7128792" cy="1185031"/>
          </a:xfrm>
          <a:prstGeom prst="rect">
            <a:avLst/>
          </a:prstGeom>
          <a:noFill/>
          <a:ln>
            <a:noFill/>
          </a:ln>
          <a:effectLst>
            <a:prstShdw prst="shdw17" dist="99190" dir="8411666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indent="-342900" algn="ctr">
              <a:lnSpc>
                <a:spcPct val="10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r>
              <a:rPr lang="es-ES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Fernando Fernández Melle</a:t>
            </a:r>
          </a:p>
          <a:p>
            <a:pPr marL="342900" indent="-342900" algn="ctr">
              <a:lnSpc>
                <a:spcPct val="10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r>
              <a:rPr lang="es-ES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Subdirector General de Cooperación Territorial Europea </a:t>
            </a:r>
          </a:p>
          <a:p>
            <a:pPr marL="342900" indent="-342900" algn="ctr">
              <a:lnSpc>
                <a:spcPct val="100000"/>
              </a:lnSpc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r>
              <a:rPr lang="es-ES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y Desarrollo Urbano</a:t>
            </a:r>
            <a:endParaRPr lang="es-ES" b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043607" y="5817899"/>
            <a:ext cx="7369775" cy="9613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006600"/>
                </a:solidFill>
                <a:latin typeface="+mj-lt"/>
              </a:rPr>
              <a:t>FORO ECONOMÍA - MONSERRAT</a:t>
            </a:r>
          </a:p>
          <a:p>
            <a:pPr algn="ctr"/>
            <a:r>
              <a:rPr lang="es-ES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11 y 12 de junio de 2015</a:t>
            </a:r>
            <a:endParaRPr lang="es-ES" sz="20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430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2</a:t>
            </a:fld>
            <a:endParaRPr lang="es-ES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27554" y="1700808"/>
            <a:ext cx="8640960" cy="432048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just" rtl="0" eaLnBrk="1" latinLnBrk="0" hangingPunct="1">
              <a:spcBef>
                <a:spcPct val="0"/>
              </a:spcBef>
              <a:buNone/>
              <a:defRPr kumimoji="0" sz="2400" b="1" kern="120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Tx/>
              <a:buChar char="-"/>
            </a:pPr>
            <a:endParaRPr lang="es-ES" dirty="0" smtClean="0">
              <a:effectLst/>
            </a:endParaRPr>
          </a:p>
          <a:p>
            <a:pPr algn="l"/>
            <a:endParaRPr lang="es-ES" dirty="0" smtClean="0">
              <a:effectLst/>
            </a:endParaRPr>
          </a:p>
          <a:p>
            <a:pPr algn="ctr"/>
            <a:r>
              <a:rPr lang="es-ES" dirty="0">
                <a:effectLst/>
              </a:rPr>
              <a:t>Comités 2015:</a:t>
            </a:r>
          </a:p>
          <a:p>
            <a:pPr algn="l"/>
            <a:endParaRPr lang="es-ES" b="0" dirty="0" smtClean="0">
              <a:effectLst/>
            </a:endParaRPr>
          </a:p>
          <a:p>
            <a:pPr algn="l"/>
            <a:r>
              <a:rPr lang="es-ES" b="0" dirty="0" smtClean="0">
                <a:effectLst/>
              </a:rPr>
              <a:t>El </a:t>
            </a:r>
            <a:r>
              <a:rPr lang="es-ES" dirty="0" smtClean="0">
                <a:effectLst/>
              </a:rPr>
              <a:t>27 de mayo de 2015 </a:t>
            </a:r>
            <a:r>
              <a:rPr lang="es-ES" b="0" dirty="0" smtClean="0">
                <a:effectLst/>
              </a:rPr>
              <a:t>se celebró el Comité de Seguimiento del P.O. Fondo de Cohesión - FEDER.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b="0" dirty="0" smtClean="0">
                <a:effectLst/>
              </a:rPr>
              <a:t>Se presentó y aprobó la última </a:t>
            </a:r>
            <a:r>
              <a:rPr lang="es-ES" dirty="0" smtClean="0">
                <a:effectLst/>
              </a:rPr>
              <a:t>reprogramación</a:t>
            </a:r>
            <a:r>
              <a:rPr lang="es-ES" b="0" dirty="0" smtClean="0">
                <a:effectLst/>
              </a:rPr>
              <a:t>, con la inclusión de algunas observaciones por parte de Ayuntamientos y MAGRAMA.</a:t>
            </a:r>
          </a:p>
          <a:p>
            <a:pPr algn="l"/>
            <a:endParaRPr lang="es-ES" b="0" dirty="0" smtClean="0"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b="0" dirty="0" smtClean="0">
                <a:effectLst/>
              </a:rPr>
              <a:t>Se aprobó el </a:t>
            </a:r>
            <a:r>
              <a:rPr lang="es-ES" dirty="0" smtClean="0">
                <a:effectLst/>
              </a:rPr>
              <a:t>Informe Anual </a:t>
            </a:r>
            <a:r>
              <a:rPr lang="es-ES" b="0" dirty="0" smtClean="0">
                <a:effectLst/>
              </a:rPr>
              <a:t>2014.</a:t>
            </a:r>
          </a:p>
          <a:p>
            <a:pPr algn="l"/>
            <a:r>
              <a:rPr lang="es-ES" b="0" dirty="0" smtClean="0">
                <a:effectLst/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b="0" dirty="0" smtClean="0">
                <a:effectLst/>
              </a:rPr>
              <a:t>Se informó sobre el Informe Anual de Control de la IGAE 2014 y el Informe del TCE DAS 2014:</a:t>
            </a:r>
          </a:p>
          <a:p>
            <a:pPr marL="1076325" algn="l"/>
            <a:r>
              <a:rPr lang="es-ES" b="0" dirty="0" smtClean="0">
                <a:effectLst/>
              </a:rPr>
              <a:t>- IGAE: El error proyectado total a nivel del Programa es del 0,55%</a:t>
            </a:r>
          </a:p>
          <a:p>
            <a:pPr algn="l"/>
            <a:r>
              <a:rPr lang="es-ES" b="0" dirty="0">
                <a:effectLst/>
              </a:rPr>
              <a:t>	</a:t>
            </a:r>
            <a:r>
              <a:rPr lang="es-ES" b="0" dirty="0" smtClean="0">
                <a:effectLst/>
              </a:rPr>
              <a:t>- TCE: No ha tenido incidencias respecto al FC</a:t>
            </a:r>
          </a:p>
          <a:p>
            <a:pPr algn="l"/>
            <a:endParaRPr lang="es-ES" b="0" dirty="0" smtClean="0">
              <a:effectLst/>
            </a:endParaRPr>
          </a:p>
          <a:p>
            <a:pPr marL="342900" indent="-342900" algn="l">
              <a:buFontTx/>
              <a:buChar char="-"/>
            </a:pPr>
            <a:endParaRPr lang="es-ES" dirty="0">
              <a:effectLst/>
            </a:endParaRPr>
          </a:p>
          <a:p>
            <a:pPr marL="342900" indent="-342900" algn="l">
              <a:buFontTx/>
              <a:buChar char="-"/>
            </a:pPr>
            <a:endParaRPr lang="es-ES" dirty="0" smtClean="0"/>
          </a:p>
          <a:p>
            <a:pPr marL="342900" indent="-342900" algn="l">
              <a:buFontTx/>
              <a:buChar char="-"/>
            </a:pPr>
            <a:endParaRPr lang="es-ES" dirty="0"/>
          </a:p>
          <a:p>
            <a:pPr marL="342900" indent="-342900" algn="l">
              <a:buFontTx/>
              <a:buChar char="-"/>
            </a:pPr>
            <a:endParaRPr lang="es-ES" dirty="0" smtClean="0"/>
          </a:p>
          <a:p>
            <a:pPr marL="342900" indent="-342900" algn="l">
              <a:buFontTx/>
              <a:buChar char="-"/>
            </a:pPr>
            <a:endParaRPr lang="en-GB" dirty="0"/>
          </a:p>
        </p:txBody>
      </p:sp>
      <p:sp>
        <p:nvSpPr>
          <p:cNvPr id="7" name="6 Rectángulo redondeado"/>
          <p:cNvSpPr/>
          <p:nvPr/>
        </p:nvSpPr>
        <p:spPr>
          <a:xfrm>
            <a:off x="1043607" y="5817899"/>
            <a:ext cx="7369775" cy="9613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006600"/>
                </a:solidFill>
                <a:latin typeface="+mj-lt"/>
              </a:rPr>
              <a:t>FORO ECONOMÍA - MONSERRAT</a:t>
            </a:r>
          </a:p>
          <a:p>
            <a:pPr algn="ctr"/>
            <a:r>
              <a:rPr lang="es-ES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11 y 12 de junio de 2015</a:t>
            </a:r>
            <a:endParaRPr lang="es-ES" sz="20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60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3</a:t>
            </a:fld>
            <a:endParaRPr lang="es-ES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97260" y="908720"/>
            <a:ext cx="8640960" cy="5688632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just" rtl="0" eaLnBrk="1" latinLnBrk="0" hangingPunct="1">
              <a:spcBef>
                <a:spcPct val="0"/>
              </a:spcBef>
              <a:buNone/>
              <a:defRPr kumimoji="0" sz="2400" b="1" kern="120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Tx/>
              <a:buChar char="-"/>
            </a:pPr>
            <a:endParaRPr lang="es-ES" dirty="0" smtClean="0">
              <a:effectLst/>
            </a:endParaRPr>
          </a:p>
          <a:p>
            <a:pPr algn="l"/>
            <a:r>
              <a:rPr lang="es-ES" dirty="0" smtClean="0">
                <a:effectLst/>
              </a:rPr>
              <a:t>Previsión de </a:t>
            </a:r>
            <a:r>
              <a:rPr lang="es-ES" dirty="0" smtClean="0"/>
              <a:t>cierre</a:t>
            </a:r>
            <a:r>
              <a:rPr lang="es-ES" dirty="0" smtClean="0">
                <a:effectLst/>
              </a:rPr>
              <a:t> del P.O. FEDER-Cohesión : </a:t>
            </a:r>
            <a:r>
              <a:rPr lang="es-ES" dirty="0" smtClean="0"/>
              <a:t>100 %</a:t>
            </a:r>
          </a:p>
          <a:p>
            <a:pPr algn="l"/>
            <a:endParaRPr lang="es-ES" dirty="0" smtClean="0"/>
          </a:p>
          <a:p>
            <a:pPr algn="l"/>
            <a:r>
              <a:rPr lang="es-ES" dirty="0" smtClean="0">
                <a:effectLst/>
              </a:rPr>
              <a:t>Reprogramación 2013:</a:t>
            </a:r>
          </a:p>
          <a:p>
            <a:pPr algn="l"/>
            <a:r>
              <a:rPr lang="es-ES" b="0" dirty="0" smtClean="0">
                <a:effectLst/>
              </a:rPr>
              <a:t>      -   Aprobada con fecha 31/03/2014</a:t>
            </a:r>
          </a:p>
          <a:p>
            <a:pPr algn="l"/>
            <a:endParaRPr lang="es-ES" dirty="0" smtClean="0">
              <a:effectLst/>
            </a:endParaRPr>
          </a:p>
          <a:p>
            <a:pPr algn="l"/>
            <a:r>
              <a:rPr lang="es-ES" dirty="0" smtClean="0">
                <a:effectLst/>
              </a:rPr>
              <a:t>Reprogramación 2014:</a:t>
            </a:r>
          </a:p>
          <a:p>
            <a:pPr marL="800100" lvl="1" indent="-342900">
              <a:buFontTx/>
              <a:buChar char="-"/>
            </a:pPr>
            <a:r>
              <a:rPr lang="es-ES" sz="2400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Se solicitó la anulación de la reprogramación presentada por procedimiento escrito en noviembre de 2014.</a:t>
            </a:r>
          </a:p>
          <a:p>
            <a:pPr marL="800100" lvl="1" indent="-342900">
              <a:buFontTx/>
              <a:buChar char="-"/>
            </a:pPr>
            <a:r>
              <a:rPr lang="es-ES" sz="2400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Esta reprogramación se ha incluido en la reprogramación 2015 presentada en el Comité de Seguimiento.</a:t>
            </a:r>
          </a:p>
          <a:p>
            <a:pPr algn="l"/>
            <a:endParaRPr lang="es-ES" dirty="0">
              <a:effectLst/>
            </a:endParaRPr>
          </a:p>
          <a:p>
            <a:pPr marL="342900" indent="-342900" algn="l">
              <a:buFontTx/>
              <a:buChar char="-"/>
            </a:pPr>
            <a:endParaRPr lang="es-ES" dirty="0" smtClean="0"/>
          </a:p>
          <a:p>
            <a:pPr marL="342900" indent="-342900" algn="l">
              <a:buFontTx/>
              <a:buChar char="-"/>
            </a:pPr>
            <a:endParaRPr lang="es-ES" dirty="0"/>
          </a:p>
          <a:p>
            <a:pPr marL="342900" indent="-342900" algn="l">
              <a:buFontTx/>
              <a:buChar char="-"/>
            </a:pPr>
            <a:endParaRPr lang="es-ES" dirty="0" smtClean="0"/>
          </a:p>
          <a:p>
            <a:pPr marL="342900" indent="-342900" algn="l">
              <a:buFontTx/>
              <a:buChar char="-"/>
            </a:pPr>
            <a:endParaRPr lang="en-GB" dirty="0"/>
          </a:p>
        </p:txBody>
      </p:sp>
      <p:sp>
        <p:nvSpPr>
          <p:cNvPr id="7" name="6 Rectángulo redondeado"/>
          <p:cNvSpPr/>
          <p:nvPr/>
        </p:nvSpPr>
        <p:spPr>
          <a:xfrm>
            <a:off x="1063090" y="5805264"/>
            <a:ext cx="7369775" cy="97395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006600"/>
                </a:solidFill>
                <a:latin typeface="+mj-lt"/>
              </a:rPr>
              <a:t>FORO ECONOMÍA - PAMPLONA</a:t>
            </a:r>
          </a:p>
          <a:p>
            <a:pPr algn="ctr"/>
            <a:r>
              <a:rPr lang="es-ES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5 y 6 de marzo de 2015</a:t>
            </a:r>
            <a:endParaRPr lang="es-ES" sz="20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757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4</a:t>
            </a:fld>
            <a:endParaRPr lang="es-ES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97260" y="2348880"/>
            <a:ext cx="8640960" cy="36004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just" rtl="0" eaLnBrk="1" latinLnBrk="0" hangingPunct="1">
              <a:spcBef>
                <a:spcPct val="0"/>
              </a:spcBef>
              <a:buNone/>
              <a:defRPr kumimoji="0" sz="2400" b="1" kern="120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Tx/>
              <a:buChar char="-"/>
            </a:pPr>
            <a:endParaRPr lang="es-ES" dirty="0" smtClean="0">
              <a:effectLst/>
            </a:endParaRPr>
          </a:p>
          <a:p>
            <a:pPr algn="l"/>
            <a:r>
              <a:rPr lang="es-ES" dirty="0" smtClean="0">
                <a:effectLst/>
              </a:rPr>
              <a:t>Reprogramación 2015:</a:t>
            </a:r>
          </a:p>
          <a:p>
            <a:pPr algn="l"/>
            <a:endParaRPr lang="es-ES" dirty="0" smtClean="0">
              <a:effectLst/>
            </a:endParaRPr>
          </a:p>
          <a:p>
            <a:pPr marL="800100" lvl="1" indent="-342900">
              <a:buFontTx/>
              <a:buChar char="-"/>
            </a:pPr>
            <a:r>
              <a:rPr lang="es-ES" sz="2400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Se presentó y aprobó en el Comité de Seguimiento del 27 de mayo de 2015.</a:t>
            </a:r>
          </a:p>
          <a:p>
            <a:pPr marL="800100" lvl="1" indent="-342900">
              <a:buFontTx/>
              <a:buChar char="-"/>
            </a:pPr>
            <a:r>
              <a:rPr lang="es-ES" sz="2400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Se está preparando su tramitación ambiental mínimo </a:t>
            </a:r>
            <a:r>
              <a:rPr lang="es-ES" sz="24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tres meses</a:t>
            </a:r>
            <a:r>
              <a:rPr lang="es-ES" sz="2400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800100" lvl="1" indent="-342900">
              <a:buFontTx/>
              <a:buChar char="-"/>
            </a:pPr>
            <a:r>
              <a:rPr lang="es-ES" sz="2400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En la reprogramación se presentaron los nuevos Grandes Proyectos a financiar por ADIF y MAGRAMA</a:t>
            </a:r>
          </a:p>
          <a:p>
            <a:pPr marL="342900" indent="-342900" algn="l">
              <a:buFontTx/>
              <a:buChar char="-"/>
            </a:pPr>
            <a:endParaRPr lang="es-ES" dirty="0">
              <a:effectLst/>
            </a:endParaRPr>
          </a:p>
          <a:p>
            <a:pPr marL="342900" indent="-342900" algn="l">
              <a:buFontTx/>
              <a:buChar char="-"/>
            </a:pPr>
            <a:endParaRPr lang="es-ES" dirty="0" smtClean="0"/>
          </a:p>
          <a:p>
            <a:pPr marL="342900" indent="-342900" algn="l">
              <a:buFontTx/>
              <a:buChar char="-"/>
            </a:pPr>
            <a:endParaRPr lang="es-ES" dirty="0"/>
          </a:p>
          <a:p>
            <a:pPr marL="342900" indent="-342900" algn="l">
              <a:buFontTx/>
              <a:buChar char="-"/>
            </a:pPr>
            <a:endParaRPr lang="es-ES" dirty="0" smtClean="0"/>
          </a:p>
          <a:p>
            <a:pPr marL="342900" indent="-342900" algn="l">
              <a:buFontTx/>
              <a:buChar char="-"/>
            </a:pPr>
            <a:endParaRPr lang="en-GB" dirty="0"/>
          </a:p>
        </p:txBody>
      </p:sp>
      <p:sp>
        <p:nvSpPr>
          <p:cNvPr id="8" name="7 Rectángulo redondeado"/>
          <p:cNvSpPr/>
          <p:nvPr/>
        </p:nvSpPr>
        <p:spPr>
          <a:xfrm>
            <a:off x="1043607" y="5817899"/>
            <a:ext cx="7369775" cy="9613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006600"/>
                </a:solidFill>
                <a:latin typeface="+mj-lt"/>
              </a:rPr>
              <a:t>FORO ECONOMÍA - MONSERRAT</a:t>
            </a:r>
          </a:p>
          <a:p>
            <a:pPr algn="ctr"/>
            <a:r>
              <a:rPr lang="es-ES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11 y 12 de junio de 2015</a:t>
            </a:r>
            <a:endParaRPr lang="es-ES" sz="20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358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Las principales modificaciones son: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5</a:t>
            </a:fld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6276975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00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GRANDES PROYECTOS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6</a:t>
            </a:fld>
            <a:endParaRPr lang="es-E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8904675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114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6680"/>
          </a:xfrm>
        </p:spPr>
        <p:txBody>
          <a:bodyPr/>
          <a:lstStyle/>
          <a:p>
            <a:r>
              <a:rPr lang="es-ES" sz="1800" dirty="0" smtClean="0"/>
              <a:t>Las principales modificaciones de indicadores son:</a:t>
            </a:r>
            <a:endParaRPr lang="es-ES" sz="18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4268579"/>
              </p:ext>
            </p:extLst>
          </p:nvPr>
        </p:nvGraphicFramePr>
        <p:xfrm>
          <a:off x="323528" y="1124915"/>
          <a:ext cx="8208915" cy="54004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5502"/>
                <a:gridCol w="658214"/>
                <a:gridCol w="623578"/>
                <a:gridCol w="1103542"/>
                <a:gridCol w="1181792"/>
                <a:gridCol w="1879131"/>
                <a:gridCol w="623578"/>
                <a:gridCol w="623578"/>
              </a:tblGrid>
              <a:tr h="651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Beneficiario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Eje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P.O. Tema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Código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Indicador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Descripción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Programación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actual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Programación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propuesta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162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EMAYA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2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307011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Nº Proyectos de residuos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EMAYA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44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307011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Capacidad gestión residuos (Tm/día)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998,04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1002,75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EMAYA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46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307011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82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Redes saneamiento creadas (Km)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9,21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11,91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EMAYA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46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307011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83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Redes saneamiento mejoradas (Km)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Ciudad Autónoma Melilla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219000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4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Nº Proyectos de residuos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Ciudad Autónoma Melilla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86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219000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Actuaciones evaluación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9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Ciudad Autónoma Melilla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219000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78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Redes abastecimiento mejoradas (Km)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15,80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11,35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Ciudad Autónoma Melilla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219000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138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Volumen regulados y/o tratado (m3/día)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19.000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35.000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Ciudad Autónoma Melilla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46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219000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94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Volumen aguas residuales tratadas (m3/día)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4.170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30.000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Ayto. Lleida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325120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84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Residuos extraídos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(Tm)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604,09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740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162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Ayto. Huesca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46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322004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Nº de proyectos de residuos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Ayto. Huesca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46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322004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83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Redes de saneamiento mejoradas (Km)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1,3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3,5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Ayto. Huesca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46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322004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94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Volumen aguas residuales tratadas (m3/día)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845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2.200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162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Ayuntamiento de Madrid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46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328079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Nº de proyectos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10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Ayuntamiento de Madrid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46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328079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94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Volumen aguas residuales tratadas (m3/día)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36.875,61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297.876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24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SEIASA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104740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78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Redes abastecimiento mejoradas (Km)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561,41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162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SEIASA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104740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139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Superficie mejorada (Ha)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464,30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81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SEIASA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104740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198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Balsas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7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  <a:tr h="162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SEIASA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45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104740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200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Estaciones de bombeo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</a:t>
                      </a:r>
                      <a:endParaRPr lang="es-ES" sz="10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7</a:t>
                      </a:r>
                      <a:endParaRPr lang="es-ES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0741" marR="40741" marT="0" marB="0" anchor="ctr"/>
                </a:tc>
              </a:tr>
            </a:tbl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9700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67544" y="2746663"/>
            <a:ext cx="8100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s-ES" sz="6000" spc="100" dirty="0">
              <a:latin typeface="Calibri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8</a:t>
            </a:fld>
            <a:endParaRPr lang="es-ES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90922" y="620688"/>
            <a:ext cx="8229600" cy="636680"/>
          </a:xfrm>
        </p:spPr>
        <p:txBody>
          <a:bodyPr/>
          <a:lstStyle/>
          <a:p>
            <a:pPr algn="ctr"/>
            <a:r>
              <a:rPr lang="es-ES" dirty="0" smtClean="0"/>
              <a:t>P.O. FEDER- Cohesión. Periodo 2007-2013</a:t>
            </a:r>
            <a:endParaRPr lang="en-GB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16782" y="980728"/>
            <a:ext cx="8640960" cy="936104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just" rtl="0" eaLnBrk="1" latinLnBrk="0" hangingPunct="1">
              <a:spcBef>
                <a:spcPct val="0"/>
              </a:spcBef>
              <a:buNone/>
              <a:defRPr kumimoji="0" sz="2400" b="1" kern="120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Tx/>
              <a:buChar char="-"/>
            </a:pPr>
            <a:endParaRPr lang="es-ES" sz="1800" dirty="0" smtClean="0">
              <a:effectLst/>
            </a:endParaRPr>
          </a:p>
          <a:p>
            <a:pPr algn="l"/>
            <a:r>
              <a:rPr lang="es-ES" sz="1800" dirty="0" smtClean="0">
                <a:effectLst/>
              </a:rPr>
              <a:t>Seguimiento de la ejecución de los Programas Operativos:</a:t>
            </a:r>
          </a:p>
          <a:p>
            <a:pPr algn="l"/>
            <a:endParaRPr lang="en-GB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97260" y="1942676"/>
            <a:ext cx="8640960" cy="3024336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just" rtl="0" eaLnBrk="1" latinLnBrk="0" hangingPunct="1">
              <a:spcBef>
                <a:spcPct val="0"/>
              </a:spcBef>
              <a:buNone/>
              <a:defRPr kumimoji="0" sz="2400" b="1" kern="120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Tx/>
              <a:buChar char="-"/>
            </a:pPr>
            <a:endParaRPr lang="es-ES" sz="1800" dirty="0" smtClean="0">
              <a:effectLst/>
            </a:endParaRPr>
          </a:p>
          <a:p>
            <a:pPr algn="l"/>
            <a:r>
              <a:rPr lang="es-ES" sz="1800" dirty="0" smtClean="0"/>
              <a:t>Previsión de ejecución (N+2) a 01/06/2015:</a:t>
            </a:r>
          </a:p>
          <a:p>
            <a:pPr marL="800100" lvl="1" indent="-342900">
              <a:buFontTx/>
              <a:buChar char="-"/>
            </a:pPr>
            <a:r>
              <a:rPr lang="es-ES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FEDER: </a:t>
            </a:r>
          </a:p>
          <a:p>
            <a:pPr marL="1257300" lvl="2" indent="-342900">
              <a:buFontTx/>
              <a:buChar char="-"/>
            </a:pPr>
            <a:r>
              <a:rPr lang="es-ES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Condición de descompromiso a 31/12/2015: 1.356.951.334 €</a:t>
            </a:r>
          </a:p>
          <a:p>
            <a:pPr marL="1257300" lvl="2" indent="-342900">
              <a:buFontTx/>
              <a:buChar char="-"/>
            </a:pPr>
            <a:r>
              <a:rPr lang="es-ES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Ayuda Declarado + anticipos: 1.261.388.630,83 €</a:t>
            </a:r>
          </a:p>
          <a:p>
            <a:pPr marL="1257300" lvl="2" indent="-342900">
              <a:buFontTx/>
              <a:buChar char="-"/>
            </a:pPr>
            <a:r>
              <a:rPr lang="es-ES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Grado de ejecución a 01/06/2015: 92,96 %</a:t>
            </a:r>
          </a:p>
          <a:p>
            <a:pPr marL="800100" lvl="1" indent="-342900">
              <a:buFontTx/>
              <a:buChar char="-"/>
            </a:pPr>
            <a:r>
              <a:rPr lang="es-ES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Cohesión: </a:t>
            </a:r>
          </a:p>
          <a:p>
            <a:pPr marL="1257300" lvl="2" indent="-342900">
              <a:buFontTx/>
              <a:buChar char="-"/>
            </a:pPr>
            <a:r>
              <a:rPr lang="es-ES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Condición de descompromiso a 31/12/2014: </a:t>
            </a:r>
            <a:r>
              <a:rPr lang="es-ES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3.543.213.008 €</a:t>
            </a:r>
            <a:endParaRPr lang="es-ES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1257300" lvl="2" indent="-342900">
              <a:buFontTx/>
              <a:buChar char="-"/>
            </a:pPr>
            <a:r>
              <a:rPr lang="es-ES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Ayuda </a:t>
            </a:r>
            <a:r>
              <a:rPr lang="es-ES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Declarado + anticipos: </a:t>
            </a:r>
            <a:r>
              <a:rPr lang="es-ES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3.309.447.361,02 €</a:t>
            </a:r>
            <a:endParaRPr lang="es-ES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1257300" lvl="2" indent="-342900">
              <a:buFontTx/>
              <a:buChar char="-"/>
            </a:pPr>
            <a:r>
              <a:rPr lang="es-ES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Grado de ejecución a </a:t>
            </a:r>
            <a:r>
              <a:rPr lang="es-ES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01/06/2015: 93,40 %</a:t>
            </a:r>
            <a:endParaRPr lang="es-ES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342900" indent="-342900" algn="l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11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NUEVO PERIODO DE PROGRAMACIÓN 2014-2020:</a:t>
            </a:r>
            <a:br>
              <a:rPr lang="es-ES" dirty="0" smtClean="0"/>
            </a:br>
            <a:r>
              <a:rPr lang="es-ES" dirty="0" smtClean="0"/>
              <a:t>DESARROLLO URBANO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DAE5-3B81-401B-AAD2-D1C88E068655}" type="slidenum">
              <a:rPr lang="es-ES" smtClean="0"/>
              <a:t>9</a:t>
            </a:fld>
            <a:endParaRPr lang="es-E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7" r="8741" b="20791"/>
          <a:stretch/>
        </p:blipFill>
        <p:spPr bwMode="auto">
          <a:xfrm>
            <a:off x="3959931" y="2780928"/>
            <a:ext cx="1224137" cy="129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8 Elipse"/>
          <p:cNvSpPr/>
          <p:nvPr/>
        </p:nvSpPr>
        <p:spPr>
          <a:xfrm>
            <a:off x="6246876" y="1546401"/>
            <a:ext cx="2520280" cy="13351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000" dirty="0" smtClean="0"/>
              <a:t>371 M€</a:t>
            </a:r>
          </a:p>
          <a:p>
            <a:pPr algn="ctr"/>
            <a:r>
              <a:rPr lang="es-ES" sz="2000" dirty="0" smtClean="0"/>
              <a:t>Fondos CE</a:t>
            </a:r>
            <a:endParaRPr lang="es-ES" sz="2000" dirty="0"/>
          </a:p>
        </p:txBody>
      </p:sp>
      <p:sp>
        <p:nvSpPr>
          <p:cNvPr id="8" name="17 Flecha abajo"/>
          <p:cNvSpPr/>
          <p:nvPr/>
        </p:nvSpPr>
        <p:spPr>
          <a:xfrm rot="3843350">
            <a:off x="5452344" y="196543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9" name="10 Elipse"/>
          <p:cNvSpPr/>
          <p:nvPr/>
        </p:nvSpPr>
        <p:spPr>
          <a:xfrm>
            <a:off x="6246876" y="3976750"/>
            <a:ext cx="2540206" cy="12157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000" dirty="0" smtClean="0"/>
              <a:t>550 M€</a:t>
            </a:r>
          </a:p>
          <a:p>
            <a:pPr algn="ctr"/>
            <a:r>
              <a:rPr lang="es-ES" sz="2000" dirty="0" smtClean="0"/>
              <a:t>CTE </a:t>
            </a:r>
            <a:endParaRPr lang="es-ES" sz="2000" dirty="0"/>
          </a:p>
        </p:txBody>
      </p:sp>
      <p:sp>
        <p:nvSpPr>
          <p:cNvPr id="10" name="15 Flecha abajo"/>
          <p:cNvSpPr/>
          <p:nvPr/>
        </p:nvSpPr>
        <p:spPr>
          <a:xfrm rot="6852045">
            <a:off x="5459016" y="38038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1" name="6 Elipse"/>
          <p:cNvSpPr/>
          <p:nvPr/>
        </p:nvSpPr>
        <p:spPr>
          <a:xfrm>
            <a:off x="565897" y="1696844"/>
            <a:ext cx="2341948" cy="13952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000" dirty="0" smtClean="0"/>
              <a:t>1.500 M€</a:t>
            </a:r>
          </a:p>
          <a:p>
            <a:pPr algn="ctr"/>
            <a:r>
              <a:rPr lang="es-ES" sz="2000" dirty="0" smtClean="0"/>
              <a:t>FEDER España</a:t>
            </a:r>
            <a:endParaRPr lang="es-ES" sz="2000" dirty="0"/>
          </a:p>
        </p:txBody>
      </p:sp>
      <p:sp>
        <p:nvSpPr>
          <p:cNvPr id="12" name="2 Flecha abajo"/>
          <p:cNvSpPr/>
          <p:nvPr/>
        </p:nvSpPr>
        <p:spPr>
          <a:xfrm rot="17412424">
            <a:off x="3174821" y="212117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14" name="9 Elipse"/>
          <p:cNvSpPr/>
          <p:nvPr/>
        </p:nvSpPr>
        <p:spPr>
          <a:xfrm>
            <a:off x="494971" y="4092832"/>
            <a:ext cx="2371836" cy="13080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000" dirty="0" smtClean="0"/>
              <a:t>96,50 M€</a:t>
            </a:r>
          </a:p>
          <a:p>
            <a:pPr algn="ctr"/>
            <a:r>
              <a:rPr lang="es-ES" sz="2000" dirty="0" smtClean="0"/>
              <a:t>URBACT</a:t>
            </a:r>
            <a:endParaRPr lang="es-ES" sz="2000" dirty="0"/>
          </a:p>
        </p:txBody>
      </p:sp>
      <p:sp>
        <p:nvSpPr>
          <p:cNvPr id="15" name="13 Flecha abajo"/>
          <p:cNvSpPr/>
          <p:nvPr/>
        </p:nvSpPr>
        <p:spPr>
          <a:xfrm rot="14800188">
            <a:off x="3074654" y="370009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909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ción1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lásico de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AC6ADC74A8C2F45A4DA3244830DBBF0" ma:contentTypeVersion="1" ma:contentTypeDescription="Crear nuevo documento." ma:contentTypeScope="" ma:versionID="74b372d6387b91a0fe5383f83963156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079AF92-AC93-48FC-95A5-C05D985C7E7B}"/>
</file>

<file path=customXml/itemProps2.xml><?xml version="1.0" encoding="utf-8"?>
<ds:datastoreItem xmlns:ds="http://schemas.openxmlformats.org/officeDocument/2006/customXml" ds:itemID="{B4320D31-0AF5-4EF4-8365-E30D19742581}"/>
</file>

<file path=customXml/itemProps3.xml><?xml version="1.0" encoding="utf-8"?>
<ds:datastoreItem xmlns:ds="http://schemas.openxmlformats.org/officeDocument/2006/customXml" ds:itemID="{510CC3CE-FE2E-433D-BCB1-FEE202A8C0F6}"/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2236</TotalTime>
  <Words>1139</Words>
  <Application>Microsoft Office PowerPoint</Application>
  <PresentationFormat>Presentación en pantalla (4:3)</PresentationFormat>
  <Paragraphs>308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Presentación1</vt:lpstr>
      <vt:lpstr>Presentación de PowerPoint</vt:lpstr>
      <vt:lpstr>Presentación de PowerPoint</vt:lpstr>
      <vt:lpstr>Presentación de PowerPoint</vt:lpstr>
      <vt:lpstr>Presentación de PowerPoint</vt:lpstr>
      <vt:lpstr>Las principales modificaciones son:</vt:lpstr>
      <vt:lpstr>GRANDES PROYECTOS</vt:lpstr>
      <vt:lpstr>Las principales modificaciones de indicadores son:</vt:lpstr>
      <vt:lpstr>P.O. FEDER- Cohesión. Periodo 2007-2013</vt:lpstr>
      <vt:lpstr>NUEVO PERIODO DE PROGRAMACIÓN 2014-2020: DESARROLLO URBANO</vt:lpstr>
      <vt:lpstr>CONVOCATORIAS URBACT III 2014-2020</vt:lpstr>
      <vt:lpstr>CONVOCATORIA ACCIONES INNOVADORAS CE</vt:lpstr>
      <vt:lpstr>CONVOCATORIA P.O. CRECIMIENTO SOSTENIBLE</vt:lpstr>
      <vt:lpstr>RED DE INICIATIVAS URBANAS</vt:lpstr>
      <vt:lpstr>Presentación de PowerPoint</vt:lpstr>
      <vt:lpstr>WEB DE LA RIU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presentaciones</dc:creator>
  <cp:lastModifiedBy>Fernandez Melle, Fernando</cp:lastModifiedBy>
  <cp:revision>151</cp:revision>
  <cp:lastPrinted>2015-02-27T09:23:22Z</cp:lastPrinted>
  <dcterms:created xsi:type="dcterms:W3CDTF">2012-05-17T08:07:55Z</dcterms:created>
  <dcterms:modified xsi:type="dcterms:W3CDTF">2015-06-11T06:59:00Z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0x010100AAC6ADC74A8C2F45A4DA3244830DBBF0</vt:lpwstr>
  </property>
</Properties>
</file>