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handoutMasterIdLst>
    <p:handoutMasterId r:id="rId23"/>
  </p:handoutMasterIdLst>
  <p:sldIdLst>
    <p:sldId id="262" r:id="rId2"/>
    <p:sldId id="672" r:id="rId3"/>
    <p:sldId id="676" r:id="rId4"/>
    <p:sldId id="701" r:id="rId5"/>
    <p:sldId id="698" r:id="rId6"/>
    <p:sldId id="677" r:id="rId7"/>
    <p:sldId id="678" r:id="rId8"/>
    <p:sldId id="679" r:id="rId9"/>
    <p:sldId id="680" r:id="rId10"/>
    <p:sldId id="689" r:id="rId11"/>
    <p:sldId id="692" r:id="rId12"/>
    <p:sldId id="695" r:id="rId13"/>
    <p:sldId id="702" r:id="rId14"/>
    <p:sldId id="697" r:id="rId15"/>
    <p:sldId id="703" r:id="rId16"/>
    <p:sldId id="696" r:id="rId17"/>
    <p:sldId id="700" r:id="rId18"/>
    <p:sldId id="704" r:id="rId19"/>
    <p:sldId id="705" r:id="rId20"/>
    <p:sldId id="295" r:id="rId21"/>
  </p:sldIdLst>
  <p:sldSz cx="9144000" cy="6858000" type="screen4x3"/>
  <p:notesSz cx="6797675" cy="9926638"/>
  <p:defaultTex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a:srgbClr val="0E64B2"/>
    <a:srgbClr val="FFCCFF"/>
    <a:srgbClr val="99FF33"/>
    <a:srgbClr val="CC3399"/>
    <a:srgbClr val="FF6600"/>
    <a:srgbClr val="020C1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56" autoAdjust="0"/>
    <p:restoredTop sz="92542" autoAdjust="0"/>
  </p:normalViewPr>
  <p:slideViewPr>
    <p:cSldViewPr>
      <p:cViewPr varScale="1">
        <p:scale>
          <a:sx n="80" d="100"/>
          <a:sy n="80" d="100"/>
        </p:scale>
        <p:origin x="-858" y="-78"/>
      </p:cViewPr>
      <p:guideLst>
        <p:guide orient="horz" pos="2160"/>
        <p:guide pos="2880"/>
      </p:guideLst>
    </p:cSldViewPr>
  </p:slideViewPr>
  <p:outlineViewPr>
    <p:cViewPr>
      <p:scale>
        <a:sx n="33" d="100"/>
        <a:sy n="33" d="100"/>
      </p:scale>
      <p:origin x="0" y="13230"/>
    </p:cViewPr>
  </p:outlineViewPr>
  <p:notesTextViewPr>
    <p:cViewPr>
      <p:scale>
        <a:sx n="1" d="1"/>
        <a:sy n="1" d="1"/>
      </p:scale>
      <p:origin x="0" y="0"/>
    </p:cViewPr>
  </p:notesTextViewPr>
  <p:sorterViewPr>
    <p:cViewPr>
      <p:scale>
        <a:sx n="150" d="100"/>
        <a:sy n="150" d="100"/>
      </p:scale>
      <p:origin x="0" y="0"/>
    </p:cViewPr>
  </p:sorterViewPr>
  <p:notesViewPr>
    <p:cSldViewPr>
      <p:cViewPr>
        <p:scale>
          <a:sx n="400" d="100"/>
          <a:sy n="400" d="100"/>
        </p:scale>
        <p:origin x="4770" y="10578"/>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4C11451-D031-4285-8E2D-75DF92282B0F}" type="datetimeFigureOut">
              <a:rPr lang="es-ES"/>
              <a:pPr>
                <a:defRPr/>
              </a:pPr>
              <a:t>05/06/2015</a:t>
            </a:fld>
            <a:endParaRPr lang="es-ES"/>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56B8682-2795-4379-9FF8-2D0661D97E50}" type="slidenum">
              <a:rPr lang="es-ES"/>
              <a:pPr>
                <a:defRPr/>
              </a:pPr>
              <a:t>‹Nº›</a:t>
            </a:fld>
            <a:endParaRPr lang="es-ES"/>
          </a:p>
        </p:txBody>
      </p:sp>
    </p:spTree>
    <p:extLst>
      <p:ext uri="{BB962C8B-B14F-4D97-AF65-F5344CB8AC3E}">
        <p14:creationId xmlns:p14="http://schemas.microsoft.com/office/powerpoint/2010/main" val="3567072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0282078-9687-495D-AFD3-B801FB03CE78}" type="datetimeFigureOut">
              <a:rPr lang="es-ES"/>
              <a:pPr>
                <a:defRPr/>
              </a:pPr>
              <a:t>05/06/2015</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93B882E-7A95-479C-9FE4-AC8485A9F7D1}" type="slidenum">
              <a:rPr lang="es-ES"/>
              <a:pPr>
                <a:defRPr/>
              </a:pPr>
              <a:t>‹Nº›</a:t>
            </a:fld>
            <a:endParaRPr lang="es-ES"/>
          </a:p>
        </p:txBody>
      </p:sp>
    </p:spTree>
    <p:extLst>
      <p:ext uri="{BB962C8B-B14F-4D97-AF65-F5344CB8AC3E}">
        <p14:creationId xmlns:p14="http://schemas.microsoft.com/office/powerpoint/2010/main" val="893885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5FFBADCD-497B-40C8-A15A-6EF81496090A}" type="slidenum">
              <a:rPr lang="es-ES" altLang="en-US" smtClean="0">
                <a:latin typeface="Calibri" pitchFamily="34" charset="0"/>
              </a:rPr>
              <a:pPr fontAlgn="base">
                <a:spcBef>
                  <a:spcPct val="0"/>
                </a:spcBef>
                <a:spcAft>
                  <a:spcPct val="0"/>
                </a:spcAft>
                <a:defRPr/>
              </a:pPr>
              <a:t>1</a:t>
            </a:fld>
            <a:endParaRPr lang="es-ES" altLang="en-US" dirty="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493B882E-7A95-479C-9FE4-AC8485A9F7D1}" type="slidenum">
              <a:rPr lang="es-ES" smtClean="0"/>
              <a:pPr>
                <a:defRPr/>
              </a:pPr>
              <a:t>11</a:t>
            </a:fld>
            <a:endParaRPr lang="es-ES"/>
          </a:p>
        </p:txBody>
      </p:sp>
    </p:spTree>
    <p:extLst>
      <p:ext uri="{BB962C8B-B14F-4D97-AF65-F5344CB8AC3E}">
        <p14:creationId xmlns:p14="http://schemas.microsoft.com/office/powerpoint/2010/main" val="1431093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80"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438A4877-7C22-42F1-A18E-B29E81278064}" type="slidenum">
              <a:rPr lang="es-ES" altLang="en-US" smtClean="0">
                <a:latin typeface="Calibri" pitchFamily="34" charset="0"/>
              </a:rPr>
              <a:pPr fontAlgn="base">
                <a:spcBef>
                  <a:spcPct val="0"/>
                </a:spcBef>
                <a:spcAft>
                  <a:spcPct val="0"/>
                </a:spcAft>
                <a:defRPr/>
              </a:pPr>
              <a:t>12</a:t>
            </a:fld>
            <a:endParaRPr lang="es-ES" alt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493B882E-7A95-479C-9FE4-AC8485A9F7D1}" type="slidenum">
              <a:rPr lang="es-ES" smtClean="0"/>
              <a:pPr>
                <a:defRPr/>
              </a:pPr>
              <a:t>14</a:t>
            </a:fld>
            <a:endParaRPr lang="es-ES"/>
          </a:p>
        </p:txBody>
      </p:sp>
    </p:spTree>
    <p:extLst>
      <p:ext uri="{BB962C8B-B14F-4D97-AF65-F5344CB8AC3E}">
        <p14:creationId xmlns:p14="http://schemas.microsoft.com/office/powerpoint/2010/main" val="2490920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493B882E-7A95-479C-9FE4-AC8485A9F7D1}" type="slidenum">
              <a:rPr lang="es-ES" smtClean="0"/>
              <a:pPr>
                <a:defRPr/>
              </a:pPr>
              <a:t>19</a:t>
            </a:fld>
            <a:endParaRPr lang="es-ES"/>
          </a:p>
        </p:txBody>
      </p:sp>
    </p:spTree>
    <p:extLst>
      <p:ext uri="{BB962C8B-B14F-4D97-AF65-F5344CB8AC3E}">
        <p14:creationId xmlns:p14="http://schemas.microsoft.com/office/powerpoint/2010/main" val="2490920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55675" eaLnBrk="0" hangingPunct="0">
              <a:spcBef>
                <a:spcPct val="30000"/>
              </a:spcBef>
              <a:defRPr sz="1200">
                <a:solidFill>
                  <a:schemeClr val="tx1"/>
                </a:solidFill>
                <a:latin typeface="Calibri" pitchFamily="34" charset="0"/>
              </a:defRPr>
            </a:lvl1pPr>
            <a:lvl2pPr marL="742950" indent="-285750" defTabSz="955675" eaLnBrk="0" hangingPunct="0">
              <a:spcBef>
                <a:spcPct val="30000"/>
              </a:spcBef>
              <a:defRPr sz="1200">
                <a:solidFill>
                  <a:schemeClr val="tx1"/>
                </a:solidFill>
                <a:latin typeface="Calibri" pitchFamily="34" charset="0"/>
              </a:defRPr>
            </a:lvl2pPr>
            <a:lvl3pPr marL="1143000" indent="-228600" defTabSz="955675" eaLnBrk="0" hangingPunct="0">
              <a:spcBef>
                <a:spcPct val="30000"/>
              </a:spcBef>
              <a:defRPr sz="1200">
                <a:solidFill>
                  <a:schemeClr val="tx1"/>
                </a:solidFill>
                <a:latin typeface="Calibri" pitchFamily="34" charset="0"/>
              </a:defRPr>
            </a:lvl3pPr>
            <a:lvl4pPr marL="1600200" indent="-228600" defTabSz="955675" eaLnBrk="0" hangingPunct="0">
              <a:spcBef>
                <a:spcPct val="30000"/>
              </a:spcBef>
              <a:defRPr sz="1200">
                <a:solidFill>
                  <a:schemeClr val="tx1"/>
                </a:solidFill>
                <a:latin typeface="Calibri" pitchFamily="34" charset="0"/>
              </a:defRPr>
            </a:lvl4pPr>
            <a:lvl5pPr marL="2057400" indent="-228600" defTabSz="955675" eaLnBrk="0" hangingPunct="0">
              <a:spcBef>
                <a:spcPct val="30000"/>
              </a:spcBef>
              <a:defRPr sz="1200">
                <a:solidFill>
                  <a:schemeClr val="tx1"/>
                </a:solidFill>
                <a:latin typeface="Calibri" pitchFamily="34" charset="0"/>
              </a:defRPr>
            </a:lvl5pPr>
            <a:lvl6pPr marL="2514600" indent="-228600" defTabSz="955675" eaLnBrk="0" fontAlgn="base" hangingPunct="0">
              <a:spcBef>
                <a:spcPct val="30000"/>
              </a:spcBef>
              <a:spcAft>
                <a:spcPct val="0"/>
              </a:spcAft>
              <a:defRPr sz="1200">
                <a:solidFill>
                  <a:schemeClr val="tx1"/>
                </a:solidFill>
                <a:latin typeface="Calibri" pitchFamily="34" charset="0"/>
              </a:defRPr>
            </a:lvl6pPr>
            <a:lvl7pPr marL="2971800" indent="-228600" defTabSz="955675" eaLnBrk="0" fontAlgn="base" hangingPunct="0">
              <a:spcBef>
                <a:spcPct val="30000"/>
              </a:spcBef>
              <a:spcAft>
                <a:spcPct val="0"/>
              </a:spcAft>
              <a:defRPr sz="1200">
                <a:solidFill>
                  <a:schemeClr val="tx1"/>
                </a:solidFill>
                <a:latin typeface="Calibri" pitchFamily="34" charset="0"/>
              </a:defRPr>
            </a:lvl7pPr>
            <a:lvl8pPr marL="3429000" indent="-228600" defTabSz="955675" eaLnBrk="0" fontAlgn="base" hangingPunct="0">
              <a:spcBef>
                <a:spcPct val="30000"/>
              </a:spcBef>
              <a:spcAft>
                <a:spcPct val="0"/>
              </a:spcAft>
              <a:defRPr sz="1200">
                <a:solidFill>
                  <a:schemeClr val="tx1"/>
                </a:solidFill>
                <a:latin typeface="Calibri" pitchFamily="34" charset="0"/>
              </a:defRPr>
            </a:lvl8pPr>
            <a:lvl9pPr marL="3886200" indent="-228600" defTabSz="955675"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61227B5-21DD-4E12-B788-5DBBEBFF706C}" type="slidenum">
              <a:rPr lang="fr-FR" altLang="en-US" smtClean="0">
                <a:latin typeface="Arial" pitchFamily="34" charset="0"/>
                <a:cs typeface="Arial" pitchFamily="34" charset="0"/>
              </a:rPr>
              <a:pPr eaLnBrk="1" fontAlgn="base" hangingPunct="1">
                <a:spcBef>
                  <a:spcPct val="0"/>
                </a:spcBef>
                <a:spcAft>
                  <a:spcPct val="0"/>
                </a:spcAft>
              </a:pPr>
              <a:t>20</a:t>
            </a:fld>
            <a:endParaRPr lang="fr-FR" altLang="en-US" smtClean="0">
              <a:latin typeface="Arial" pitchFamily="34" charset="0"/>
              <a:cs typeface="Arial" pitchFamily="34" charset="0"/>
            </a:endParaRPr>
          </a:p>
        </p:txBody>
      </p:sp>
      <p:sp>
        <p:nvSpPr>
          <p:cNvPr id="35843"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44" tIns="47772" rIns="95544" bIns="47772" anchor="b"/>
          <a:lstStyle>
            <a:lvl1pPr defTabSz="955675" eaLnBrk="0" hangingPunct="0">
              <a:spcBef>
                <a:spcPct val="30000"/>
              </a:spcBef>
              <a:defRPr sz="1200">
                <a:solidFill>
                  <a:schemeClr val="tx1"/>
                </a:solidFill>
                <a:latin typeface="Calibri" pitchFamily="34" charset="0"/>
              </a:defRPr>
            </a:lvl1pPr>
            <a:lvl2pPr marL="742950" indent="-285750" defTabSz="955675" eaLnBrk="0" hangingPunct="0">
              <a:spcBef>
                <a:spcPct val="30000"/>
              </a:spcBef>
              <a:defRPr sz="1200">
                <a:solidFill>
                  <a:schemeClr val="tx1"/>
                </a:solidFill>
                <a:latin typeface="Calibri" pitchFamily="34" charset="0"/>
              </a:defRPr>
            </a:lvl2pPr>
            <a:lvl3pPr marL="1143000" indent="-228600" defTabSz="955675" eaLnBrk="0" hangingPunct="0">
              <a:spcBef>
                <a:spcPct val="30000"/>
              </a:spcBef>
              <a:defRPr sz="1200">
                <a:solidFill>
                  <a:schemeClr val="tx1"/>
                </a:solidFill>
                <a:latin typeface="Calibri" pitchFamily="34" charset="0"/>
              </a:defRPr>
            </a:lvl3pPr>
            <a:lvl4pPr marL="1600200" indent="-228600" defTabSz="955675" eaLnBrk="0" hangingPunct="0">
              <a:spcBef>
                <a:spcPct val="30000"/>
              </a:spcBef>
              <a:defRPr sz="1200">
                <a:solidFill>
                  <a:schemeClr val="tx1"/>
                </a:solidFill>
                <a:latin typeface="Calibri" pitchFamily="34" charset="0"/>
              </a:defRPr>
            </a:lvl4pPr>
            <a:lvl5pPr marL="2057400" indent="-228600" defTabSz="955675" eaLnBrk="0" hangingPunct="0">
              <a:spcBef>
                <a:spcPct val="30000"/>
              </a:spcBef>
              <a:defRPr sz="1200">
                <a:solidFill>
                  <a:schemeClr val="tx1"/>
                </a:solidFill>
                <a:latin typeface="Calibri" pitchFamily="34" charset="0"/>
              </a:defRPr>
            </a:lvl5pPr>
            <a:lvl6pPr marL="2514600" indent="-228600" defTabSz="955675" eaLnBrk="0" fontAlgn="base" hangingPunct="0">
              <a:spcBef>
                <a:spcPct val="30000"/>
              </a:spcBef>
              <a:spcAft>
                <a:spcPct val="0"/>
              </a:spcAft>
              <a:defRPr sz="1200">
                <a:solidFill>
                  <a:schemeClr val="tx1"/>
                </a:solidFill>
                <a:latin typeface="Calibri" pitchFamily="34" charset="0"/>
              </a:defRPr>
            </a:lvl6pPr>
            <a:lvl7pPr marL="2971800" indent="-228600" defTabSz="955675" eaLnBrk="0" fontAlgn="base" hangingPunct="0">
              <a:spcBef>
                <a:spcPct val="30000"/>
              </a:spcBef>
              <a:spcAft>
                <a:spcPct val="0"/>
              </a:spcAft>
              <a:defRPr sz="1200">
                <a:solidFill>
                  <a:schemeClr val="tx1"/>
                </a:solidFill>
                <a:latin typeface="Calibri" pitchFamily="34" charset="0"/>
              </a:defRPr>
            </a:lvl7pPr>
            <a:lvl8pPr marL="3429000" indent="-228600" defTabSz="955675" eaLnBrk="0" fontAlgn="base" hangingPunct="0">
              <a:spcBef>
                <a:spcPct val="30000"/>
              </a:spcBef>
              <a:spcAft>
                <a:spcPct val="0"/>
              </a:spcAft>
              <a:defRPr sz="1200">
                <a:solidFill>
                  <a:schemeClr val="tx1"/>
                </a:solidFill>
                <a:latin typeface="Calibri" pitchFamily="34" charset="0"/>
              </a:defRPr>
            </a:lvl8pPr>
            <a:lvl9pPr marL="3886200" indent="-228600" defTabSz="9556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D18B6F1-B9DE-4E03-9364-566D3E4CA3BA}" type="slidenum">
              <a:rPr lang="fr-FR" altLang="en-US" sz="1300" b="1">
                <a:latin typeface="Arial" pitchFamily="34" charset="0"/>
                <a:ea typeface="Geneva"/>
                <a:cs typeface="Geneva"/>
              </a:rPr>
              <a:pPr eaLnBrk="1" hangingPunct="1">
                <a:spcBef>
                  <a:spcPct val="0"/>
                </a:spcBef>
              </a:pPr>
              <a:t>20</a:t>
            </a:fld>
            <a:endParaRPr lang="fr-FR" altLang="en-US" sz="1300" b="1">
              <a:latin typeface="Arial" pitchFamily="34" charset="0"/>
              <a:ea typeface="Geneva"/>
              <a:cs typeface="Geneva"/>
            </a:endParaRPr>
          </a:p>
        </p:txBody>
      </p:sp>
      <p:sp>
        <p:nvSpPr>
          <p:cNvPr id="358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80"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3EBBE8AE-0B44-4148-ADE7-539C634C5280}" type="slidenum">
              <a:rPr lang="es-ES" altLang="en-US" smtClean="0">
                <a:latin typeface="Calibri" pitchFamily="34" charset="0"/>
              </a:rPr>
              <a:pPr fontAlgn="base">
                <a:spcBef>
                  <a:spcPct val="0"/>
                </a:spcBef>
                <a:spcAft>
                  <a:spcPct val="0"/>
                </a:spcAft>
                <a:defRPr/>
              </a:pPr>
              <a:t>2</a:t>
            </a:fld>
            <a:endParaRPr lang="es-ES" altLang="en-US" dirty="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p>
        </p:txBody>
      </p:sp>
      <p:sp>
        <p:nvSpPr>
          <p:cNvPr id="4" name="3 Marcador de número de diapositiva"/>
          <p:cNvSpPr>
            <a:spLocks noGrp="1"/>
          </p:cNvSpPr>
          <p:nvPr>
            <p:ph type="sldNum" sz="quarter" idx="5"/>
          </p:nvPr>
        </p:nvSpPr>
        <p:spPr/>
        <p:txBody>
          <a:bodyPr/>
          <a:lstStyle/>
          <a:p>
            <a:pPr>
              <a:defRPr/>
            </a:pPr>
            <a:fld id="{68212DEE-EA4B-4DDE-A9D2-704D92C6E60A}" type="slidenum">
              <a:rPr lang="es-ES" smtClean="0"/>
              <a:pPr>
                <a:defRPr/>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80"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3EBBE8AE-0B44-4148-ADE7-539C634C5280}" type="slidenum">
              <a:rPr lang="es-ES" altLang="en-US" smtClean="0">
                <a:latin typeface="Calibri" pitchFamily="34" charset="0"/>
              </a:rPr>
              <a:pPr fontAlgn="base">
                <a:spcBef>
                  <a:spcPct val="0"/>
                </a:spcBef>
                <a:spcAft>
                  <a:spcPct val="0"/>
                </a:spcAft>
                <a:defRPr/>
              </a:pPr>
              <a:t>5</a:t>
            </a:fld>
            <a:endParaRPr lang="es-ES" altLang="en-US" dirty="0"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493B882E-7A95-479C-9FE4-AC8485A9F7D1}" type="slidenum">
              <a:rPr lang="es-ES" smtClean="0"/>
              <a:pPr>
                <a:defRPr/>
              </a:pPr>
              <a:t>6</a:t>
            </a:fld>
            <a:endParaRPr lang="es-ES"/>
          </a:p>
        </p:txBody>
      </p:sp>
    </p:spTree>
    <p:extLst>
      <p:ext uri="{BB962C8B-B14F-4D97-AF65-F5344CB8AC3E}">
        <p14:creationId xmlns:p14="http://schemas.microsoft.com/office/powerpoint/2010/main" val="3291095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a:t>3.1. Objectives, coverage, coordination</a:t>
            </a:r>
          </a:p>
          <a:p>
            <a:r>
              <a:rPr lang="en-US" dirty="0"/>
              <a:t>• An introduction to the plan setting out its main objectives.</a:t>
            </a:r>
          </a:p>
          <a:p>
            <a:r>
              <a:rPr lang="en-US" dirty="0"/>
              <a:t>• Coverage and rationale: an explanation of which </a:t>
            </a:r>
            <a:r>
              <a:rPr lang="en-US" dirty="0" err="1"/>
              <a:t>programmes</a:t>
            </a:r>
            <a:r>
              <a:rPr lang="en-US" dirty="0"/>
              <a:t> and which ESI Funds </a:t>
            </a:r>
            <a:r>
              <a:rPr lang="en-US" dirty="0" smtClean="0"/>
              <a:t>are covered </a:t>
            </a:r>
            <a:r>
              <a:rPr lang="en-US" dirty="0"/>
              <a:t>by the plan and why (Article 114(1) CPR). The evaluation plan may </a:t>
            </a:r>
            <a:r>
              <a:rPr lang="en-US" dirty="0" smtClean="0"/>
              <a:t>include evaluations </a:t>
            </a:r>
            <a:r>
              <a:rPr lang="en-US" dirty="0"/>
              <a:t>of interventions from other programming periods when deemed useful </a:t>
            </a:r>
            <a:r>
              <a:rPr lang="en-US" dirty="0" smtClean="0"/>
              <a:t>for improving </a:t>
            </a:r>
            <a:r>
              <a:rPr lang="en-US" dirty="0"/>
              <a:t>the 2014-2020 programming.</a:t>
            </a:r>
          </a:p>
          <a:p>
            <a:r>
              <a:rPr lang="en-US" dirty="0"/>
              <a:t>• An analysis of relevant evidence available in order to decide where the evaluation </a:t>
            </a:r>
            <a:r>
              <a:rPr lang="en-US" dirty="0" smtClean="0"/>
              <a:t>efforts should </a:t>
            </a:r>
            <a:r>
              <a:rPr lang="en-US" dirty="0"/>
              <a:t>be most concentrated. This evidence could be found in evaluations carried </a:t>
            </a:r>
            <a:r>
              <a:rPr lang="en-US" dirty="0" smtClean="0"/>
              <a:t>out during </a:t>
            </a:r>
            <a:r>
              <a:rPr lang="en-US" dirty="0"/>
              <a:t>the preceding periods, EU ex post evaluations, evaluation literature </a:t>
            </a:r>
            <a:r>
              <a:rPr lang="en-US" dirty="0" smtClean="0"/>
              <a:t>and preparatory </a:t>
            </a:r>
            <a:r>
              <a:rPr lang="en-US" dirty="0"/>
              <a:t>studies for this programming period. When operational </a:t>
            </a:r>
            <a:r>
              <a:rPr lang="en-US" dirty="0" err="1"/>
              <a:t>programmes</a:t>
            </a:r>
            <a:r>
              <a:rPr lang="en-US" dirty="0"/>
              <a:t> </a:t>
            </a:r>
            <a:r>
              <a:rPr lang="en-US" dirty="0" smtClean="0"/>
              <a:t>are designed </a:t>
            </a:r>
            <a:r>
              <a:rPr lang="en-US" dirty="0"/>
              <a:t>at regional level, the Commission suggests that this collection of evidence </a:t>
            </a:r>
            <a:r>
              <a:rPr lang="en-US" dirty="0" smtClean="0"/>
              <a:t>is coordinated </a:t>
            </a:r>
            <a:r>
              <a:rPr lang="en-US" dirty="0"/>
              <a:t>at a national level as many interventions are similar in different </a:t>
            </a:r>
            <a:r>
              <a:rPr lang="en-US" dirty="0" err="1"/>
              <a:t>programmes</a:t>
            </a:r>
            <a:r>
              <a:rPr lang="en-US" dirty="0"/>
              <a:t>.</a:t>
            </a:r>
          </a:p>
          <a:p>
            <a:r>
              <a:rPr lang="en-US" dirty="0"/>
              <a:t>• It would also be good practice to set up mechanisms within a Member State </a:t>
            </a:r>
            <a:r>
              <a:rPr lang="en-US" dirty="0" smtClean="0"/>
              <a:t>for coordination </a:t>
            </a:r>
            <a:r>
              <a:rPr lang="en-US" dirty="0"/>
              <a:t>and exchange between Managing Authorities on evaluations planned</a:t>
            </a:r>
            <a:r>
              <a:rPr lang="en-US" dirty="0" smtClean="0"/>
              <a:t>, evaluation </a:t>
            </a:r>
            <a:r>
              <a:rPr lang="en-US" dirty="0"/>
              <a:t>findings and methodologies. This would allow for a better coordination </a:t>
            </a:r>
            <a:r>
              <a:rPr lang="en-US" dirty="0" smtClean="0"/>
              <a:t>of evaluations </a:t>
            </a:r>
            <a:r>
              <a:rPr lang="en-US" dirty="0"/>
              <a:t>carried out in certain policy fields and </a:t>
            </a:r>
            <a:r>
              <a:rPr lang="en-US" dirty="0" err="1"/>
              <a:t>favour</a:t>
            </a:r>
            <a:r>
              <a:rPr lang="en-US" dirty="0"/>
              <a:t> exchange of knowledge </a:t>
            </a:r>
            <a:r>
              <a:rPr lang="en-US" dirty="0" smtClean="0"/>
              <a:t>and practices </a:t>
            </a:r>
            <a:r>
              <a:rPr lang="en-US" dirty="0"/>
              <a:t>between managing authorities. A specific area of coordination is </a:t>
            </a:r>
            <a:r>
              <a:rPr lang="en-US" dirty="0" smtClean="0"/>
              <a:t>the  </a:t>
            </a:r>
            <a:r>
              <a:rPr lang="en-US" dirty="0" err="1" smtClean="0"/>
              <a:t>ntegrated</a:t>
            </a:r>
            <a:r>
              <a:rPr lang="en-US" dirty="0" smtClean="0"/>
              <a:t> approach </a:t>
            </a:r>
            <a:r>
              <a:rPr lang="en-US" dirty="0"/>
              <a:t>according to Article 15(2) of the CPR. For example, if an </a:t>
            </a:r>
            <a:r>
              <a:rPr lang="en-US" dirty="0" smtClean="0"/>
              <a:t> </a:t>
            </a:r>
            <a:r>
              <a:rPr lang="en-US" dirty="0" err="1" smtClean="0"/>
              <a:t>ntegrated</a:t>
            </a:r>
            <a:r>
              <a:rPr lang="en-US" dirty="0" smtClean="0"/>
              <a:t> approach is </a:t>
            </a:r>
            <a:r>
              <a:rPr lang="en-US" dirty="0"/>
              <a:t>applied to address the specific needs of a target group at high risk of social </a:t>
            </a:r>
            <a:r>
              <a:rPr lang="en-US" dirty="0" smtClean="0"/>
              <a:t>exclusion through </a:t>
            </a:r>
            <a:r>
              <a:rPr lang="en-US" dirty="0"/>
              <a:t>different operational </a:t>
            </a:r>
            <a:r>
              <a:rPr lang="en-US" dirty="0" err="1"/>
              <a:t>programmes</a:t>
            </a:r>
            <a:r>
              <a:rPr lang="en-US" dirty="0"/>
              <a:t>, the evaluations of the relevant </a:t>
            </a:r>
            <a:r>
              <a:rPr lang="en-US" dirty="0" smtClean="0"/>
              <a:t>interventions could </a:t>
            </a:r>
            <a:r>
              <a:rPr lang="en-US" dirty="0"/>
              <a:t>be coordinated. The </a:t>
            </a:r>
            <a:r>
              <a:rPr lang="en-US" dirty="0" err="1"/>
              <a:t>programmes'</a:t>
            </a:r>
            <a:r>
              <a:rPr lang="en-US" dirty="0"/>
              <a:t> Technical Assistance could be used to </a:t>
            </a:r>
            <a:r>
              <a:rPr lang="en-US" dirty="0" smtClean="0"/>
              <a:t>support this </a:t>
            </a:r>
            <a:r>
              <a:rPr lang="en-US" dirty="0"/>
              <a:t>process</a:t>
            </a:r>
            <a:r>
              <a:rPr lang="en-US" dirty="0" smtClean="0"/>
              <a:t>.</a:t>
            </a:r>
            <a:endParaRPr lang="en-US" dirty="0"/>
          </a:p>
        </p:txBody>
      </p:sp>
      <p:sp>
        <p:nvSpPr>
          <p:cNvPr id="4" name="3 Marcador de número de diapositiva"/>
          <p:cNvSpPr>
            <a:spLocks noGrp="1"/>
          </p:cNvSpPr>
          <p:nvPr>
            <p:ph type="sldNum" sz="quarter" idx="10"/>
          </p:nvPr>
        </p:nvSpPr>
        <p:spPr/>
        <p:txBody>
          <a:bodyPr/>
          <a:lstStyle/>
          <a:p>
            <a:pPr>
              <a:defRPr/>
            </a:pPr>
            <a:fld id="{493B882E-7A95-479C-9FE4-AC8485A9F7D1}" type="slidenum">
              <a:rPr lang="es-ES" smtClean="0"/>
              <a:pPr>
                <a:defRPr/>
              </a:pPr>
              <a:t>7</a:t>
            </a:fld>
            <a:endParaRPr lang="es-ES" dirty="0"/>
          </a:p>
        </p:txBody>
      </p:sp>
    </p:spTree>
    <p:extLst>
      <p:ext uri="{BB962C8B-B14F-4D97-AF65-F5344CB8AC3E}">
        <p14:creationId xmlns:p14="http://schemas.microsoft.com/office/powerpoint/2010/main" val="227656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a:t>3.2. Evaluation framework</a:t>
            </a:r>
          </a:p>
          <a:p>
            <a:r>
              <a:rPr lang="en-US" dirty="0"/>
              <a:t>The evaluation plan should specify2:</a:t>
            </a:r>
          </a:p>
          <a:p>
            <a:r>
              <a:rPr lang="en-US" dirty="0"/>
              <a:t>• The evaluation function with a clearly defined responsibility for designing and</a:t>
            </a:r>
          </a:p>
          <a:p>
            <a:r>
              <a:rPr lang="en-US" dirty="0"/>
              <a:t>delivering the evaluation plan, and coordinating, monitoring and promoting the quality of evaluation activities throughout the whole evaluation cycle.</a:t>
            </a:r>
          </a:p>
          <a:p>
            <a:r>
              <a:rPr lang="en-US" dirty="0"/>
              <a:t>• Description of the evaluation process led by the Managing Authority (responsibilities of involved bodies: evaluation steering group, technical working groups, scientific or other expert academic input, monitoring committee etc.).</a:t>
            </a:r>
          </a:p>
          <a:p>
            <a:r>
              <a:rPr lang="en-US" dirty="0"/>
              <a:t>• The involvement of partners in evaluation (Art. 5(2) and (3)(d) and art. 49(4)) within the framework of the monitoring committees or in specific working groups established by the monitoring committees; and their consultation on the report(s) </a:t>
            </a:r>
            <a:r>
              <a:rPr lang="en-US" dirty="0" err="1"/>
              <a:t>summarising</a:t>
            </a:r>
            <a:r>
              <a:rPr lang="en-US" dirty="0"/>
              <a:t> the findings of evaluations due by 31 December 2022.</a:t>
            </a:r>
          </a:p>
          <a:p>
            <a:r>
              <a:rPr lang="en-US" dirty="0"/>
              <a:t>• The source for evaluation expertise (internal/ external/ mixed) and provisions ensuring the functional independence of evaluators from the authorities responsible for </a:t>
            </a:r>
            <a:r>
              <a:rPr lang="en-US" dirty="0" err="1"/>
              <a:t>programme</a:t>
            </a:r>
            <a:r>
              <a:rPr lang="en-US" dirty="0"/>
              <a:t> implementation (Art. 54(3) CPR)3.2 Some of these aspects may be covered by other documents: in this case the evaluation plan should explain which parts of the framework are set out in other documents, refer to those and provide their URL where available.</a:t>
            </a:r>
          </a:p>
          <a:p>
            <a:r>
              <a:rPr lang="en-US" dirty="0"/>
              <a:t>• Possibly a training </a:t>
            </a:r>
            <a:r>
              <a:rPr lang="en-US" dirty="0" err="1"/>
              <a:t>programme</a:t>
            </a:r>
            <a:r>
              <a:rPr lang="en-US" dirty="0"/>
              <a:t> (for example, seminars, workshops, self-study and working with other evaluators) for people from Managing Authority dealing with evaluation.</a:t>
            </a:r>
          </a:p>
          <a:p>
            <a:r>
              <a:rPr lang="en-US" dirty="0"/>
              <a:t>• A strategy to ensure use and communication of evaluations: how their findings will be followed up; how the evaluations will be made public (Article 54(4) CPR); how they will be transmitted to the Commission. Transmitting final evaluation reports through SFC4 with the Terms of Reference, the budget, and the evaluation methodology is good practice; this will allow the Commission to provide examples of methodological approaches used in different fields to the evaluation community, to </a:t>
            </a:r>
            <a:r>
              <a:rPr lang="en-US" dirty="0" err="1"/>
              <a:t>analyse</a:t>
            </a:r>
            <a:r>
              <a:rPr lang="en-US" dirty="0"/>
              <a:t> the evidence produced and as far as possible build a repository of evidence for policy making.</a:t>
            </a:r>
          </a:p>
          <a:p>
            <a:r>
              <a:rPr lang="en-US" dirty="0"/>
              <a:t>• An overall timetable showing how the evaluations will feed into implementation and the various reports on </a:t>
            </a:r>
            <a:r>
              <a:rPr lang="en-US" dirty="0" err="1"/>
              <a:t>programmes</a:t>
            </a:r>
            <a:r>
              <a:rPr lang="en-US" dirty="0"/>
              <a:t>;</a:t>
            </a:r>
          </a:p>
          <a:p>
            <a:r>
              <a:rPr lang="en-US" dirty="0"/>
              <a:t>• The overall budget for implementation of the plan (covering the cost of evaluations, data collection, training etc.). Including a budget, human resources and possibly a training </a:t>
            </a:r>
            <a:r>
              <a:rPr lang="en-US" dirty="0" err="1"/>
              <a:t>programme</a:t>
            </a:r>
            <a:r>
              <a:rPr lang="en-US" dirty="0"/>
              <a:t> contributes to meeting the legal obligation of Member States to provide the resources necessary for carrying out evaluations (Article 54(2) CPR). If technical assistance is used for the purpose of the plan, the corresponding amount should be set aside in the TA budget.</a:t>
            </a:r>
          </a:p>
          <a:p>
            <a:r>
              <a:rPr lang="en-US" dirty="0"/>
              <a:t>• A quality management strategy for the evaluation process: drafting good terms of</a:t>
            </a:r>
          </a:p>
          <a:p>
            <a:r>
              <a:rPr lang="en-US" dirty="0"/>
              <a:t>reference and managing contracts have an important role to play in delivering good</a:t>
            </a:r>
          </a:p>
          <a:p>
            <a:r>
              <a:rPr lang="en-US" dirty="0"/>
              <a:t>evaluation results. See guidance in Annexes 1 and 2.</a:t>
            </a:r>
            <a:endParaRPr lang="es-ES" dirty="0"/>
          </a:p>
          <a:p>
            <a:endParaRPr lang="es-ES" dirty="0"/>
          </a:p>
        </p:txBody>
      </p:sp>
      <p:sp>
        <p:nvSpPr>
          <p:cNvPr id="4" name="3 Marcador de número de diapositiva"/>
          <p:cNvSpPr>
            <a:spLocks noGrp="1"/>
          </p:cNvSpPr>
          <p:nvPr>
            <p:ph type="sldNum" sz="quarter" idx="10"/>
          </p:nvPr>
        </p:nvSpPr>
        <p:spPr/>
        <p:txBody>
          <a:bodyPr/>
          <a:lstStyle/>
          <a:p>
            <a:pPr>
              <a:defRPr/>
            </a:pPr>
            <a:fld id="{493B882E-7A95-479C-9FE4-AC8485A9F7D1}" type="slidenum">
              <a:rPr lang="es-ES" smtClean="0"/>
              <a:pPr>
                <a:defRPr/>
              </a:pPr>
              <a:t>8</a:t>
            </a:fld>
            <a:endParaRPr lang="es-ES"/>
          </a:p>
        </p:txBody>
      </p:sp>
    </p:spTree>
    <p:extLst>
      <p:ext uri="{BB962C8B-B14F-4D97-AF65-F5344CB8AC3E}">
        <p14:creationId xmlns:p14="http://schemas.microsoft.com/office/powerpoint/2010/main" val="266324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62533" y="4675287"/>
            <a:ext cx="5438775" cy="4467225"/>
          </a:xfrm>
        </p:spPr>
        <p:txBody>
          <a:bodyPr/>
          <a:lstStyle/>
          <a:p>
            <a:r>
              <a:rPr lang="es-ES" b="1" dirty="0"/>
              <a:t>Artículo 56</a:t>
            </a:r>
          </a:p>
          <a:p>
            <a:r>
              <a:rPr lang="es-ES" dirty="0"/>
              <a:t>Evaluación durante el período de programación</a:t>
            </a:r>
          </a:p>
          <a:p>
            <a:r>
              <a:rPr lang="es-ES" dirty="0"/>
              <a:t>1. La autoridad de gestión o el Estado miembro elaborará un plan de evaluación, que podrá abarcar más de un programa. Deberá presentarse de conformidad con las normas específicas de los Fondos.</a:t>
            </a:r>
          </a:p>
          <a:p>
            <a:r>
              <a:rPr lang="es-ES" dirty="0"/>
              <a:t>2. Los Estados miembros velarán por que exista la capacidad de evaluación apropiada</a:t>
            </a:r>
            <a:r>
              <a:rPr lang="es-ES" dirty="0" smtClean="0"/>
              <a:t>. </a:t>
            </a:r>
          </a:p>
          <a:p>
            <a:r>
              <a:rPr lang="es-ES" dirty="0" smtClean="0"/>
              <a:t>3</a:t>
            </a:r>
            <a:r>
              <a:rPr lang="es-ES" dirty="0"/>
              <a:t>. Durante el período de programación, la autoridad de gestión garantizará que se lleven a cabo evaluaciones de cada programa, en especial para estimar su eficacia, eficiencia e impacto, basándose en el plan de evaluación, y que toda evaluación esté sujeta al seguimiento adecuado, de acuerdo con las normas específicas de los Fondos. Durante el período de programación deberá evaluarse por lo menos una vez la manera en que la ayuda de los Fondos EIE ha contribuido a los objetivos de cada prioridad. Todas las evaluaciones serán examinadas por el comité de seguimiento y enviadas a la Comisión. </a:t>
            </a:r>
          </a:p>
          <a:p>
            <a:r>
              <a:rPr lang="es-ES" dirty="0"/>
              <a:t>4. La Comisión podrá hacer evaluaciones de los programas por iniciativa propia. Informará a la autoridad de gestión y los resultados se enviarán a la autoridad de gestión y se presentarán al comité de seguimiento correspondiente. </a:t>
            </a:r>
          </a:p>
          <a:p>
            <a:r>
              <a:rPr lang="es-ES" dirty="0"/>
              <a:t>5. Los apartados 1, 2 y 3 del presente artículo no se aplicarán a los programas específicos a que se refiere el artículo 39, apartado 4, párrafo primero, letra b). </a:t>
            </a:r>
          </a:p>
        </p:txBody>
      </p:sp>
      <p:sp>
        <p:nvSpPr>
          <p:cNvPr id="4" name="3 Marcador de número de diapositiva"/>
          <p:cNvSpPr>
            <a:spLocks noGrp="1"/>
          </p:cNvSpPr>
          <p:nvPr>
            <p:ph type="sldNum" sz="quarter" idx="10"/>
          </p:nvPr>
        </p:nvSpPr>
        <p:spPr/>
        <p:txBody>
          <a:bodyPr/>
          <a:lstStyle/>
          <a:p>
            <a:pPr>
              <a:defRPr/>
            </a:pPr>
            <a:fld id="{493B882E-7A95-479C-9FE4-AC8485A9F7D1}" type="slidenum">
              <a:rPr lang="es-ES" smtClean="0"/>
              <a:pPr>
                <a:defRPr/>
              </a:pPr>
              <a:t>9</a:t>
            </a:fld>
            <a:endParaRPr lang="es-ES"/>
          </a:p>
        </p:txBody>
      </p:sp>
    </p:spTree>
    <p:extLst>
      <p:ext uri="{BB962C8B-B14F-4D97-AF65-F5344CB8AC3E}">
        <p14:creationId xmlns:p14="http://schemas.microsoft.com/office/powerpoint/2010/main" val="1770238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80"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438A4877-7C22-42F1-A18E-B29E81278064}" type="slidenum">
              <a:rPr lang="es-ES" altLang="en-US" smtClean="0">
                <a:latin typeface="Calibri" pitchFamily="34" charset="0"/>
              </a:rPr>
              <a:pPr fontAlgn="base">
                <a:spcBef>
                  <a:spcPct val="0"/>
                </a:spcBef>
                <a:spcAft>
                  <a:spcPct val="0"/>
                </a:spcAft>
                <a:defRPr/>
              </a:pPr>
              <a:t>10</a:t>
            </a:fld>
            <a:endParaRPr lang="es-ES"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p:txBody>
          <a:bodyPr/>
          <a:lstStyle>
            <a:lvl1pPr>
              <a:buClr>
                <a:srgbClr val="FF6600"/>
              </a:buClr>
              <a:defRPr sz="2400" b="1">
                <a:solidFill>
                  <a:schemeClr val="accent2">
                    <a:lumMod val="50000"/>
                  </a:schemeClr>
                </a:solidFill>
              </a:defRPr>
            </a:lvl1pPr>
            <a:lvl2pPr>
              <a:buClr>
                <a:srgbClr val="000099"/>
              </a:buClr>
              <a:defRPr>
                <a:solidFill>
                  <a:schemeClr val="accent2">
                    <a:lumMod val="50000"/>
                  </a:schemeClr>
                </a:solidFill>
              </a:defRPr>
            </a:lvl2pPr>
            <a:lvl3pPr>
              <a:buClr>
                <a:srgbClr val="0E64B2"/>
              </a:buClr>
              <a:defRPr>
                <a:solidFill>
                  <a:schemeClr val="accent2">
                    <a:lumMod val="50000"/>
                  </a:schemeClr>
                </a:solidFill>
              </a:defRPr>
            </a:lvl3pPr>
            <a:lvl4pPr>
              <a:buClr>
                <a:schemeClr val="accent3">
                  <a:lumMod val="75000"/>
                </a:schemeClr>
              </a:buClr>
              <a:defRPr>
                <a:solidFill>
                  <a:schemeClr val="accent2">
                    <a:lumMod val="50000"/>
                  </a:schemeClr>
                </a:solidFill>
              </a:defRPr>
            </a:lvl4pPr>
            <a:lvl5pPr>
              <a:buClr>
                <a:schemeClr val="accent2">
                  <a:lumMod val="40000"/>
                  <a:lumOff val="60000"/>
                </a:schemeClr>
              </a:buClr>
              <a:defRPr>
                <a:solidFill>
                  <a:schemeClr val="accent2">
                    <a:lumMod val="50000"/>
                  </a:schemeClr>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Slide Number Placeholder 17"/>
          <p:cNvSpPr>
            <a:spLocks noGrp="1"/>
          </p:cNvSpPr>
          <p:nvPr>
            <p:ph type="sldNum" sz="quarter" idx="10"/>
          </p:nvPr>
        </p:nvSpPr>
        <p:spPr/>
        <p:txBody>
          <a:bodyPr/>
          <a:lstStyle>
            <a:lvl1pPr>
              <a:defRPr/>
            </a:lvl1pPr>
          </a:lstStyle>
          <a:p>
            <a:pPr>
              <a:defRPr/>
            </a:pPr>
            <a:fld id="{E75F0CB2-3054-43E4-81E4-4A4B8653FC62}" type="slidenum">
              <a:rPr lang="es-ES"/>
              <a:pPr>
                <a:defRPr/>
              </a:pPr>
              <a:t>‹Nº›</a:t>
            </a:fld>
            <a:endParaRPr lang="es-ES"/>
          </a:p>
        </p:txBody>
      </p:sp>
    </p:spTree>
    <p:extLst>
      <p:ext uri="{BB962C8B-B14F-4D97-AF65-F5344CB8AC3E}">
        <p14:creationId xmlns:p14="http://schemas.microsoft.com/office/powerpoint/2010/main" val="235614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636680"/>
          </a:xfrm>
        </p:spPr>
        <p:txBody>
          <a:bodyPr/>
          <a:lstStyle/>
          <a:p>
            <a:r>
              <a:rPr lang="es-ES" dirty="0" smtClean="0"/>
              <a:t>Haga clic para modificar el estilo de título del patrón</a:t>
            </a:r>
            <a:endParaRPr lang="en-US" dirty="0"/>
          </a:p>
        </p:txBody>
      </p:sp>
      <p:sp>
        <p:nvSpPr>
          <p:cNvPr id="3" name="Content Placeholder 2"/>
          <p:cNvSpPr>
            <a:spLocks noGrp="1"/>
          </p:cNvSpPr>
          <p:nvPr>
            <p:ph sz="half" idx="1"/>
          </p:nvPr>
        </p:nvSpPr>
        <p:spPr>
          <a:xfrm>
            <a:off x="457200" y="1628800"/>
            <a:ext cx="4038600" cy="4726125"/>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28800"/>
            <a:ext cx="4038600" cy="4726125"/>
          </a:xfrm>
        </p:spPr>
        <p:txBody>
          <a:bodyPr/>
          <a:lstStyle>
            <a:lvl1pPr>
              <a:defRPr sz="2600"/>
            </a:lvl1pPr>
            <a:lvl2pPr>
              <a:defRPr sz="2400"/>
            </a:lvl2pPr>
            <a:lvl3pPr>
              <a:defRPr sz="2000"/>
            </a:lvl3pPr>
            <a:lvl4pPr>
              <a:defRPr sz="1800"/>
            </a:lvl4pPr>
            <a:lvl5pPr>
              <a:defRPr sz="18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5" name="Slide Number Placeholder 17"/>
          <p:cNvSpPr>
            <a:spLocks noGrp="1"/>
          </p:cNvSpPr>
          <p:nvPr>
            <p:ph type="sldNum" sz="quarter" idx="10"/>
          </p:nvPr>
        </p:nvSpPr>
        <p:spPr/>
        <p:txBody>
          <a:bodyPr/>
          <a:lstStyle>
            <a:lvl1pPr>
              <a:defRPr/>
            </a:lvl1pPr>
          </a:lstStyle>
          <a:p>
            <a:pPr>
              <a:defRPr/>
            </a:pPr>
            <a:fld id="{418E8A74-E786-426F-859A-7CDCBB82EC28}" type="slidenum">
              <a:rPr lang="es-ES"/>
              <a:pPr>
                <a:defRPr/>
              </a:pPr>
              <a:t>‹Nº›</a:t>
            </a:fld>
            <a:endParaRPr lang="es-ES"/>
          </a:p>
        </p:txBody>
      </p:sp>
    </p:spTree>
    <p:extLst>
      <p:ext uri="{BB962C8B-B14F-4D97-AF65-F5344CB8AC3E}">
        <p14:creationId xmlns:p14="http://schemas.microsoft.com/office/powerpoint/2010/main" val="370777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848104"/>
            <a:ext cx="8229600" cy="564672"/>
          </a:xfrm>
        </p:spPr>
        <p:txBody>
          <a:bodyPr tIns="45720"/>
          <a:lstStyle>
            <a:lvl1pPr>
              <a:defRPr/>
            </a:lvl1p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467544" y="1484784"/>
            <a:ext cx="4040188" cy="792088"/>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dirty="0" smtClean="0"/>
              <a:t>Haga clic para modificar el estilo de texto del patrón</a:t>
            </a:r>
          </a:p>
        </p:txBody>
      </p:sp>
      <p:sp>
        <p:nvSpPr>
          <p:cNvPr id="4" name="Text Placeholder 3"/>
          <p:cNvSpPr>
            <a:spLocks noGrp="1"/>
          </p:cNvSpPr>
          <p:nvPr>
            <p:ph type="body" sz="half" idx="3"/>
          </p:nvPr>
        </p:nvSpPr>
        <p:spPr>
          <a:xfrm>
            <a:off x="4644008" y="1484784"/>
            <a:ext cx="4041775" cy="792088"/>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dirty="0" smtClean="0"/>
              <a:t>Haga clic para modificar el estilo de texto del patrón</a:t>
            </a:r>
          </a:p>
        </p:txBody>
      </p:sp>
      <p:sp>
        <p:nvSpPr>
          <p:cNvPr id="5" name="Content Placeholder 4"/>
          <p:cNvSpPr>
            <a:spLocks noGrp="1"/>
          </p:cNvSpPr>
          <p:nvPr>
            <p:ph sz="quarter" idx="2"/>
          </p:nvPr>
        </p:nvSpPr>
        <p:spPr>
          <a:xfrm>
            <a:off x="457200" y="2348880"/>
            <a:ext cx="4040188" cy="4011440"/>
          </a:xfrm>
        </p:spPr>
        <p:txBody>
          <a:bodyPr tIns="0"/>
          <a:lstStyle>
            <a:lvl1pPr>
              <a:defRPr sz="2200"/>
            </a:lvl1pPr>
            <a:lvl2pPr>
              <a:defRPr sz="2000"/>
            </a:lvl2pPr>
            <a:lvl3pPr>
              <a:defRPr sz="1800"/>
            </a:lvl3pPr>
            <a:lvl4pPr>
              <a:defRPr sz="1600"/>
            </a:lvl4pPr>
            <a:lvl5pPr>
              <a:defRPr sz="16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6" name="Content Placeholder 5"/>
          <p:cNvSpPr>
            <a:spLocks noGrp="1"/>
          </p:cNvSpPr>
          <p:nvPr>
            <p:ph sz="quarter" idx="4"/>
          </p:nvPr>
        </p:nvSpPr>
        <p:spPr>
          <a:xfrm>
            <a:off x="4645025" y="2348880"/>
            <a:ext cx="4041775" cy="4011440"/>
          </a:xfrm>
        </p:spPr>
        <p:txBody>
          <a:bodyPr tIns="0"/>
          <a:lstStyle>
            <a:lvl1pPr>
              <a:defRPr sz="2200"/>
            </a:lvl1pPr>
            <a:lvl2pPr>
              <a:defRPr sz="2000"/>
            </a:lvl2pPr>
            <a:lvl3pPr>
              <a:defRPr sz="1800"/>
            </a:lvl3pPr>
            <a:lvl4pPr>
              <a:defRPr sz="1600"/>
            </a:lvl4pPr>
            <a:lvl5pPr>
              <a:defRPr sz="16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7" name="Slide Number Placeholder 17"/>
          <p:cNvSpPr>
            <a:spLocks noGrp="1"/>
          </p:cNvSpPr>
          <p:nvPr>
            <p:ph type="sldNum" sz="quarter" idx="10"/>
          </p:nvPr>
        </p:nvSpPr>
        <p:spPr/>
        <p:txBody>
          <a:bodyPr/>
          <a:lstStyle>
            <a:lvl1pPr>
              <a:defRPr/>
            </a:lvl1pPr>
          </a:lstStyle>
          <a:p>
            <a:pPr>
              <a:defRPr/>
            </a:pPr>
            <a:fld id="{D914A50E-A305-427F-B1C7-B9B778F7EB16}" type="slidenum">
              <a:rPr lang="es-ES"/>
              <a:pPr>
                <a:defRPr/>
              </a:pPr>
              <a:t>‹Nº›</a:t>
            </a:fld>
            <a:endParaRPr lang="es-ES"/>
          </a:p>
        </p:txBody>
      </p:sp>
    </p:spTree>
    <p:extLst>
      <p:ext uri="{BB962C8B-B14F-4D97-AF65-F5344CB8AC3E}">
        <p14:creationId xmlns:p14="http://schemas.microsoft.com/office/powerpoint/2010/main" val="596730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305800" cy="504056"/>
          </a:xfrm>
        </p:spPr>
        <p:txBody>
          <a:bodyPr tIns="45720">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400" b="1">
                <a:ln>
                  <a:noFill/>
                </a:ln>
                <a:solidFill>
                  <a:schemeClr val="tx2"/>
                </a:solidFill>
                <a:effectLst>
                  <a:outerShdw blurRad="38100" dist="38100" dir="2700000" algn="tl">
                    <a:srgbClr val="000000">
                      <a:alpha val="43137"/>
                    </a:srgbClr>
                  </a:outerShdw>
                </a:effectLst>
                <a:latin typeface="+mj-lt"/>
                <a:ea typeface="+mj-ea"/>
                <a:cs typeface="+mj-cs"/>
              </a:defRPr>
            </a:lvl1pPr>
          </a:lstStyle>
          <a:p>
            <a:r>
              <a:rPr lang="es-ES" dirty="0" smtClean="0"/>
              <a:t>Haga clic para modificar el estilo de título del patrón</a:t>
            </a:r>
            <a:endParaRPr lang="en-US" dirty="0"/>
          </a:p>
        </p:txBody>
      </p:sp>
      <p:sp>
        <p:nvSpPr>
          <p:cNvPr id="3" name="Slide Number Placeholder 17"/>
          <p:cNvSpPr>
            <a:spLocks noGrp="1"/>
          </p:cNvSpPr>
          <p:nvPr>
            <p:ph type="sldNum" sz="quarter" idx="10"/>
          </p:nvPr>
        </p:nvSpPr>
        <p:spPr/>
        <p:txBody>
          <a:bodyPr/>
          <a:lstStyle>
            <a:lvl1pPr>
              <a:defRPr/>
            </a:lvl1pPr>
          </a:lstStyle>
          <a:p>
            <a:pPr>
              <a:defRPr/>
            </a:pPr>
            <a:fld id="{BE53ACFA-DA45-40A5-B520-9894FE0024AB}" type="slidenum">
              <a:rPr lang="es-ES"/>
              <a:pPr>
                <a:defRPr/>
              </a:pPr>
              <a:t>‹Nº›</a:t>
            </a:fld>
            <a:endParaRPr lang="es-ES"/>
          </a:p>
        </p:txBody>
      </p:sp>
    </p:spTree>
    <p:extLst>
      <p:ext uri="{BB962C8B-B14F-4D97-AF65-F5344CB8AC3E}">
        <p14:creationId xmlns:p14="http://schemas.microsoft.com/office/powerpoint/2010/main" val="7221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17"/>
          <p:cNvSpPr>
            <a:spLocks noGrp="1"/>
          </p:cNvSpPr>
          <p:nvPr>
            <p:ph type="sldNum" sz="quarter" idx="10"/>
          </p:nvPr>
        </p:nvSpPr>
        <p:spPr/>
        <p:txBody>
          <a:bodyPr/>
          <a:lstStyle>
            <a:lvl1pPr>
              <a:defRPr/>
            </a:lvl1pPr>
          </a:lstStyle>
          <a:p>
            <a:pPr>
              <a:defRPr/>
            </a:pPr>
            <a:fld id="{FD89B80A-DFC3-42C2-9877-32EB8DD2472F}" type="slidenum">
              <a:rPr lang="es-ES"/>
              <a:pPr>
                <a:defRPr/>
              </a:pPr>
              <a:t>‹Nº›</a:t>
            </a:fld>
            <a:endParaRPr lang="es-ES"/>
          </a:p>
        </p:txBody>
      </p:sp>
    </p:spTree>
    <p:extLst>
      <p:ext uri="{BB962C8B-B14F-4D97-AF65-F5344CB8AC3E}">
        <p14:creationId xmlns:p14="http://schemas.microsoft.com/office/powerpoint/2010/main" val="2976535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userDrawn="1"/>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tIns="45720" rIns="45720" bIns="45720" anchor="b"/>
          <a:lstStyle>
            <a:lvl1pPr algn="l">
              <a:buNone/>
              <a:defRPr sz="2000" b="1">
                <a:solidFill>
                  <a:schemeClr val="tx2"/>
                </a:solidFill>
              </a:defRPr>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8" name="Slide Number Placeholder 6"/>
          <p:cNvSpPr>
            <a:spLocks noGrp="1"/>
          </p:cNvSpPr>
          <p:nvPr>
            <p:ph type="sldNum" sz="quarter" idx="10"/>
          </p:nvPr>
        </p:nvSpPr>
        <p:spPr>
          <a:xfrm>
            <a:off x="8388350" y="6381750"/>
            <a:ext cx="609600" cy="365125"/>
          </a:xfrm>
        </p:spPr>
        <p:txBody>
          <a:bodyPr/>
          <a:lstStyle>
            <a:lvl1pPr>
              <a:defRPr/>
            </a:lvl1pPr>
          </a:lstStyle>
          <a:p>
            <a:pPr>
              <a:defRPr/>
            </a:pPr>
            <a:fld id="{A88C3A20-6E62-4C97-9214-10FD674BE5D6}" type="slidenum">
              <a:rPr lang="es-ES"/>
              <a:pPr>
                <a:defRPr/>
              </a:pPr>
              <a:t>‹Nº›</a:t>
            </a:fld>
            <a:endParaRPr lang="es-ES"/>
          </a:p>
        </p:txBody>
      </p:sp>
    </p:spTree>
    <p:extLst>
      <p:ext uri="{BB962C8B-B14F-4D97-AF65-F5344CB8AC3E}">
        <p14:creationId xmlns:p14="http://schemas.microsoft.com/office/powerpoint/2010/main" val="626137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Slide Number Placeholder 17"/>
          <p:cNvSpPr>
            <a:spLocks noGrp="1"/>
          </p:cNvSpPr>
          <p:nvPr>
            <p:ph type="sldNum" sz="quarter" idx="10"/>
          </p:nvPr>
        </p:nvSpPr>
        <p:spPr/>
        <p:txBody>
          <a:bodyPr/>
          <a:lstStyle>
            <a:lvl1pPr>
              <a:defRPr/>
            </a:lvl1pPr>
          </a:lstStyle>
          <a:p>
            <a:pPr>
              <a:defRPr/>
            </a:pPr>
            <a:fld id="{21104688-41F9-4C54-BF28-D7EA4DE0CE7E}" type="slidenum">
              <a:rPr lang="es-ES"/>
              <a:pPr>
                <a:defRPr/>
              </a:pPr>
              <a:t>‹Nº›</a:t>
            </a:fld>
            <a:endParaRPr lang="es-ES"/>
          </a:p>
        </p:txBody>
      </p:sp>
    </p:spTree>
    <p:extLst>
      <p:ext uri="{BB962C8B-B14F-4D97-AF65-F5344CB8AC3E}">
        <p14:creationId xmlns:p14="http://schemas.microsoft.com/office/powerpoint/2010/main" val="5896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Slide Number Placeholder 5"/>
          <p:cNvSpPr>
            <a:spLocks noGrp="1"/>
          </p:cNvSpPr>
          <p:nvPr>
            <p:ph type="sldNum" sz="quarter" idx="10"/>
          </p:nvPr>
        </p:nvSpPr>
        <p:spPr/>
        <p:txBody>
          <a:bodyPr/>
          <a:lstStyle>
            <a:lvl1pPr>
              <a:defRPr sz="1000" b="1"/>
            </a:lvl1pPr>
          </a:lstStyle>
          <a:p>
            <a:pPr>
              <a:defRPr/>
            </a:pPr>
            <a:fld id="{5113A058-81A0-48EB-996D-168B537109D6}" type="slidenum">
              <a:rPr lang="es-ES"/>
              <a:pPr>
                <a:defRPr/>
              </a:pPr>
              <a:t>‹Nº›</a:t>
            </a:fld>
            <a:endParaRPr lang="es-ES"/>
          </a:p>
        </p:txBody>
      </p:sp>
    </p:spTree>
    <p:extLst>
      <p:ext uri="{BB962C8B-B14F-4D97-AF65-F5344CB8AC3E}">
        <p14:creationId xmlns:p14="http://schemas.microsoft.com/office/powerpoint/2010/main" val="1130920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userDrawn="1"/>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Title Placeholder 8"/>
          <p:cNvSpPr>
            <a:spLocks noGrp="1"/>
          </p:cNvSpPr>
          <p:nvPr>
            <p:ph type="title"/>
          </p:nvPr>
        </p:nvSpPr>
        <p:spPr>
          <a:xfrm>
            <a:off x="468313" y="1025525"/>
            <a:ext cx="8351837" cy="776288"/>
          </a:xfrm>
          <a:prstGeom prst="rect">
            <a:avLst/>
          </a:prstGeom>
        </p:spPr>
        <p:txBody>
          <a:bodyPr vert="horz" lIns="0" tIns="0" rIns="0" bIns="0" anchor="ctr" anchorCtr="0">
            <a:noAutofit/>
          </a:bodyPr>
          <a:lstStyle/>
          <a:p>
            <a:r>
              <a:rPr lang="es-ES" dirty="0" smtClean="0"/>
              <a:t>Haga clic para modificar el estilo de título del patrón</a:t>
            </a:r>
            <a:endParaRPr lang="en-US" dirty="0"/>
          </a:p>
        </p:txBody>
      </p:sp>
      <p:sp>
        <p:nvSpPr>
          <p:cNvPr id="1029" name="Text Placeholder 29"/>
          <p:cNvSpPr>
            <a:spLocks noGrp="1"/>
          </p:cNvSpPr>
          <p:nvPr>
            <p:ph type="body" idx="1"/>
          </p:nvPr>
        </p:nvSpPr>
        <p:spPr bwMode="auto">
          <a:xfrm>
            <a:off x="457200" y="1935163"/>
            <a:ext cx="8435975"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endParaRPr lang="en-US" altLang="en-US" smtClean="0"/>
          </a:p>
        </p:txBody>
      </p:sp>
      <p:sp>
        <p:nvSpPr>
          <p:cNvPr id="18" name="Slide Number Placeholder 17"/>
          <p:cNvSpPr>
            <a:spLocks noGrp="1"/>
          </p:cNvSpPr>
          <p:nvPr>
            <p:ph type="sldNum" sz="quarter" idx="4"/>
          </p:nvPr>
        </p:nvSpPr>
        <p:spPr>
          <a:xfrm>
            <a:off x="8604250" y="6453188"/>
            <a:ext cx="431800" cy="288925"/>
          </a:xfrm>
          <a:prstGeom prst="rect">
            <a:avLst/>
          </a:prstGeom>
        </p:spPr>
        <p:txBody>
          <a:bodyPr vert="horz" lIns="0" tIns="0" rIns="0" bIns="0" anchor="b"/>
          <a:lstStyle>
            <a:lvl1pPr algn="r" eaLnBrk="1" fontAlgn="auto" latinLnBrk="0" hangingPunct="1">
              <a:spcBef>
                <a:spcPts val="0"/>
              </a:spcBef>
              <a:spcAft>
                <a:spcPts val="0"/>
              </a:spcAft>
              <a:defRPr kumimoji="0" sz="1100" b="1">
                <a:solidFill>
                  <a:schemeClr val="tx2">
                    <a:shade val="90000"/>
                  </a:schemeClr>
                </a:solidFill>
                <a:latin typeface="Calibri" pitchFamily="34" charset="0"/>
                <a:cs typeface="Calibri" pitchFamily="34" charset="0"/>
              </a:defRPr>
            </a:lvl1pPr>
          </a:lstStyle>
          <a:p>
            <a:pPr>
              <a:defRPr/>
            </a:pPr>
            <a:fld id="{7F6D8781-2E95-4A77-A819-73537EA07818}" type="slidenum">
              <a:rPr lang="es-ES"/>
              <a:pPr>
                <a:defRPr/>
              </a:pPr>
              <a:t>‹Nº›</a:t>
            </a:fld>
            <a:endParaRPr lang="es-ES"/>
          </a:p>
        </p:txBody>
      </p:sp>
      <p:grpSp>
        <p:nvGrpSpPr>
          <p:cNvPr id="103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pic>
        <p:nvPicPr>
          <p:cNvPr id="14" name="13 Imagen"/>
          <p:cNvPicPr>
            <a:picLocks noChangeAspect="1"/>
          </p:cNvPicPr>
          <p:nvPr userDrawn="1"/>
        </p:nvPicPr>
        <p:blipFill>
          <a:blip r:embed="rId10"/>
          <a:stretch>
            <a:fillRect/>
          </a:stretch>
        </p:blipFill>
        <p:spPr>
          <a:xfrm>
            <a:off x="80963" y="115888"/>
            <a:ext cx="2690812" cy="720725"/>
          </a:xfrm>
          <a:prstGeom prst="rect">
            <a:avLst/>
          </a:prstGeom>
          <a:effectLst>
            <a:outerShdw blurRad="50800" dist="38100" dir="2700000" algn="tl" rotWithShape="0">
              <a:prstClr val="black">
                <a:alpha val="40000"/>
              </a:prstClr>
            </a:outerShdw>
          </a:effectLst>
        </p:spPr>
      </p:pic>
      <p:pic>
        <p:nvPicPr>
          <p:cNvPr id="3" name="2 Imagen"/>
          <p:cNvPicPr>
            <a:picLocks noChangeAspect="1"/>
          </p:cNvPicPr>
          <p:nvPr userDrawn="1"/>
        </p:nvPicPr>
        <p:blipFill>
          <a:blip r:embed="rId11" cstate="print">
            <a:extLst/>
          </a:blip>
          <a:stretch>
            <a:fillRect/>
          </a:stretch>
        </p:blipFill>
        <p:spPr>
          <a:xfrm>
            <a:off x="8028384" y="116632"/>
            <a:ext cx="1019721" cy="792088"/>
          </a:xfrm>
          <a:prstGeom prst="rect">
            <a:avLst/>
          </a:prstGeom>
          <a:effectLst>
            <a:glow rad="114300">
              <a:schemeClr val="bg1">
                <a:alpha val="81000"/>
              </a:schemeClr>
            </a:glow>
          </a:effectLst>
        </p:spPr>
      </p:pic>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10" r:id="rId6"/>
    <p:sldLayoutId id="2147483809" r:id="rId7"/>
    <p:sldLayoutId id="2147483811" r:id="rId8"/>
  </p:sldLayoutIdLst>
  <p:hf hdr="0" ftr="0" dt="0"/>
  <p:txStyles>
    <p:titleStyle>
      <a:lvl1pPr algn="just" rtl="0" eaLnBrk="0" fontAlgn="base" hangingPunct="0">
        <a:spcBef>
          <a:spcPct val="0"/>
        </a:spcBef>
        <a:spcAft>
          <a:spcPct val="0"/>
        </a:spcAft>
        <a:defRPr sz="2400" b="1" kern="1200">
          <a:solidFill>
            <a:schemeClr val="tx2"/>
          </a:solidFill>
          <a:effectLst>
            <a:outerShdw blurRad="38100" dist="38100" dir="2700000" algn="tl">
              <a:srgbClr val="000000">
                <a:alpha val="43137"/>
              </a:srgbClr>
            </a:outerShdw>
          </a:effectLst>
          <a:latin typeface="+mj-lt"/>
          <a:ea typeface="+mj-ea"/>
          <a:cs typeface="+mj-cs"/>
        </a:defRPr>
      </a:lvl1pPr>
      <a:lvl2pPr algn="just" rtl="0" eaLnBrk="0" fontAlgn="base" hangingPunct="0">
        <a:spcBef>
          <a:spcPct val="0"/>
        </a:spcBef>
        <a:spcAft>
          <a:spcPct val="0"/>
        </a:spcAft>
        <a:defRPr sz="2400" b="1">
          <a:solidFill>
            <a:schemeClr val="tx2"/>
          </a:solidFill>
          <a:latin typeface="Arial" pitchFamily="34" charset="0"/>
        </a:defRPr>
      </a:lvl2pPr>
      <a:lvl3pPr algn="just" rtl="0" eaLnBrk="0" fontAlgn="base" hangingPunct="0">
        <a:spcBef>
          <a:spcPct val="0"/>
        </a:spcBef>
        <a:spcAft>
          <a:spcPct val="0"/>
        </a:spcAft>
        <a:defRPr sz="2400" b="1">
          <a:solidFill>
            <a:schemeClr val="tx2"/>
          </a:solidFill>
          <a:latin typeface="Arial" pitchFamily="34" charset="0"/>
        </a:defRPr>
      </a:lvl3pPr>
      <a:lvl4pPr algn="just" rtl="0" eaLnBrk="0" fontAlgn="base" hangingPunct="0">
        <a:spcBef>
          <a:spcPct val="0"/>
        </a:spcBef>
        <a:spcAft>
          <a:spcPct val="0"/>
        </a:spcAft>
        <a:defRPr sz="2400" b="1">
          <a:solidFill>
            <a:schemeClr val="tx2"/>
          </a:solidFill>
          <a:latin typeface="Arial" pitchFamily="34" charset="0"/>
        </a:defRPr>
      </a:lvl4pPr>
      <a:lvl5pPr algn="just" rtl="0" eaLnBrk="0" fontAlgn="base" hangingPunct="0">
        <a:spcBef>
          <a:spcPct val="0"/>
        </a:spcBef>
        <a:spcAft>
          <a:spcPct val="0"/>
        </a:spcAft>
        <a:defRPr sz="2400" b="1">
          <a:solidFill>
            <a:schemeClr val="tx2"/>
          </a:solidFill>
          <a:latin typeface="Arial" pitchFamily="34" charset="0"/>
        </a:defRPr>
      </a:lvl5pPr>
      <a:lvl6pPr marL="457200" algn="just" rtl="0" fontAlgn="base">
        <a:spcBef>
          <a:spcPct val="0"/>
        </a:spcBef>
        <a:spcAft>
          <a:spcPct val="0"/>
        </a:spcAft>
        <a:defRPr sz="2400" b="1">
          <a:solidFill>
            <a:schemeClr val="tx2"/>
          </a:solidFill>
          <a:latin typeface="Arial" pitchFamily="34" charset="0"/>
        </a:defRPr>
      </a:lvl6pPr>
      <a:lvl7pPr marL="914400" algn="just" rtl="0" fontAlgn="base">
        <a:spcBef>
          <a:spcPct val="0"/>
        </a:spcBef>
        <a:spcAft>
          <a:spcPct val="0"/>
        </a:spcAft>
        <a:defRPr sz="2400" b="1">
          <a:solidFill>
            <a:schemeClr val="tx2"/>
          </a:solidFill>
          <a:latin typeface="Arial" pitchFamily="34" charset="0"/>
        </a:defRPr>
      </a:lvl7pPr>
      <a:lvl8pPr marL="1371600" algn="just" rtl="0" fontAlgn="base">
        <a:spcBef>
          <a:spcPct val="0"/>
        </a:spcBef>
        <a:spcAft>
          <a:spcPct val="0"/>
        </a:spcAft>
        <a:defRPr sz="2400" b="1">
          <a:solidFill>
            <a:schemeClr val="tx2"/>
          </a:solidFill>
          <a:latin typeface="Arial" pitchFamily="34" charset="0"/>
        </a:defRPr>
      </a:lvl8pPr>
      <a:lvl9pPr marL="1828800" algn="just" rtl="0" fontAlgn="base">
        <a:spcBef>
          <a:spcPct val="0"/>
        </a:spcBef>
        <a:spcAft>
          <a:spcPct val="0"/>
        </a:spcAft>
        <a:defRPr sz="2400" b="1">
          <a:solidFill>
            <a:schemeClr val="tx2"/>
          </a:solidFill>
          <a:latin typeface="Arial"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rgbClr val="004E6D"/>
          </a:solidFill>
          <a:latin typeface="+mj-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rgbClr val="004E6D"/>
          </a:solidFill>
          <a:latin typeface="+mj-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rgbClr val="004E6D"/>
          </a:solidFill>
          <a:latin typeface="+mj-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rgbClr val="004E6D"/>
          </a:solidFill>
          <a:latin typeface="+mj-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rgbClr val="004E6D"/>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programacionterritorial@sepg.minhap.e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4 Rectángulo"/>
          <p:cNvSpPr/>
          <p:nvPr/>
        </p:nvSpPr>
        <p:spPr>
          <a:xfrm>
            <a:off x="468313" y="2746375"/>
            <a:ext cx="8099425" cy="1016000"/>
          </a:xfrm>
          <a:prstGeom prst="rect">
            <a:avLst/>
          </a:prstGeom>
        </p:spPr>
        <p:txBody>
          <a:bodyPr>
            <a:spAutoFit/>
          </a:bodyPr>
          <a:lstStyle/>
          <a:p>
            <a:pPr algn="ctr" fontAlgn="auto">
              <a:spcBef>
                <a:spcPts val="0"/>
              </a:spcBef>
              <a:spcAft>
                <a:spcPts val="0"/>
              </a:spcAft>
              <a:defRPr/>
            </a:pPr>
            <a:endParaRPr lang="es-ES" sz="6000" spc="100" dirty="0">
              <a:latin typeface="Calibri"/>
              <a:cs typeface="+mn-cs"/>
            </a:endParaRPr>
          </a:p>
        </p:txBody>
      </p:sp>
      <p:pic>
        <p:nvPicPr>
          <p:cNvPr id="1026" name="Picture 2" descr="C:\Users\jlfernandezt\Desktop\CARTEL FACHADA ALCALÁ\Fachada Alcalá9.jpg"/>
          <p:cNvPicPr>
            <a:picLocks noChangeAspect="1" noChangeArrowheads="1"/>
          </p:cNvPicPr>
          <p:nvPr/>
        </p:nvPicPr>
        <p:blipFill>
          <a:blip r:embed="rId3"/>
          <a:srcRect/>
          <a:stretch>
            <a:fillRect/>
          </a:stretch>
        </p:blipFill>
        <p:spPr bwMode="auto">
          <a:xfrm>
            <a:off x="971550" y="981075"/>
            <a:ext cx="7227888" cy="2635250"/>
          </a:xfrm>
          <a:prstGeom prst="rect">
            <a:avLst/>
          </a:prstGeom>
          <a:noFill/>
          <a:effectLst>
            <a:outerShdw blurRad="50800" dist="38100" dir="2700000" algn="tl" rotWithShape="0">
              <a:prstClr val="black">
                <a:alpha val="40000"/>
              </a:prstClr>
            </a:outerShdw>
          </a:effectLst>
          <a:extLst/>
        </p:spPr>
      </p:pic>
      <p:sp>
        <p:nvSpPr>
          <p:cNvPr id="3" name="2 Rectángulo redondeado"/>
          <p:cNvSpPr/>
          <p:nvPr/>
        </p:nvSpPr>
        <p:spPr>
          <a:xfrm>
            <a:off x="0" y="3762375"/>
            <a:ext cx="9144000" cy="19700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3400" b="1" dirty="0">
                <a:solidFill>
                  <a:schemeClr val="tx2"/>
                </a:solidFill>
                <a:effectLst>
                  <a:outerShdw blurRad="38100" dist="38100" dir="2700000" algn="tl">
                    <a:srgbClr val="000000">
                      <a:alpha val="43137"/>
                    </a:srgbClr>
                  </a:outerShdw>
                </a:effectLst>
                <a:latin typeface="Arial Narrow" pitchFamily="34" charset="0"/>
              </a:rPr>
              <a:t>SISTEMA DE EVALUACIÓN 2014-2020</a:t>
            </a:r>
          </a:p>
        </p:txBody>
      </p:sp>
      <p:pic>
        <p:nvPicPr>
          <p:cNvPr id="410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0" y="5949950"/>
            <a:ext cx="3835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0"/>
          </p:nvPr>
        </p:nvSpPr>
        <p:spPr/>
        <p:txBody>
          <a:bodyPr/>
          <a:lstStyle/>
          <a:p>
            <a:pPr>
              <a:defRPr/>
            </a:pPr>
            <a:fld id="{A691F60F-89DC-4E78-A90E-B2A693B88179}" type="slidenum">
              <a:rPr lang="es-ES"/>
              <a:pPr>
                <a:defRPr/>
              </a:pPr>
              <a:t>1</a:t>
            </a:fld>
            <a:endParaRPr lang="es-ES" dirty="0"/>
          </a:p>
        </p:txBody>
      </p:sp>
      <p:pic>
        <p:nvPicPr>
          <p:cNvPr id="4103" name="Picture 10" descr="EMBLEMAconNOMB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28575"/>
            <a:ext cx="10810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p:nvPr/>
        </p:nvSpPr>
        <p:spPr>
          <a:xfrm>
            <a:off x="250825" y="5981700"/>
            <a:ext cx="3519488" cy="400050"/>
          </a:xfrm>
          <a:prstGeom prst="rect">
            <a:avLst/>
          </a:prstGeom>
          <a:noFill/>
        </p:spPr>
        <p:txBody>
          <a:bodyPr wrap="none">
            <a:spAutoFit/>
          </a:bodyPr>
          <a:lstStyle/>
          <a:p>
            <a:pPr fontAlgn="auto">
              <a:spcBef>
                <a:spcPts val="0"/>
              </a:spcBef>
              <a:spcAft>
                <a:spcPts val="0"/>
              </a:spcAft>
              <a:defRPr/>
            </a:pPr>
            <a:r>
              <a:rPr lang="es-ES" sz="2000" b="1" dirty="0">
                <a:solidFill>
                  <a:schemeClr val="tx2"/>
                </a:solidFill>
                <a:latin typeface="+mj-lt"/>
                <a:cs typeface="+mn-cs"/>
              </a:rPr>
              <a:t>Calatayud, Noviembre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447675" indent="-447675" eaLnBrk="1" fontAlgn="auto" hangingPunct="1">
              <a:lnSpc>
                <a:spcPct val="150000"/>
              </a:lnSpc>
              <a:spcAft>
                <a:spcPts val="0"/>
              </a:spcAft>
              <a:buFont typeface="Wingdings 2"/>
              <a:buChar char=""/>
              <a:defRPr/>
            </a:pPr>
            <a:r>
              <a:rPr lang="es-ES" sz="4000" dirty="0">
                <a:effectLst>
                  <a:outerShdw blurRad="38100" dist="38100" dir="2700000" algn="tl">
                    <a:srgbClr val="000000">
                      <a:alpha val="43137"/>
                    </a:srgbClr>
                  </a:outerShdw>
                </a:effectLst>
                <a:latin typeface="Kristen ITC" panose="03050502040202030202" pitchFamily="66" charset="0"/>
              </a:rPr>
              <a:t>GUÍA DE LA COMISIÓN EUROPEA SOBRE LOS PLANES DE EVALUACIÓN</a:t>
            </a:r>
          </a:p>
        </p:txBody>
      </p:sp>
      <p:sp>
        <p:nvSpPr>
          <p:cNvPr id="4" name="3 Marcador de número de diapositiva"/>
          <p:cNvSpPr>
            <a:spLocks noGrp="1"/>
          </p:cNvSpPr>
          <p:nvPr>
            <p:ph type="sldNum" sz="quarter" idx="10"/>
          </p:nvPr>
        </p:nvSpPr>
        <p:spPr/>
        <p:txBody>
          <a:bodyPr/>
          <a:lstStyle/>
          <a:p>
            <a:pPr>
              <a:defRPr/>
            </a:pPr>
            <a:fld id="{2C60AAD7-AC00-45AD-BDBF-483725CD4E17}" type="slidenum">
              <a:rPr lang="es-ES"/>
              <a:pPr>
                <a:defRPr/>
              </a:pPr>
              <a:t>10</a:t>
            </a:fld>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07950" y="1125538"/>
            <a:ext cx="8856663" cy="2400657"/>
          </a:xfrm>
          <a:prstGeom prst="rect">
            <a:avLst/>
          </a:prstGeom>
          <a:noFill/>
        </p:spPr>
        <p:txBody>
          <a:bodyPr>
            <a:spAutoFit/>
          </a:bodyPr>
          <a:lstStyle/>
          <a:p>
            <a:pPr marL="182563" lvl="1" algn="just" fontAlgn="auto">
              <a:spcBef>
                <a:spcPts val="0"/>
              </a:spcBef>
              <a:spcAft>
                <a:spcPts val="1200"/>
              </a:spcAft>
              <a:buClr>
                <a:srgbClr val="FF6600"/>
              </a:buClr>
              <a:buSzPct val="150000"/>
              <a:defRPr/>
            </a:pPr>
            <a:r>
              <a:rPr lang="es-ES" sz="2800" b="1" dirty="0" smtClean="0">
                <a:solidFill>
                  <a:schemeClr val="accent1">
                    <a:lumMod val="75000"/>
                  </a:schemeClr>
                </a:solidFill>
                <a:latin typeface="Arial Narrow" panose="020B0606020202030204" pitchFamily="34" charset="0"/>
              </a:rPr>
              <a:t>…/…</a:t>
            </a:r>
            <a:endParaRPr lang="es-ES" sz="2800" dirty="0">
              <a:solidFill>
                <a:schemeClr val="accent1">
                  <a:lumMod val="75000"/>
                </a:schemeClr>
              </a:solidFill>
              <a:latin typeface="Arial Narrow" panose="020B0606020202030204" pitchFamily="34" charset="0"/>
              <a:cs typeface="+mn-cs"/>
            </a:endParaRPr>
          </a:p>
          <a:p>
            <a:pPr marL="452438" lvl="2" indent="-269875" algn="just" fontAlgn="auto">
              <a:spcBef>
                <a:spcPts val="0"/>
              </a:spcBef>
              <a:spcAft>
                <a:spcPts val="0"/>
              </a:spcAft>
              <a:buClr>
                <a:srgbClr val="FF6600"/>
              </a:buClr>
              <a:buSzPct val="150000"/>
              <a:buFont typeface="Arial" pitchFamily="34" charset="0"/>
              <a:buChar char="•"/>
              <a:defRPr/>
            </a:pPr>
            <a:r>
              <a:rPr lang="es-ES" sz="2800" dirty="0">
                <a:solidFill>
                  <a:srgbClr val="C00000"/>
                </a:solidFill>
                <a:latin typeface="Arial Narrow" panose="020B0606020202030204" pitchFamily="34" charset="0"/>
                <a:cs typeface="+mn-cs"/>
              </a:rPr>
              <a:t>Si varios </a:t>
            </a:r>
            <a:r>
              <a:rPr lang="es-ES" sz="2800" b="1" dirty="0">
                <a:solidFill>
                  <a:srgbClr val="C00000"/>
                </a:solidFill>
                <a:latin typeface="Arial Narrow" panose="020B0606020202030204" pitchFamily="34" charset="0"/>
                <a:cs typeface="+mn-cs"/>
              </a:rPr>
              <a:t>PO regionales tienen Ejes similares </a:t>
            </a:r>
            <a:r>
              <a:rPr lang="es-ES" sz="2800" dirty="0">
                <a:solidFill>
                  <a:srgbClr val="C00000"/>
                </a:solidFill>
                <a:latin typeface="Arial Narrow" panose="020B0606020202030204" pitchFamily="34" charset="0"/>
                <a:cs typeface="+mn-cs"/>
              </a:rPr>
              <a:t>con </a:t>
            </a:r>
            <a:r>
              <a:rPr lang="es-ES" sz="2800" b="1" dirty="0">
                <a:solidFill>
                  <a:srgbClr val="C00000"/>
                </a:solidFill>
                <a:latin typeface="Arial Narrow" panose="020B0606020202030204" pitchFamily="34" charset="0"/>
                <a:cs typeface="+mn-cs"/>
              </a:rPr>
              <a:t>objetivos específicos similares</a:t>
            </a:r>
            <a:r>
              <a:rPr lang="es-ES" sz="2800" dirty="0">
                <a:solidFill>
                  <a:srgbClr val="C00000"/>
                </a:solidFill>
                <a:latin typeface="Arial Narrow" panose="020B0606020202030204" pitchFamily="34" charset="0"/>
                <a:cs typeface="+mn-cs"/>
              </a:rPr>
              <a:t>, se puede programar una </a:t>
            </a:r>
            <a:r>
              <a:rPr lang="es-ES" sz="2800" b="1" dirty="0">
                <a:solidFill>
                  <a:srgbClr val="C00000"/>
                </a:solidFill>
                <a:latin typeface="Arial Narrow" panose="020B0606020202030204" pitchFamily="34" charset="0"/>
                <a:cs typeface="+mn-cs"/>
              </a:rPr>
              <a:t>evaluación común </a:t>
            </a:r>
            <a:r>
              <a:rPr lang="es-ES" sz="2800" dirty="0">
                <a:solidFill>
                  <a:srgbClr val="C00000"/>
                </a:solidFill>
                <a:latin typeface="Arial Narrow" panose="020B0606020202030204" pitchFamily="34" charset="0"/>
                <a:cs typeface="+mn-cs"/>
              </a:rPr>
              <a:t>para valorar el impacto de estos ejes</a:t>
            </a:r>
            <a:r>
              <a:rPr lang="es-ES" sz="2800" dirty="0" smtClean="0">
                <a:solidFill>
                  <a:srgbClr val="C00000"/>
                </a:solidFill>
                <a:latin typeface="Arial Narrow" panose="020B0606020202030204" pitchFamily="34" charset="0"/>
                <a:cs typeface="+mn-cs"/>
              </a:rPr>
              <a:t>.</a:t>
            </a:r>
          </a:p>
          <a:p>
            <a:pPr marL="182563" lvl="2" algn="just" fontAlgn="auto">
              <a:spcBef>
                <a:spcPts val="0"/>
              </a:spcBef>
              <a:spcAft>
                <a:spcPts val="0"/>
              </a:spcAft>
              <a:buClr>
                <a:srgbClr val="FF6600"/>
              </a:buClr>
              <a:buSzPct val="150000"/>
              <a:defRPr/>
            </a:pPr>
            <a:endParaRPr lang="es-ES" sz="2800" dirty="0">
              <a:solidFill>
                <a:srgbClr val="C00000"/>
              </a:solidFill>
              <a:latin typeface="Arial Narrow" panose="020B0606020202030204" pitchFamily="34" charset="0"/>
              <a:cs typeface="+mn-cs"/>
            </a:endParaRPr>
          </a:p>
        </p:txBody>
      </p:sp>
      <p:sp>
        <p:nvSpPr>
          <p:cNvPr id="25603" name="2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rgbClr val="004E6D"/>
                </a:solidFill>
                <a:latin typeface="Arial" pitchFamily="34" charset="0"/>
              </a:defRPr>
            </a:lvl1pPr>
            <a:lvl2pPr marL="742950" indent="-285750" eaLnBrk="0" hangingPunct="0">
              <a:spcBef>
                <a:spcPct val="20000"/>
              </a:spcBef>
              <a:buClr>
                <a:schemeClr val="accent1"/>
              </a:buClr>
              <a:buSzPct val="85000"/>
              <a:buFont typeface="Wingdings 2" pitchFamily="18" charset="2"/>
              <a:buChar char=""/>
              <a:defRPr sz="2400">
                <a:solidFill>
                  <a:srgbClr val="004E6D"/>
                </a:solidFill>
                <a:latin typeface="Arial" pitchFamily="34" charset="0"/>
              </a:defRPr>
            </a:lvl2pPr>
            <a:lvl3pPr marL="1143000" indent="-228600" eaLnBrk="0" hangingPunct="0">
              <a:spcBef>
                <a:spcPct val="20000"/>
              </a:spcBef>
              <a:buClr>
                <a:schemeClr val="accent2"/>
              </a:buClr>
              <a:buSzPct val="70000"/>
              <a:buFont typeface="Wingdings 2" pitchFamily="18" charset="2"/>
              <a:buChar char=""/>
              <a:defRPr sz="2100">
                <a:solidFill>
                  <a:srgbClr val="004E6D"/>
                </a:solidFill>
                <a:latin typeface="Arial" pitchFamily="34" charset="0"/>
              </a:defRPr>
            </a:lvl3pPr>
            <a:lvl4pPr marL="1600200" indent="-228600" eaLnBrk="0" hangingPunct="0">
              <a:spcBef>
                <a:spcPct val="20000"/>
              </a:spcBef>
              <a:buClr>
                <a:srgbClr val="0BD0D9"/>
              </a:buClr>
              <a:buSzPct val="65000"/>
              <a:buFont typeface="Wingdings 2" pitchFamily="18" charset="2"/>
              <a:buChar char=""/>
              <a:defRPr sz="2000">
                <a:solidFill>
                  <a:srgbClr val="004E6D"/>
                </a:solidFill>
                <a:latin typeface="Arial" pitchFamily="34" charset="0"/>
              </a:defRPr>
            </a:lvl4pPr>
            <a:lvl5pPr marL="2057400" indent="-228600" eaLnBrk="0" hangingPunct="0">
              <a:spcBef>
                <a:spcPct val="20000"/>
              </a:spcBef>
              <a:buClr>
                <a:srgbClr val="10CF9B"/>
              </a:buClr>
              <a:buSzPct val="65000"/>
              <a:buFont typeface="Wingdings 2" pitchFamily="18" charset="2"/>
              <a:buChar char=""/>
              <a:defRPr sz="2000">
                <a:solidFill>
                  <a:srgbClr val="004E6D"/>
                </a:solidFill>
                <a:latin typeface="Arial" pitchFamily="34"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9pPr>
          </a:lstStyle>
          <a:p>
            <a:pPr eaLnBrk="1" fontAlgn="base" hangingPunct="1">
              <a:spcBef>
                <a:spcPct val="0"/>
              </a:spcBef>
              <a:spcAft>
                <a:spcPct val="0"/>
              </a:spcAft>
              <a:buClrTx/>
              <a:buSzTx/>
              <a:buFontTx/>
              <a:buNone/>
            </a:pPr>
            <a:r>
              <a:rPr lang="fr-FR" altLang="en-US" sz="1800" smtClean="0">
                <a:solidFill>
                  <a:schemeClr val="tx1"/>
                </a:solidFill>
                <a:cs typeface="Arial" pitchFamily="34" charset="0"/>
              </a:rPr>
              <a:t> </a:t>
            </a:r>
            <a:fld id="{9BD4ED77-7E61-447F-91E5-5D3AE553F950}" type="slidenum">
              <a:rPr lang="fr-FR" altLang="en-US" sz="1200" baseline="30000" smtClean="0">
                <a:solidFill>
                  <a:schemeClr val="tx1"/>
                </a:solidFill>
                <a:cs typeface="Arial" pitchFamily="34" charset="0"/>
              </a:rPr>
              <a:pPr eaLnBrk="1" fontAlgn="base" hangingPunct="1">
                <a:spcBef>
                  <a:spcPct val="0"/>
                </a:spcBef>
                <a:spcAft>
                  <a:spcPct val="0"/>
                </a:spcAft>
                <a:buClrTx/>
                <a:buSzTx/>
                <a:buFontTx/>
                <a:buNone/>
              </a:pPr>
              <a:t>11</a:t>
            </a:fld>
            <a:endParaRPr lang="fr-FR" altLang="en-US" sz="1200" baseline="30000" smtClean="0">
              <a:solidFill>
                <a:schemeClr val="tx1"/>
              </a:solidFill>
              <a:cs typeface="Arial" pitchFamily="34" charset="0"/>
            </a:endParaRPr>
          </a:p>
        </p:txBody>
      </p:sp>
      <p:sp>
        <p:nvSpPr>
          <p:cNvPr id="8" name="2 Título"/>
          <p:cNvSpPr txBox="1">
            <a:spLocks/>
          </p:cNvSpPr>
          <p:nvPr/>
        </p:nvSpPr>
        <p:spPr>
          <a:xfrm>
            <a:off x="2843213" y="333375"/>
            <a:ext cx="5113337" cy="547688"/>
          </a:xfrm>
          <a:prstGeom prst="rect">
            <a:avLst/>
          </a:prstGeom>
        </p:spPr>
        <p:txBody>
          <a:bodyPr lIns="0" tIns="0" rIns="0" bIns="0" anchor="ctr"/>
          <a:lstStyle/>
          <a:p>
            <a:pPr algn="ctr" fontAlgn="auto">
              <a:spcAft>
                <a:spcPts val="0"/>
              </a:spcAft>
              <a:defRPr/>
            </a:pPr>
            <a:r>
              <a:rPr lang="es-ES" sz="2600" b="1" dirty="0">
                <a:solidFill>
                  <a:schemeClr val="tx2">
                    <a:lumMod val="50000"/>
                  </a:schemeClr>
                </a:solidFill>
                <a:effectLst>
                  <a:outerShdw blurRad="38100" dist="38100" dir="2700000" algn="tl">
                    <a:srgbClr val="000000">
                      <a:alpha val="43137"/>
                    </a:srgbClr>
                  </a:outerShdw>
                </a:effectLst>
                <a:latin typeface="Calibri" pitchFamily="34" charset="0"/>
                <a:cs typeface="+mn-cs"/>
              </a:rPr>
              <a:t>CONTENIDO DEL PLAN DE EVALUACIÓN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447675" indent="-447675" eaLnBrk="1" fontAlgn="auto" hangingPunct="1">
              <a:lnSpc>
                <a:spcPct val="150000"/>
              </a:lnSpc>
              <a:spcAft>
                <a:spcPts val="0"/>
              </a:spcAft>
              <a:buFont typeface="Wingdings 2"/>
              <a:buChar char=""/>
              <a:defRPr/>
            </a:pPr>
            <a:r>
              <a:rPr lang="es-ES" sz="4000" dirty="0" smtClean="0">
                <a:effectLst>
                  <a:outerShdw blurRad="38100" dist="38100" dir="2700000" algn="tl">
                    <a:srgbClr val="000000">
                      <a:alpha val="43137"/>
                    </a:srgbClr>
                  </a:outerShdw>
                </a:effectLst>
                <a:latin typeface="Kristen ITC" panose="03050502040202030202" pitchFamily="66" charset="0"/>
              </a:rPr>
              <a:t>PLAN DE EVALUACION FEDER -ESPAÑA</a:t>
            </a:r>
            <a:endParaRPr lang="es-ES" sz="4000" dirty="0">
              <a:effectLst>
                <a:outerShdw blurRad="38100" dist="38100" dir="2700000" algn="tl">
                  <a:srgbClr val="000000">
                    <a:alpha val="43137"/>
                  </a:srgbClr>
                </a:outerShdw>
              </a:effectLst>
              <a:latin typeface="Kristen ITC" panose="03050502040202030202" pitchFamily="66" charset="0"/>
            </a:endParaRPr>
          </a:p>
        </p:txBody>
      </p:sp>
      <p:sp>
        <p:nvSpPr>
          <p:cNvPr id="4" name="3 Marcador de número de diapositiva"/>
          <p:cNvSpPr>
            <a:spLocks noGrp="1"/>
          </p:cNvSpPr>
          <p:nvPr>
            <p:ph type="sldNum" sz="quarter" idx="10"/>
          </p:nvPr>
        </p:nvSpPr>
        <p:spPr/>
        <p:txBody>
          <a:bodyPr/>
          <a:lstStyle/>
          <a:p>
            <a:pPr>
              <a:defRPr/>
            </a:pPr>
            <a:fld id="{2C60AAD7-AC00-45AD-BDBF-483725CD4E17}" type="slidenum">
              <a:rPr lang="es-ES"/>
              <a:pPr>
                <a:defRPr/>
              </a:pPr>
              <a:t>12</a:t>
            </a:fld>
            <a:endParaRPr lang="es-ES"/>
          </a:p>
        </p:txBody>
      </p:sp>
    </p:spTree>
    <p:extLst>
      <p:ext uri="{BB962C8B-B14F-4D97-AF65-F5344CB8AC3E}">
        <p14:creationId xmlns:p14="http://schemas.microsoft.com/office/powerpoint/2010/main" val="2092821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E75F0CB2-3054-43E4-81E4-4A4B8653FC62}" type="slidenum">
              <a:rPr lang="es-ES" smtClean="0"/>
              <a:pPr>
                <a:defRPr/>
              </a:pPr>
              <a:t>13</a:t>
            </a:fld>
            <a:endParaRPr lang="es-E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074" y="1453390"/>
            <a:ext cx="9048926" cy="4783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530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07950" y="1125538"/>
            <a:ext cx="8856663" cy="5201424"/>
          </a:xfrm>
          <a:prstGeom prst="rect">
            <a:avLst/>
          </a:prstGeom>
          <a:noFill/>
        </p:spPr>
        <p:txBody>
          <a:bodyPr>
            <a:spAutoFit/>
          </a:bodyPr>
          <a:lstStyle/>
          <a:p>
            <a:pPr marL="525463" lvl="1" indent="-342900" algn="just" fontAlgn="auto">
              <a:spcBef>
                <a:spcPts val="0"/>
              </a:spcBef>
              <a:spcAft>
                <a:spcPts val="1200"/>
              </a:spcAft>
              <a:buClr>
                <a:srgbClr val="FF6600"/>
              </a:buClr>
              <a:buSzPct val="150000"/>
              <a:buFont typeface="Arial" panose="020B0604020202020204" pitchFamily="34" charset="0"/>
              <a:buChar char="•"/>
              <a:defRPr/>
            </a:pPr>
            <a:r>
              <a:rPr lang="es-ES" sz="2800" dirty="0" smtClean="0">
                <a:solidFill>
                  <a:schemeClr val="accent1">
                    <a:lumMod val="75000"/>
                  </a:schemeClr>
                </a:solidFill>
                <a:latin typeface="Arial Narrow" panose="020B0606020202030204" pitchFamily="34" charset="0"/>
                <a:cs typeface="+mn-cs"/>
              </a:rPr>
              <a:t>Qué evaluaciones hay que hacer con carácter obligatorio?</a:t>
            </a:r>
            <a:endParaRPr lang="es-ES" sz="2800" dirty="0">
              <a:solidFill>
                <a:schemeClr val="accent1">
                  <a:lumMod val="75000"/>
                </a:schemeClr>
              </a:solidFill>
              <a:latin typeface="Arial Narrow" panose="020B0606020202030204" pitchFamily="34" charset="0"/>
              <a:cs typeface="+mn-cs"/>
            </a:endParaRPr>
          </a:p>
          <a:p>
            <a:pPr marL="525463" lvl="1" indent="-342900" algn="just" fontAlgn="auto">
              <a:spcBef>
                <a:spcPts val="0"/>
              </a:spcBef>
              <a:spcAft>
                <a:spcPts val="1200"/>
              </a:spcAft>
              <a:buClr>
                <a:srgbClr val="FF6600"/>
              </a:buClr>
              <a:buSzPct val="150000"/>
              <a:buFont typeface="Arial" panose="020B0604020202020204" pitchFamily="34" charset="0"/>
              <a:buChar char="•"/>
              <a:defRPr/>
            </a:pPr>
            <a:r>
              <a:rPr lang="es-ES" sz="2800" dirty="0" smtClean="0">
                <a:solidFill>
                  <a:schemeClr val="accent1">
                    <a:lumMod val="75000"/>
                  </a:schemeClr>
                </a:solidFill>
                <a:latin typeface="Arial Narrow" panose="020B0606020202030204" pitchFamily="34" charset="0"/>
                <a:cs typeface="+mn-cs"/>
              </a:rPr>
              <a:t>De que tipo han de ser?</a:t>
            </a:r>
            <a:endParaRPr lang="es-ES" sz="2800" dirty="0">
              <a:solidFill>
                <a:schemeClr val="accent1">
                  <a:lumMod val="75000"/>
                </a:schemeClr>
              </a:solidFill>
              <a:latin typeface="Arial Narrow" panose="020B0606020202030204" pitchFamily="34" charset="0"/>
              <a:cs typeface="+mn-cs"/>
            </a:endParaRPr>
          </a:p>
          <a:p>
            <a:pPr marL="525463" lvl="1" indent="-342900" algn="just" fontAlgn="auto">
              <a:spcBef>
                <a:spcPts val="0"/>
              </a:spcBef>
              <a:spcAft>
                <a:spcPts val="1200"/>
              </a:spcAft>
              <a:buClr>
                <a:srgbClr val="FF6600"/>
              </a:buClr>
              <a:buSzPct val="150000"/>
              <a:buFont typeface="Arial" panose="020B0604020202020204" pitchFamily="34" charset="0"/>
              <a:buChar char="•"/>
              <a:defRPr/>
            </a:pPr>
            <a:r>
              <a:rPr lang="es-ES" sz="2800" dirty="0" smtClean="0">
                <a:solidFill>
                  <a:schemeClr val="accent1">
                    <a:lumMod val="75000"/>
                  </a:schemeClr>
                </a:solidFill>
                <a:latin typeface="Arial Narrow" panose="020B0606020202030204" pitchFamily="34" charset="0"/>
                <a:cs typeface="+mn-cs"/>
              </a:rPr>
              <a:t>Quien debe dirigirlas?</a:t>
            </a:r>
          </a:p>
          <a:p>
            <a:pPr marL="525463" lvl="1" indent="-342900" algn="just" fontAlgn="auto">
              <a:spcBef>
                <a:spcPts val="0"/>
              </a:spcBef>
              <a:spcAft>
                <a:spcPts val="1200"/>
              </a:spcAft>
              <a:buClr>
                <a:srgbClr val="FF6600"/>
              </a:buClr>
              <a:buSzPct val="150000"/>
              <a:buFont typeface="Arial" panose="020B0604020202020204" pitchFamily="34" charset="0"/>
              <a:buChar char="•"/>
              <a:defRPr/>
            </a:pPr>
            <a:r>
              <a:rPr lang="es-ES" sz="2800" dirty="0" smtClean="0">
                <a:solidFill>
                  <a:schemeClr val="accent1">
                    <a:lumMod val="75000"/>
                  </a:schemeClr>
                </a:solidFill>
                <a:latin typeface="Arial Narrow" panose="020B0606020202030204" pitchFamily="34" charset="0"/>
                <a:cs typeface="+mn-cs"/>
              </a:rPr>
              <a:t>Quien debe participar en su ejecución?</a:t>
            </a:r>
          </a:p>
          <a:p>
            <a:pPr marL="525463" lvl="1" indent="-342900" algn="just" fontAlgn="auto">
              <a:spcBef>
                <a:spcPts val="0"/>
              </a:spcBef>
              <a:spcAft>
                <a:spcPts val="1200"/>
              </a:spcAft>
              <a:buClr>
                <a:srgbClr val="FF6600"/>
              </a:buClr>
              <a:buSzPct val="150000"/>
              <a:buFont typeface="Arial" panose="020B0604020202020204" pitchFamily="34" charset="0"/>
              <a:buChar char="•"/>
              <a:defRPr/>
            </a:pPr>
            <a:r>
              <a:rPr lang="es-ES" sz="2800" dirty="0" smtClean="0">
                <a:solidFill>
                  <a:schemeClr val="accent1">
                    <a:lumMod val="75000"/>
                  </a:schemeClr>
                </a:solidFill>
                <a:latin typeface="Arial Narrow" panose="020B0606020202030204" pitchFamily="34" charset="0"/>
                <a:cs typeface="+mn-cs"/>
              </a:rPr>
              <a:t>Cuando?</a:t>
            </a:r>
          </a:p>
          <a:p>
            <a:pPr marL="525463" lvl="1" indent="-342900" algn="just" fontAlgn="auto">
              <a:spcBef>
                <a:spcPts val="0"/>
              </a:spcBef>
              <a:spcAft>
                <a:spcPts val="1200"/>
              </a:spcAft>
              <a:buClr>
                <a:srgbClr val="FF6600"/>
              </a:buClr>
              <a:buSzPct val="150000"/>
              <a:buFont typeface="Arial" panose="020B0604020202020204" pitchFamily="34" charset="0"/>
              <a:buChar char="•"/>
              <a:defRPr/>
            </a:pPr>
            <a:r>
              <a:rPr lang="es-ES" sz="2800" dirty="0" smtClean="0">
                <a:solidFill>
                  <a:schemeClr val="accent1">
                    <a:lumMod val="75000"/>
                  </a:schemeClr>
                </a:solidFill>
                <a:latin typeface="Arial Narrow" panose="020B0606020202030204" pitchFamily="34" charset="0"/>
                <a:cs typeface="+mn-cs"/>
              </a:rPr>
              <a:t>Que alcance han de tener?</a:t>
            </a:r>
          </a:p>
          <a:p>
            <a:pPr marL="525463" lvl="1" indent="-342900" algn="just" fontAlgn="auto">
              <a:spcBef>
                <a:spcPts val="0"/>
              </a:spcBef>
              <a:spcAft>
                <a:spcPts val="1200"/>
              </a:spcAft>
              <a:buClr>
                <a:srgbClr val="FF6600"/>
              </a:buClr>
              <a:buSzPct val="150000"/>
              <a:buFont typeface="Arial" panose="020B0604020202020204" pitchFamily="34" charset="0"/>
              <a:buChar char="•"/>
              <a:defRPr/>
            </a:pPr>
            <a:r>
              <a:rPr lang="es-ES" sz="2800" dirty="0" smtClean="0">
                <a:solidFill>
                  <a:schemeClr val="accent1">
                    <a:lumMod val="75000"/>
                  </a:schemeClr>
                </a:solidFill>
                <a:latin typeface="Arial Narrow" panose="020B0606020202030204" pitchFamily="34" charset="0"/>
                <a:cs typeface="+mn-cs"/>
              </a:rPr>
              <a:t>Cuales nos interesa realizar?</a:t>
            </a:r>
          </a:p>
          <a:p>
            <a:pPr marL="525463" lvl="1" indent="-342900" algn="just" fontAlgn="auto">
              <a:spcBef>
                <a:spcPts val="0"/>
              </a:spcBef>
              <a:spcAft>
                <a:spcPts val="1200"/>
              </a:spcAft>
              <a:buClr>
                <a:srgbClr val="FF6600"/>
              </a:buClr>
              <a:buSzPct val="150000"/>
              <a:buFont typeface="Arial" panose="020B0604020202020204" pitchFamily="34" charset="0"/>
              <a:buChar char="•"/>
              <a:defRPr/>
            </a:pPr>
            <a:r>
              <a:rPr lang="es-ES" sz="2800" dirty="0" smtClean="0">
                <a:solidFill>
                  <a:schemeClr val="accent1">
                    <a:lumMod val="75000"/>
                  </a:schemeClr>
                </a:solidFill>
                <a:latin typeface="Arial Narrow" panose="020B0606020202030204" pitchFamily="34" charset="0"/>
                <a:cs typeface="+mn-cs"/>
              </a:rPr>
              <a:t>Que nos va a decir REGIO?</a:t>
            </a:r>
            <a:endParaRPr lang="es-ES" sz="2800" dirty="0">
              <a:solidFill>
                <a:schemeClr val="accent1">
                  <a:lumMod val="75000"/>
                </a:schemeClr>
              </a:solidFill>
              <a:latin typeface="Arial Narrow" panose="020B0606020202030204" pitchFamily="34" charset="0"/>
              <a:cs typeface="+mn-cs"/>
            </a:endParaRPr>
          </a:p>
          <a:p>
            <a:pPr marL="182563" lvl="1" algn="just" fontAlgn="auto">
              <a:spcBef>
                <a:spcPts val="0"/>
              </a:spcBef>
              <a:spcAft>
                <a:spcPts val="1200"/>
              </a:spcAft>
              <a:buClr>
                <a:srgbClr val="FF6600"/>
              </a:buClr>
              <a:buSzPct val="150000"/>
              <a:defRPr/>
            </a:pPr>
            <a:endParaRPr lang="es-ES" sz="2800" dirty="0">
              <a:solidFill>
                <a:schemeClr val="accent1">
                  <a:lumMod val="75000"/>
                </a:schemeClr>
              </a:solidFill>
              <a:latin typeface="Arial Narrow" panose="020B0606020202030204" pitchFamily="34" charset="0"/>
              <a:cs typeface="+mn-cs"/>
            </a:endParaRPr>
          </a:p>
        </p:txBody>
      </p:sp>
      <p:sp>
        <p:nvSpPr>
          <p:cNvPr id="27651" name="2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rgbClr val="004E6D"/>
                </a:solidFill>
                <a:latin typeface="Arial" pitchFamily="34" charset="0"/>
              </a:defRPr>
            </a:lvl1pPr>
            <a:lvl2pPr marL="742950" indent="-285750" eaLnBrk="0" hangingPunct="0">
              <a:spcBef>
                <a:spcPct val="20000"/>
              </a:spcBef>
              <a:buClr>
                <a:schemeClr val="accent1"/>
              </a:buClr>
              <a:buSzPct val="85000"/>
              <a:buFont typeface="Wingdings 2" pitchFamily="18" charset="2"/>
              <a:buChar char=""/>
              <a:defRPr sz="2400">
                <a:solidFill>
                  <a:srgbClr val="004E6D"/>
                </a:solidFill>
                <a:latin typeface="Arial" pitchFamily="34" charset="0"/>
              </a:defRPr>
            </a:lvl2pPr>
            <a:lvl3pPr marL="1143000" indent="-228600" eaLnBrk="0" hangingPunct="0">
              <a:spcBef>
                <a:spcPct val="20000"/>
              </a:spcBef>
              <a:buClr>
                <a:schemeClr val="accent2"/>
              </a:buClr>
              <a:buSzPct val="70000"/>
              <a:buFont typeface="Wingdings 2" pitchFamily="18" charset="2"/>
              <a:buChar char=""/>
              <a:defRPr sz="2100">
                <a:solidFill>
                  <a:srgbClr val="004E6D"/>
                </a:solidFill>
                <a:latin typeface="Arial" pitchFamily="34" charset="0"/>
              </a:defRPr>
            </a:lvl3pPr>
            <a:lvl4pPr marL="1600200" indent="-228600" eaLnBrk="0" hangingPunct="0">
              <a:spcBef>
                <a:spcPct val="20000"/>
              </a:spcBef>
              <a:buClr>
                <a:srgbClr val="0BD0D9"/>
              </a:buClr>
              <a:buSzPct val="65000"/>
              <a:buFont typeface="Wingdings 2" pitchFamily="18" charset="2"/>
              <a:buChar char=""/>
              <a:defRPr sz="2000">
                <a:solidFill>
                  <a:srgbClr val="004E6D"/>
                </a:solidFill>
                <a:latin typeface="Arial" pitchFamily="34" charset="0"/>
              </a:defRPr>
            </a:lvl4pPr>
            <a:lvl5pPr marL="2057400" indent="-228600" eaLnBrk="0" hangingPunct="0">
              <a:spcBef>
                <a:spcPct val="20000"/>
              </a:spcBef>
              <a:buClr>
                <a:srgbClr val="10CF9B"/>
              </a:buClr>
              <a:buSzPct val="65000"/>
              <a:buFont typeface="Wingdings 2" pitchFamily="18" charset="2"/>
              <a:buChar char=""/>
              <a:defRPr sz="2000">
                <a:solidFill>
                  <a:srgbClr val="004E6D"/>
                </a:solidFill>
                <a:latin typeface="Arial" pitchFamily="34"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9pPr>
          </a:lstStyle>
          <a:p>
            <a:pPr eaLnBrk="1" fontAlgn="base" hangingPunct="1">
              <a:spcBef>
                <a:spcPct val="0"/>
              </a:spcBef>
              <a:spcAft>
                <a:spcPct val="0"/>
              </a:spcAft>
              <a:buClrTx/>
              <a:buSzTx/>
              <a:buFontTx/>
              <a:buNone/>
            </a:pPr>
            <a:r>
              <a:rPr lang="fr-FR" altLang="en-US" sz="1800" smtClean="0">
                <a:solidFill>
                  <a:schemeClr val="tx1"/>
                </a:solidFill>
                <a:cs typeface="Arial" pitchFamily="34" charset="0"/>
              </a:rPr>
              <a:t> </a:t>
            </a:r>
            <a:fld id="{F7AA31F7-68D2-4F65-A129-1EF4B03E8AB0}" type="slidenum">
              <a:rPr lang="fr-FR" altLang="en-US" sz="1200" baseline="30000" smtClean="0">
                <a:solidFill>
                  <a:schemeClr val="tx1"/>
                </a:solidFill>
                <a:cs typeface="Arial" pitchFamily="34" charset="0"/>
              </a:rPr>
              <a:pPr eaLnBrk="1" fontAlgn="base" hangingPunct="1">
                <a:spcBef>
                  <a:spcPct val="0"/>
                </a:spcBef>
                <a:spcAft>
                  <a:spcPct val="0"/>
                </a:spcAft>
                <a:buClrTx/>
                <a:buSzTx/>
                <a:buFontTx/>
                <a:buNone/>
              </a:pPr>
              <a:t>14</a:t>
            </a:fld>
            <a:endParaRPr lang="fr-FR" altLang="en-US" sz="1200" baseline="30000" smtClean="0">
              <a:solidFill>
                <a:schemeClr val="tx1"/>
              </a:solidFill>
              <a:cs typeface="Arial" pitchFamily="34" charset="0"/>
            </a:endParaRPr>
          </a:p>
        </p:txBody>
      </p:sp>
      <p:sp>
        <p:nvSpPr>
          <p:cNvPr id="8" name="2 Título"/>
          <p:cNvSpPr txBox="1">
            <a:spLocks/>
          </p:cNvSpPr>
          <p:nvPr/>
        </p:nvSpPr>
        <p:spPr>
          <a:xfrm>
            <a:off x="2843213" y="333375"/>
            <a:ext cx="5113337" cy="547688"/>
          </a:xfrm>
          <a:prstGeom prst="rect">
            <a:avLst/>
          </a:prstGeom>
        </p:spPr>
        <p:txBody>
          <a:bodyPr lIns="0" tIns="0" rIns="0" bIns="0" anchor="ctr"/>
          <a:lstStyle/>
          <a:p>
            <a:pPr algn="ctr" fontAlgn="auto">
              <a:spcAft>
                <a:spcPts val="0"/>
              </a:spcAft>
              <a:defRPr/>
            </a:pPr>
            <a:r>
              <a:rPr lang="es-ES" sz="2600" b="1" dirty="0" smtClean="0">
                <a:solidFill>
                  <a:schemeClr val="tx2">
                    <a:lumMod val="50000"/>
                  </a:schemeClr>
                </a:solidFill>
                <a:effectLst>
                  <a:outerShdw blurRad="38100" dist="38100" dir="2700000" algn="tl">
                    <a:srgbClr val="000000">
                      <a:alpha val="43137"/>
                    </a:srgbClr>
                  </a:outerShdw>
                </a:effectLst>
                <a:latin typeface="Calibri" pitchFamily="34" charset="0"/>
                <a:cs typeface="+mn-cs"/>
              </a:rPr>
              <a:t>CUESTIONES A TENER EN CUENTA</a:t>
            </a:r>
            <a:endParaRPr lang="es-ES" sz="2600" b="1" dirty="0">
              <a:solidFill>
                <a:schemeClr val="tx2">
                  <a:lumMod val="50000"/>
                </a:schemeClr>
              </a:solidFill>
              <a:effectLst>
                <a:outerShdw blurRad="38100" dist="38100" dir="2700000" algn="tl">
                  <a:srgbClr val="000000">
                    <a:alpha val="43137"/>
                  </a:srgbClr>
                </a:outerShdw>
              </a:effectLst>
              <a:latin typeface="Calibri" pitchFamily="34" charset="0"/>
              <a:cs typeface="+mn-cs"/>
            </a:endParaRPr>
          </a:p>
        </p:txBody>
      </p:sp>
    </p:spTree>
    <p:extLst>
      <p:ext uri="{BB962C8B-B14F-4D97-AF65-F5344CB8AC3E}">
        <p14:creationId xmlns:p14="http://schemas.microsoft.com/office/powerpoint/2010/main" val="2839413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E75F0CB2-3054-43E4-81E4-4A4B8653FC62}" type="slidenum">
              <a:rPr lang="es-ES" smtClean="0"/>
              <a:pPr>
                <a:defRPr/>
              </a:pPr>
              <a:t>15</a:t>
            </a:fld>
            <a:endParaRPr lang="es-E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80" y="2060848"/>
            <a:ext cx="9047613" cy="399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254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15816" y="116632"/>
            <a:ext cx="8351837" cy="776288"/>
          </a:xfrm>
        </p:spPr>
        <p:txBody>
          <a:bodyPr/>
          <a:lstStyle/>
          <a:p>
            <a:r>
              <a:rPr lang="es-ES" dirty="0" smtClean="0"/>
              <a:t>EVALUACIONES EN EL </a:t>
            </a:r>
            <a:r>
              <a:rPr lang="es-ES" dirty="0" err="1" smtClean="0"/>
              <a:t>PdE</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332322377"/>
              </p:ext>
            </p:extLst>
          </p:nvPr>
        </p:nvGraphicFramePr>
        <p:xfrm>
          <a:off x="70992" y="1052736"/>
          <a:ext cx="8876536" cy="4785360"/>
        </p:xfrm>
        <a:graphic>
          <a:graphicData uri="http://schemas.openxmlformats.org/drawingml/2006/table">
            <a:tbl>
              <a:tblPr firstRow="1" bandRow="1">
                <a:tableStyleId>{69012ECD-51FC-41F1-AA8D-1B2483CD663E}</a:tableStyleId>
              </a:tblPr>
              <a:tblGrid>
                <a:gridCol w="1044624"/>
                <a:gridCol w="3672408"/>
                <a:gridCol w="1080000"/>
                <a:gridCol w="1080000"/>
                <a:gridCol w="1999504"/>
              </a:tblGrid>
              <a:tr h="370840">
                <a:tc>
                  <a:txBody>
                    <a:bodyPr/>
                    <a:lstStyle/>
                    <a:p>
                      <a:r>
                        <a:rPr lang="es-ES" sz="2800" dirty="0" smtClean="0">
                          <a:latin typeface="Arial Narrow" panose="020B0606020202030204" pitchFamily="34" charset="0"/>
                        </a:rPr>
                        <a:t>OT</a:t>
                      </a:r>
                      <a:endParaRPr lang="es-ES" sz="2800" dirty="0">
                        <a:latin typeface="Arial Narrow" panose="020B0606020202030204" pitchFamily="34" charset="0"/>
                      </a:endParaRPr>
                    </a:p>
                  </a:txBody>
                  <a:tcPr/>
                </a:tc>
                <a:tc>
                  <a:txBody>
                    <a:bodyPr/>
                    <a:lstStyle/>
                    <a:p>
                      <a:pPr algn="l"/>
                      <a:r>
                        <a:rPr lang="es-ES" sz="2800" dirty="0" smtClean="0">
                          <a:latin typeface="Arial Narrow" panose="020B0606020202030204" pitchFamily="34" charset="0"/>
                        </a:rPr>
                        <a:t>DESCRIPCION</a:t>
                      </a:r>
                      <a:endParaRPr lang="es-ES" sz="2800" dirty="0">
                        <a:latin typeface="Arial Narrow" panose="020B0606020202030204" pitchFamily="34" charset="0"/>
                      </a:endParaRPr>
                    </a:p>
                  </a:txBody>
                  <a:tcPr/>
                </a:tc>
                <a:tc>
                  <a:txBody>
                    <a:bodyPr/>
                    <a:lstStyle/>
                    <a:p>
                      <a:r>
                        <a:rPr lang="es-ES" sz="2800" dirty="0" smtClean="0">
                          <a:latin typeface="Arial Narrow" panose="020B0606020202030204" pitchFamily="34" charset="0"/>
                        </a:rPr>
                        <a:t>AGE</a:t>
                      </a:r>
                      <a:endParaRPr lang="es-ES" sz="2800" dirty="0">
                        <a:latin typeface="Arial Narrow" panose="020B0606020202030204" pitchFamily="34" charset="0"/>
                      </a:endParaRPr>
                    </a:p>
                  </a:txBody>
                  <a:tcPr/>
                </a:tc>
                <a:tc>
                  <a:txBody>
                    <a:bodyPr/>
                    <a:lstStyle/>
                    <a:p>
                      <a:r>
                        <a:rPr lang="es-ES" sz="2800" dirty="0" smtClean="0">
                          <a:latin typeface="Arial Narrow" panose="020B0606020202030204" pitchFamily="34" charset="0"/>
                        </a:rPr>
                        <a:t>CCAA</a:t>
                      </a:r>
                      <a:endParaRPr lang="es-ES" sz="2800" dirty="0">
                        <a:latin typeface="Arial Narrow" panose="020B0606020202030204" pitchFamily="34" charset="0"/>
                      </a:endParaRPr>
                    </a:p>
                  </a:txBody>
                  <a:tcPr/>
                </a:tc>
                <a:tc>
                  <a:txBody>
                    <a:bodyPr/>
                    <a:lstStyle/>
                    <a:p>
                      <a:r>
                        <a:rPr lang="es-ES" sz="2800" dirty="0" smtClean="0">
                          <a:latin typeface="Arial Narrow" panose="020B0606020202030204" pitchFamily="34" charset="0"/>
                        </a:rPr>
                        <a:t>CONJUNTA</a:t>
                      </a:r>
                      <a:endParaRPr lang="es-ES" sz="2800" dirty="0">
                        <a:latin typeface="Arial Narrow" panose="020B0606020202030204" pitchFamily="34" charset="0"/>
                      </a:endParaRPr>
                    </a:p>
                  </a:txBody>
                  <a:tcPr/>
                </a:tc>
              </a:tr>
              <a:tr h="370840">
                <a:tc>
                  <a:txBody>
                    <a:bodyPr/>
                    <a:lstStyle/>
                    <a:p>
                      <a:pPr algn="ctr" fontAlgn="ctr"/>
                      <a:r>
                        <a:rPr lang="es-ES" sz="2800" u="none" strike="noStrike" dirty="0" smtClean="0">
                          <a:effectLst/>
                          <a:latin typeface="Arial Narrow" panose="020B0606020202030204" pitchFamily="34" charset="0"/>
                        </a:rPr>
                        <a:t>OT1</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Estrategia </a:t>
                      </a:r>
                      <a:r>
                        <a:rPr lang="es-ES" sz="2800" u="none" strike="noStrike" dirty="0" err="1">
                          <a:effectLst/>
                          <a:latin typeface="Arial Narrow" panose="020B0606020202030204" pitchFamily="34" charset="0"/>
                        </a:rPr>
                        <a:t>Esp</a:t>
                      </a:r>
                      <a:r>
                        <a:rPr lang="es-ES" sz="2800" u="none" strike="noStrike" dirty="0">
                          <a:effectLst/>
                          <a:latin typeface="Arial Narrow" panose="020B0606020202030204" pitchFamily="34" charset="0"/>
                        </a:rPr>
                        <a:t> (ICTS)</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99CCFF"/>
                    </a:solidFill>
                  </a:tcPr>
                </a:tc>
                <a:tc>
                  <a:txBody>
                    <a:bodyPr/>
                    <a:lstStyle/>
                    <a:p>
                      <a:pPr algn="ctr" fontAlgn="ctr"/>
                      <a:r>
                        <a:rPr lang="es-ES" sz="2800" u="none" strike="noStrike" dirty="0">
                          <a:effectLst/>
                          <a:latin typeface="Arial Narrow" panose="020B0606020202030204" pitchFamily="34" charset="0"/>
                        </a:rPr>
                        <a:t>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NO</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r>
              <a:tr h="370840">
                <a:tc>
                  <a:txBody>
                    <a:bodyPr/>
                    <a:lstStyle/>
                    <a:p>
                      <a:pPr algn="ctr" fontAlgn="ctr"/>
                      <a:r>
                        <a:rPr lang="it-IT" sz="2800" u="none" strike="noStrike" dirty="0" smtClean="0">
                          <a:effectLst/>
                          <a:latin typeface="Arial Narrow" panose="020B0606020202030204" pitchFamily="34" charset="0"/>
                        </a:rPr>
                        <a:t>OT1</a:t>
                      </a:r>
                      <a:endParaRPr lang="it-IT"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it-IT" sz="2800" u="none" strike="noStrike" dirty="0" smtClean="0">
                          <a:effectLst/>
                          <a:latin typeface="Arial Narrow" panose="020B0606020202030204" pitchFamily="34" charset="0"/>
                        </a:rPr>
                        <a:t>Estrategia </a:t>
                      </a:r>
                      <a:r>
                        <a:rPr lang="it-IT" sz="2800" u="none" strike="noStrike" dirty="0">
                          <a:effectLst/>
                          <a:latin typeface="Arial Narrow" panose="020B0606020202030204" pitchFamily="34" charset="0"/>
                        </a:rPr>
                        <a:t>Esp (I+D PRIV)</a:t>
                      </a:r>
                      <a:endParaRPr lang="it-IT"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99CCFF"/>
                    </a:solidFill>
                  </a:tcPr>
                </a:tc>
                <a:tc>
                  <a:txBody>
                    <a:bodyPr/>
                    <a:lstStyle/>
                    <a:p>
                      <a:pPr algn="ctr" fontAlgn="ctr"/>
                      <a:r>
                        <a:rPr lang="es-ES" sz="2800" u="none" strike="noStrike" dirty="0">
                          <a:effectLst/>
                          <a:latin typeface="Arial Narrow" panose="020B0606020202030204" pitchFamily="34" charset="0"/>
                        </a:rPr>
                        <a:t>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a:effectLst/>
                          <a:latin typeface="Arial Narrow" panose="020B0606020202030204" pitchFamily="34" charset="0"/>
                        </a:rPr>
                        <a:t>NO</a:t>
                      </a:r>
                      <a:endParaRPr lang="es-ES" sz="2800" b="0" i="0" u="none" strike="noStrike">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0840">
                <a:tc>
                  <a:txBody>
                    <a:bodyPr/>
                    <a:lstStyle/>
                    <a:p>
                      <a:pPr algn="ctr" fontAlgn="ctr"/>
                      <a:r>
                        <a:rPr lang="es-ES" sz="2800" u="none" strike="noStrike" dirty="0" smtClean="0">
                          <a:effectLst/>
                          <a:latin typeface="Arial Narrow" panose="020B0606020202030204" pitchFamily="34" charset="0"/>
                        </a:rPr>
                        <a:t>OT1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RIS </a:t>
                      </a:r>
                      <a:r>
                        <a:rPr lang="es-ES" sz="2800" u="none" strike="noStrike" dirty="0">
                          <a:effectLst/>
                          <a:latin typeface="Arial Narrow" panose="020B0606020202030204" pitchFamily="34" charset="0"/>
                        </a:rPr>
                        <a:t>3 regionales</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E64B2"/>
                    </a:solidFill>
                  </a:tcPr>
                </a:tc>
                <a:tc>
                  <a:txBody>
                    <a:bodyPr/>
                    <a:lstStyle/>
                    <a:p>
                      <a:pPr algn="ctr" fontAlgn="ctr"/>
                      <a:r>
                        <a:rPr lang="es-ES" sz="2800" u="none" strike="noStrike">
                          <a:effectLst/>
                          <a:latin typeface="Arial Narrow" panose="020B0606020202030204" pitchFamily="34" charset="0"/>
                        </a:rPr>
                        <a:t>NO</a:t>
                      </a:r>
                      <a:endParaRPr lang="es-ES" sz="2800" b="0" i="0" u="none" strike="noStrike">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0840">
                <a:tc>
                  <a:txBody>
                    <a:bodyPr/>
                    <a:lstStyle/>
                    <a:p>
                      <a:pPr algn="ctr" fontAlgn="ctr"/>
                      <a:r>
                        <a:rPr lang="es-ES" sz="2800" u="none" strike="noStrike" dirty="0" smtClean="0">
                          <a:effectLst/>
                          <a:latin typeface="Arial Narrow" panose="020B0606020202030204" pitchFamily="34" charset="0"/>
                        </a:rPr>
                        <a:t>OT2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Banda </a:t>
                      </a:r>
                      <a:r>
                        <a:rPr lang="es-ES" sz="2800" u="none" strike="noStrike" dirty="0">
                          <a:effectLst/>
                          <a:latin typeface="Arial Narrow" panose="020B0606020202030204" pitchFamily="34" charset="0"/>
                        </a:rPr>
                        <a:t>Ancha</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99CCFF"/>
                    </a:solidFill>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99CCFF"/>
                    </a:solidFill>
                  </a:tcPr>
                </a:tc>
                <a:tc>
                  <a:txBody>
                    <a:bodyPr/>
                    <a:lstStyle/>
                    <a:p>
                      <a:pPr algn="ctr" fontAlgn="ctr"/>
                      <a:r>
                        <a:rPr lang="es-ES" sz="2800" u="none" strike="noStrike" dirty="0">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00"/>
                    </a:solidFill>
                  </a:tcPr>
                </a:tc>
              </a:tr>
              <a:tr h="370840">
                <a:tc>
                  <a:txBody>
                    <a:bodyPr/>
                    <a:lstStyle/>
                    <a:p>
                      <a:pPr algn="ctr" fontAlgn="ctr"/>
                      <a:r>
                        <a:rPr lang="es-ES" sz="2800" u="none" strike="noStrike" dirty="0" smtClean="0">
                          <a:effectLst/>
                          <a:latin typeface="Arial Narrow" panose="020B0606020202030204" pitchFamily="34" charset="0"/>
                        </a:rPr>
                        <a:t>OT2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Sociedad </a:t>
                      </a:r>
                      <a:r>
                        <a:rPr lang="es-ES" sz="2800" u="none" strike="noStrike" dirty="0">
                          <a:effectLst/>
                          <a:latin typeface="Arial Narrow" panose="020B0606020202030204" pitchFamily="34" charset="0"/>
                        </a:rPr>
                        <a:t>de la </a:t>
                      </a:r>
                      <a:r>
                        <a:rPr lang="es-ES" sz="2800" u="none" strike="noStrike" dirty="0" err="1">
                          <a:effectLst/>
                          <a:latin typeface="Arial Narrow" panose="020B0606020202030204" pitchFamily="34" charset="0"/>
                        </a:rPr>
                        <a:t>Info</a:t>
                      </a:r>
                      <a:r>
                        <a:rPr lang="es-ES" sz="2800" u="none" strike="noStrike" dirty="0">
                          <a:effectLst/>
                          <a:latin typeface="Arial Narrow" panose="020B0606020202030204" pitchFamily="34" charset="0"/>
                        </a:rPr>
                        <a:t> (público)</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99CCFF"/>
                    </a:solidFill>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E64B2"/>
                    </a:solidFill>
                  </a:tcPr>
                </a:tc>
                <a:tc>
                  <a:txBody>
                    <a:bodyPr/>
                    <a:lstStyle/>
                    <a:p>
                      <a:pPr algn="ctr" fontAlgn="ctr"/>
                      <a:r>
                        <a:rPr lang="es-ES" sz="2800" u="none" strike="noStrike">
                          <a:effectLst/>
                          <a:latin typeface="Arial Narrow" panose="020B0606020202030204" pitchFamily="34" charset="0"/>
                        </a:rPr>
                        <a:t>NO</a:t>
                      </a:r>
                      <a:endParaRPr lang="es-ES" sz="2800" b="0" i="0" u="none" strike="noStrike">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0840">
                <a:tc>
                  <a:txBody>
                    <a:bodyPr/>
                    <a:lstStyle/>
                    <a:p>
                      <a:pPr algn="ctr" fontAlgn="ctr"/>
                      <a:r>
                        <a:rPr lang="es-ES" sz="2800" u="none" strike="noStrike" dirty="0" smtClean="0">
                          <a:effectLst/>
                          <a:latin typeface="Arial Narrow" panose="020B0606020202030204" pitchFamily="34" charset="0"/>
                        </a:rPr>
                        <a:t>OT2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Sociedad </a:t>
                      </a:r>
                      <a:r>
                        <a:rPr lang="es-ES" sz="2800" u="none" strike="noStrike" dirty="0">
                          <a:effectLst/>
                          <a:latin typeface="Arial Narrow" panose="020B0606020202030204" pitchFamily="34" charset="0"/>
                        </a:rPr>
                        <a:t>de la </a:t>
                      </a:r>
                      <a:r>
                        <a:rPr lang="es-ES" sz="2800" u="none" strike="noStrike" dirty="0" err="1">
                          <a:effectLst/>
                          <a:latin typeface="Arial Narrow" panose="020B0606020202030204" pitchFamily="34" charset="0"/>
                        </a:rPr>
                        <a:t>Info</a:t>
                      </a:r>
                      <a:r>
                        <a:rPr lang="es-ES" sz="2800" u="none" strike="noStrike" dirty="0">
                          <a:effectLst/>
                          <a:latin typeface="Arial Narrow" panose="020B0606020202030204" pitchFamily="34" charset="0"/>
                        </a:rPr>
                        <a:t> (privado)</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99CCFF"/>
                    </a:solidFill>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E64B2"/>
                    </a:solidFill>
                  </a:tcPr>
                </a:tc>
                <a:tc>
                  <a:txBody>
                    <a:bodyPr/>
                    <a:lstStyle/>
                    <a:p>
                      <a:pPr algn="ctr" fontAlgn="ctr"/>
                      <a:r>
                        <a:rPr lang="es-ES" sz="2800" u="none" strike="noStrike">
                          <a:effectLst/>
                          <a:latin typeface="Arial Narrow" panose="020B0606020202030204" pitchFamily="34" charset="0"/>
                        </a:rPr>
                        <a:t>NO</a:t>
                      </a:r>
                      <a:endParaRPr lang="es-ES" sz="2800" b="0" i="0" u="none" strike="noStrike">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0840">
                <a:tc>
                  <a:txBody>
                    <a:bodyPr/>
                    <a:lstStyle/>
                    <a:p>
                      <a:pPr algn="ctr" fontAlgn="ctr"/>
                      <a:r>
                        <a:rPr lang="es-ES" sz="2800" u="none" strike="noStrike" dirty="0" smtClean="0">
                          <a:effectLst/>
                          <a:latin typeface="Arial Narrow" panose="020B0606020202030204" pitchFamily="34" charset="0"/>
                        </a:rPr>
                        <a:t>OT3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Internacionalización</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99CCFF"/>
                    </a:solidFill>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99CCFF"/>
                    </a:solidFill>
                  </a:tcPr>
                </a:tc>
                <a:tc>
                  <a:txBody>
                    <a:bodyPr/>
                    <a:lstStyle/>
                    <a:p>
                      <a:pPr algn="ctr" fontAlgn="ctr"/>
                      <a:r>
                        <a:rPr lang="es-ES" sz="2800" u="none" strike="noStrike" dirty="0">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00"/>
                    </a:solidFill>
                  </a:tcPr>
                </a:tc>
              </a:tr>
              <a:tr h="370840">
                <a:tc>
                  <a:txBody>
                    <a:bodyPr/>
                    <a:lstStyle/>
                    <a:p>
                      <a:pPr algn="ctr" fontAlgn="ctr"/>
                      <a:r>
                        <a:rPr lang="es-ES" sz="2800" u="none" strike="noStrike" dirty="0" smtClean="0">
                          <a:effectLst/>
                          <a:latin typeface="Arial Narrow" panose="020B0606020202030204" pitchFamily="34" charset="0"/>
                        </a:rPr>
                        <a:t>OT3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Financiación</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ctr" rtl="0" eaLnBrk="1" fontAlgn="ctr" latinLnBrk="0" hangingPunct="1"/>
                      <a:endParaRPr kumimoji="0" lang="es-ES" sz="2800" u="none" strike="noStrike" kern="1200" dirty="0">
                        <a:solidFill>
                          <a:schemeClr val="tx1"/>
                        </a:solidFill>
                        <a:effectLst/>
                        <a:latin typeface="Arial Narrow" panose="020B0606020202030204" pitchFamily="34" charset="0"/>
                        <a:ea typeface="+mn-ea"/>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E64B2"/>
                    </a:solidFill>
                  </a:tcPr>
                </a:tc>
                <a:tc>
                  <a:txBody>
                    <a:bodyPr/>
                    <a:lstStyle/>
                    <a:p>
                      <a:pPr algn="ctr" fontAlgn="ctr"/>
                      <a:r>
                        <a:rPr lang="es-ES" sz="2800" u="none" strike="noStrike" dirty="0">
                          <a:effectLst/>
                          <a:latin typeface="Arial Narrow" panose="020B0606020202030204" pitchFamily="34" charset="0"/>
                        </a:rPr>
                        <a:t>NO</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
        <p:nvSpPr>
          <p:cNvPr id="4" name="3 Marcador de número de diapositiva"/>
          <p:cNvSpPr>
            <a:spLocks noGrp="1"/>
          </p:cNvSpPr>
          <p:nvPr>
            <p:ph type="sldNum" sz="quarter" idx="10"/>
          </p:nvPr>
        </p:nvSpPr>
        <p:spPr/>
        <p:txBody>
          <a:bodyPr/>
          <a:lstStyle/>
          <a:p>
            <a:pPr>
              <a:defRPr/>
            </a:pPr>
            <a:fld id="{E75F0CB2-3054-43E4-81E4-4A4B8653FC62}" type="slidenum">
              <a:rPr lang="es-ES" smtClean="0"/>
              <a:pPr>
                <a:defRPr/>
              </a:pPr>
              <a:t>16</a:t>
            </a:fld>
            <a:endParaRPr lang="es-ES"/>
          </a:p>
        </p:txBody>
      </p:sp>
    </p:spTree>
    <p:extLst>
      <p:ext uri="{BB962C8B-B14F-4D97-AF65-F5344CB8AC3E}">
        <p14:creationId xmlns:p14="http://schemas.microsoft.com/office/powerpoint/2010/main" val="4023542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15816" y="116632"/>
            <a:ext cx="8351837" cy="776288"/>
          </a:xfrm>
        </p:spPr>
        <p:txBody>
          <a:bodyPr/>
          <a:lstStyle/>
          <a:p>
            <a:r>
              <a:rPr lang="es-ES" dirty="0" smtClean="0"/>
              <a:t>EVALUACIONES</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596259222"/>
              </p:ext>
            </p:extLst>
          </p:nvPr>
        </p:nvGraphicFramePr>
        <p:xfrm>
          <a:off x="70992" y="1052736"/>
          <a:ext cx="8948544" cy="5212080"/>
        </p:xfrm>
        <a:graphic>
          <a:graphicData uri="http://schemas.openxmlformats.org/drawingml/2006/table">
            <a:tbl>
              <a:tblPr firstRow="1" bandRow="1">
                <a:tableStyleId>{69012ECD-51FC-41F1-AA8D-1B2483CD663E}</a:tableStyleId>
              </a:tblPr>
              <a:tblGrid>
                <a:gridCol w="1044624"/>
                <a:gridCol w="3744416"/>
                <a:gridCol w="1080000"/>
                <a:gridCol w="1080000"/>
                <a:gridCol w="1999504"/>
              </a:tblGrid>
              <a:tr h="370840">
                <a:tc>
                  <a:txBody>
                    <a:bodyPr/>
                    <a:lstStyle/>
                    <a:p>
                      <a:r>
                        <a:rPr lang="es-ES" sz="2800" dirty="0" smtClean="0">
                          <a:latin typeface="Arial Narrow" panose="020B0606020202030204" pitchFamily="34" charset="0"/>
                        </a:rPr>
                        <a:t>OT</a:t>
                      </a:r>
                      <a:endParaRPr lang="es-ES" sz="2800" dirty="0">
                        <a:latin typeface="Arial Narrow" panose="020B0606020202030204" pitchFamily="34" charset="0"/>
                      </a:endParaRPr>
                    </a:p>
                  </a:txBody>
                  <a:tcPr/>
                </a:tc>
                <a:tc>
                  <a:txBody>
                    <a:bodyPr/>
                    <a:lstStyle/>
                    <a:p>
                      <a:pPr algn="l"/>
                      <a:r>
                        <a:rPr lang="es-ES" sz="2800" dirty="0" smtClean="0">
                          <a:latin typeface="Arial Narrow" panose="020B0606020202030204" pitchFamily="34" charset="0"/>
                        </a:rPr>
                        <a:t>DESCRIPCION</a:t>
                      </a:r>
                      <a:endParaRPr lang="es-ES" sz="2800" dirty="0">
                        <a:latin typeface="Arial Narrow" panose="020B0606020202030204" pitchFamily="34" charset="0"/>
                      </a:endParaRPr>
                    </a:p>
                  </a:txBody>
                  <a:tcPr/>
                </a:tc>
                <a:tc>
                  <a:txBody>
                    <a:bodyPr/>
                    <a:lstStyle/>
                    <a:p>
                      <a:r>
                        <a:rPr lang="es-ES" sz="2800" dirty="0" smtClean="0">
                          <a:latin typeface="Arial Narrow" panose="020B0606020202030204" pitchFamily="34" charset="0"/>
                        </a:rPr>
                        <a:t>AGE</a:t>
                      </a:r>
                      <a:endParaRPr lang="es-ES" sz="2800" dirty="0">
                        <a:latin typeface="Arial Narrow" panose="020B0606020202030204" pitchFamily="34" charset="0"/>
                      </a:endParaRPr>
                    </a:p>
                  </a:txBody>
                  <a:tcPr/>
                </a:tc>
                <a:tc>
                  <a:txBody>
                    <a:bodyPr/>
                    <a:lstStyle/>
                    <a:p>
                      <a:r>
                        <a:rPr lang="es-ES" sz="2800" dirty="0" smtClean="0">
                          <a:latin typeface="Arial Narrow" panose="020B0606020202030204" pitchFamily="34" charset="0"/>
                        </a:rPr>
                        <a:t>CCAA</a:t>
                      </a:r>
                      <a:endParaRPr lang="es-ES" sz="2800" dirty="0">
                        <a:latin typeface="Arial Narrow" panose="020B0606020202030204" pitchFamily="34" charset="0"/>
                      </a:endParaRPr>
                    </a:p>
                  </a:txBody>
                  <a:tcPr/>
                </a:tc>
                <a:tc>
                  <a:txBody>
                    <a:bodyPr/>
                    <a:lstStyle/>
                    <a:p>
                      <a:r>
                        <a:rPr lang="es-ES" sz="2800" dirty="0" smtClean="0">
                          <a:latin typeface="Arial Narrow" panose="020B0606020202030204" pitchFamily="34" charset="0"/>
                        </a:rPr>
                        <a:t>CONJUNTA</a:t>
                      </a:r>
                      <a:endParaRPr lang="es-ES" sz="2800" dirty="0">
                        <a:latin typeface="Arial Narrow" panose="020B0606020202030204" pitchFamily="34" charset="0"/>
                      </a:endParaRPr>
                    </a:p>
                  </a:txBody>
                  <a:tcPr/>
                </a:tc>
              </a:tr>
              <a:tr h="370840">
                <a:tc>
                  <a:txBody>
                    <a:bodyPr/>
                    <a:lstStyle/>
                    <a:p>
                      <a:pPr algn="ctr" fontAlgn="ctr"/>
                      <a:r>
                        <a:rPr lang="es-ES" sz="2800" u="none" strike="noStrike" dirty="0" smtClean="0">
                          <a:effectLst/>
                          <a:latin typeface="Arial Narrow" panose="020B0606020202030204" pitchFamily="34" charset="0"/>
                        </a:rPr>
                        <a:t>OT4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EE </a:t>
                      </a:r>
                      <a:r>
                        <a:rPr lang="es-ES" sz="2800" u="none" strike="noStrike" dirty="0">
                          <a:effectLst/>
                          <a:latin typeface="Arial Narrow" panose="020B0606020202030204" pitchFamily="34" charset="0"/>
                        </a:rPr>
                        <a:t>Pública</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99CCFF"/>
                    </a:solidFill>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99CCFF"/>
                    </a:solidFill>
                  </a:tcPr>
                </a:tc>
                <a:tc>
                  <a:txBody>
                    <a:bodyPr/>
                    <a:lstStyle/>
                    <a:p>
                      <a:pPr algn="ctr" fontAlgn="ctr"/>
                      <a:r>
                        <a:rPr lang="es-ES" sz="2800" u="none" strike="noStrike" dirty="0">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FFFF00"/>
                    </a:solidFill>
                  </a:tcPr>
                </a:tc>
              </a:tr>
              <a:tr h="370840">
                <a:tc>
                  <a:txBody>
                    <a:bodyPr/>
                    <a:lstStyle/>
                    <a:p>
                      <a:pPr algn="ctr" fontAlgn="ctr"/>
                      <a:r>
                        <a:rPr lang="es-ES" sz="2800" u="none" strike="noStrike" dirty="0" smtClean="0">
                          <a:effectLst/>
                          <a:latin typeface="Arial Narrow" panose="020B0606020202030204" pitchFamily="34" charset="0"/>
                        </a:rPr>
                        <a:t>OT4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EE </a:t>
                      </a:r>
                      <a:r>
                        <a:rPr lang="es-ES" sz="2800" u="none" strike="noStrike" dirty="0">
                          <a:effectLst/>
                          <a:latin typeface="Arial Narrow" panose="020B0606020202030204" pitchFamily="34" charset="0"/>
                        </a:rPr>
                        <a:t>Privada</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99CCFF"/>
                    </a:solidFill>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99CCFF"/>
                    </a:solidFill>
                  </a:tcPr>
                </a:tc>
                <a:tc>
                  <a:txBody>
                    <a:bodyPr/>
                    <a:lstStyle/>
                    <a:p>
                      <a:pPr algn="ctr" fontAlgn="ctr"/>
                      <a:r>
                        <a:rPr lang="es-ES" sz="2800" u="none" strike="noStrike" dirty="0">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00"/>
                    </a:solidFill>
                  </a:tcPr>
                </a:tc>
              </a:tr>
              <a:tr h="370840">
                <a:tc>
                  <a:txBody>
                    <a:bodyPr/>
                    <a:lstStyle/>
                    <a:p>
                      <a:pPr algn="ctr" fontAlgn="ctr"/>
                      <a:r>
                        <a:rPr lang="es-ES" sz="2800" u="none" strike="noStrike" dirty="0" smtClean="0">
                          <a:effectLst/>
                          <a:latin typeface="Arial Narrow" panose="020B0606020202030204" pitchFamily="34" charset="0"/>
                        </a:rPr>
                        <a:t>OT4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Interconexiones</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99CCFF"/>
                    </a:solidFill>
                  </a:tcPr>
                </a:tc>
                <a:tc>
                  <a:txBody>
                    <a:bodyPr/>
                    <a:lstStyle/>
                    <a:p>
                      <a:pPr algn="ctr" fontAlgn="ct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u="none" strike="noStrike" dirty="0">
                          <a:effectLst/>
                          <a:latin typeface="Arial Narrow" panose="020B0606020202030204" pitchFamily="34" charset="0"/>
                        </a:rPr>
                        <a:t>NO</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0840">
                <a:tc>
                  <a:txBody>
                    <a:bodyPr/>
                    <a:lstStyle/>
                    <a:p>
                      <a:pPr algn="ctr" fontAlgn="ctr"/>
                      <a:r>
                        <a:rPr lang="es-ES" sz="2800" u="none" strike="noStrike" dirty="0" smtClean="0">
                          <a:effectLst/>
                          <a:latin typeface="Arial Narrow" panose="020B0606020202030204" pitchFamily="34" charset="0"/>
                        </a:rPr>
                        <a:t>OT5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Riesgos</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E64B2"/>
                    </a:solidFill>
                  </a:tcPr>
                </a:tc>
                <a:tc>
                  <a:txBody>
                    <a:bodyPr/>
                    <a:lstStyle/>
                    <a:p>
                      <a:pPr algn="ctr" fontAlgn="ctr"/>
                      <a:r>
                        <a:rPr lang="es-ES" sz="2800" u="none" strike="noStrike" dirty="0">
                          <a:effectLst/>
                          <a:latin typeface="Arial Narrow" panose="020B0606020202030204" pitchFamily="34" charset="0"/>
                        </a:rPr>
                        <a:t>NO</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0840">
                <a:tc>
                  <a:txBody>
                    <a:bodyPr/>
                    <a:lstStyle/>
                    <a:p>
                      <a:pPr algn="ctr" fontAlgn="ctr"/>
                      <a:r>
                        <a:rPr lang="es-ES" sz="2800" u="none" strike="noStrike" dirty="0" smtClean="0">
                          <a:effectLst/>
                          <a:latin typeface="Arial Narrow" panose="020B0606020202030204" pitchFamily="34" charset="0"/>
                        </a:rPr>
                        <a:t>OT6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Depuración</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99CCFF"/>
                    </a:solidFill>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99CCFF"/>
                    </a:solidFill>
                  </a:tcPr>
                </a:tc>
                <a:tc>
                  <a:txBody>
                    <a:bodyPr/>
                    <a:lstStyle/>
                    <a:p>
                      <a:pPr algn="ctr" fontAlgn="ctr"/>
                      <a:r>
                        <a:rPr lang="es-ES" sz="2800" u="none" strike="noStrike" dirty="0">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00"/>
                    </a:solidFill>
                  </a:tcPr>
                </a:tc>
              </a:tr>
              <a:tr h="370840">
                <a:tc>
                  <a:txBody>
                    <a:bodyPr/>
                    <a:lstStyle/>
                    <a:p>
                      <a:pPr algn="ctr" fontAlgn="ctr"/>
                      <a:r>
                        <a:rPr lang="es-ES" sz="2800" u="none" strike="noStrike" dirty="0" smtClean="0">
                          <a:effectLst/>
                          <a:latin typeface="Arial Narrow" panose="020B0606020202030204" pitchFamily="34" charset="0"/>
                        </a:rPr>
                        <a:t>OT6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Residuos</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E64B2"/>
                    </a:solidFill>
                  </a:tcPr>
                </a:tc>
                <a:tc>
                  <a:txBody>
                    <a:bodyPr/>
                    <a:lstStyle/>
                    <a:p>
                      <a:pPr algn="ctr" fontAlgn="ctr"/>
                      <a:r>
                        <a:rPr lang="es-ES" sz="2800" u="none" strike="noStrike">
                          <a:effectLst/>
                          <a:latin typeface="Arial Narrow" panose="020B0606020202030204" pitchFamily="34" charset="0"/>
                        </a:rPr>
                        <a:t>NO</a:t>
                      </a:r>
                      <a:endParaRPr lang="es-ES" sz="2800" b="0" i="0" u="none" strike="noStrike">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0840">
                <a:tc>
                  <a:txBody>
                    <a:bodyPr/>
                    <a:lstStyle/>
                    <a:p>
                      <a:pPr algn="ctr" fontAlgn="ctr"/>
                      <a:r>
                        <a:rPr lang="es-ES" sz="2800" u="none" strike="noStrike" dirty="0" smtClean="0">
                          <a:effectLst/>
                          <a:latin typeface="Arial Narrow" panose="020B0606020202030204" pitchFamily="34" charset="0"/>
                        </a:rPr>
                        <a:t>OT7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Ferrocarril</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99CCFF"/>
                    </a:solidFill>
                  </a:tcPr>
                </a:tc>
                <a:tc>
                  <a:txBody>
                    <a:bodyPr/>
                    <a:lstStyle/>
                    <a:p>
                      <a:pPr algn="ctr" fontAlgn="ctr"/>
                      <a:r>
                        <a:rPr lang="es-ES" sz="2800" u="none" strike="noStrike" dirty="0">
                          <a:effectLst/>
                          <a:latin typeface="Arial Narrow" panose="020B0606020202030204" pitchFamily="34" charset="0"/>
                        </a:rPr>
                        <a:t>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a:effectLst/>
                          <a:latin typeface="Arial Narrow" panose="020B0606020202030204" pitchFamily="34" charset="0"/>
                        </a:rPr>
                        <a:t>NO</a:t>
                      </a:r>
                      <a:endParaRPr lang="es-ES" sz="2800" b="0" i="0" u="none" strike="noStrike">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0840">
                <a:tc>
                  <a:txBody>
                    <a:bodyPr/>
                    <a:lstStyle/>
                    <a:p>
                      <a:pPr algn="ctr" fontAlgn="ctr"/>
                      <a:r>
                        <a:rPr lang="es-ES" sz="2800" u="none" strike="noStrike" dirty="0" smtClean="0">
                          <a:effectLst/>
                          <a:latin typeface="Arial Narrow" panose="020B0606020202030204" pitchFamily="34" charset="0"/>
                        </a:rPr>
                        <a:t>OT7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Carreteras</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E64B2"/>
                    </a:solidFill>
                  </a:tcPr>
                </a:tc>
                <a:tc>
                  <a:txBody>
                    <a:bodyPr/>
                    <a:lstStyle/>
                    <a:p>
                      <a:pPr algn="ctr" fontAlgn="ctr"/>
                      <a:r>
                        <a:rPr lang="es-ES" sz="2800" u="none" strike="noStrike">
                          <a:effectLst/>
                          <a:latin typeface="Arial Narrow" panose="020B0606020202030204" pitchFamily="34" charset="0"/>
                        </a:rPr>
                        <a:t>NO</a:t>
                      </a:r>
                      <a:endParaRPr lang="es-ES" sz="2800" b="0" i="0" u="none" strike="noStrike">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0840">
                <a:tc>
                  <a:txBody>
                    <a:bodyPr/>
                    <a:lstStyle/>
                    <a:p>
                      <a:pPr algn="ctr" fontAlgn="ctr"/>
                      <a:r>
                        <a:rPr lang="es-ES" sz="2800" u="none" strike="noStrike" dirty="0" smtClean="0">
                          <a:effectLst/>
                          <a:latin typeface="Arial Narrow" panose="020B0606020202030204" pitchFamily="34" charset="0"/>
                        </a:rPr>
                        <a:t>OT8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Empleo</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E64B2"/>
                    </a:solidFill>
                  </a:tcPr>
                </a:tc>
                <a:tc>
                  <a:txBody>
                    <a:bodyPr/>
                    <a:lstStyle/>
                    <a:p>
                      <a:pPr algn="ctr" fontAlgn="ctr"/>
                      <a:r>
                        <a:rPr lang="es-ES" sz="2800" u="none" strike="noStrike" dirty="0">
                          <a:effectLst/>
                          <a:latin typeface="Arial Narrow" panose="020B0606020202030204" pitchFamily="34" charset="0"/>
                        </a:rPr>
                        <a:t>NO</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0840">
                <a:tc>
                  <a:txBody>
                    <a:bodyPr/>
                    <a:lstStyle/>
                    <a:p>
                      <a:pPr algn="ctr" fontAlgn="ctr"/>
                      <a:r>
                        <a:rPr lang="es-ES" sz="2800" u="none" strike="noStrike" dirty="0" smtClean="0">
                          <a:effectLst/>
                          <a:latin typeface="Arial Narrow" panose="020B0606020202030204" pitchFamily="34" charset="0"/>
                        </a:rPr>
                        <a:t>OT9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Inclusión</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E64B2"/>
                    </a:solidFill>
                  </a:tcPr>
                </a:tc>
                <a:tc>
                  <a:txBody>
                    <a:bodyPr/>
                    <a:lstStyle/>
                    <a:p>
                      <a:pPr algn="ctr" fontAlgn="ctr"/>
                      <a:r>
                        <a:rPr lang="es-ES" sz="2800" u="none" strike="noStrike" dirty="0">
                          <a:effectLst/>
                          <a:latin typeface="Arial Narrow" panose="020B0606020202030204" pitchFamily="34" charset="0"/>
                        </a:rPr>
                        <a:t>NO</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0840">
                <a:tc>
                  <a:txBody>
                    <a:bodyPr/>
                    <a:lstStyle/>
                    <a:p>
                      <a:pPr algn="ctr" fontAlgn="ctr"/>
                      <a:r>
                        <a:rPr lang="es-ES" sz="2800" u="none" strike="noStrike" dirty="0" smtClean="0">
                          <a:effectLst/>
                          <a:latin typeface="Arial Narrow" panose="020B0606020202030204" pitchFamily="34" charset="0"/>
                        </a:rPr>
                        <a:t>OT10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Educación</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u="none" strike="noStrike" dirty="0">
                          <a:effectLst/>
                          <a:latin typeface="Arial Narrow" panose="020B0606020202030204" pitchFamily="34" charset="0"/>
                        </a:rPr>
                        <a:t>X</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E64B2"/>
                    </a:solidFill>
                  </a:tcPr>
                </a:tc>
                <a:tc>
                  <a:txBody>
                    <a:bodyPr/>
                    <a:lstStyle/>
                    <a:p>
                      <a:pPr algn="ctr" fontAlgn="ctr"/>
                      <a:r>
                        <a:rPr lang="es-ES" sz="2800" u="none" strike="noStrike" dirty="0">
                          <a:effectLst/>
                          <a:latin typeface="Arial Narrow" panose="020B0606020202030204" pitchFamily="34" charset="0"/>
                        </a:rPr>
                        <a:t>NO</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
        <p:nvSpPr>
          <p:cNvPr id="4" name="3 Marcador de número de diapositiva"/>
          <p:cNvSpPr>
            <a:spLocks noGrp="1"/>
          </p:cNvSpPr>
          <p:nvPr>
            <p:ph type="sldNum" sz="quarter" idx="10"/>
          </p:nvPr>
        </p:nvSpPr>
        <p:spPr/>
        <p:txBody>
          <a:bodyPr/>
          <a:lstStyle/>
          <a:p>
            <a:pPr>
              <a:defRPr/>
            </a:pPr>
            <a:fld id="{E75F0CB2-3054-43E4-81E4-4A4B8653FC62}" type="slidenum">
              <a:rPr lang="es-ES" smtClean="0"/>
              <a:pPr>
                <a:defRPr/>
              </a:pPr>
              <a:t>17</a:t>
            </a:fld>
            <a:endParaRPr lang="es-ES"/>
          </a:p>
        </p:txBody>
      </p:sp>
    </p:spTree>
    <p:extLst>
      <p:ext uri="{BB962C8B-B14F-4D97-AF65-F5344CB8AC3E}">
        <p14:creationId xmlns:p14="http://schemas.microsoft.com/office/powerpoint/2010/main" val="1602270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15816" y="116632"/>
            <a:ext cx="8351837" cy="776288"/>
          </a:xfrm>
        </p:spPr>
        <p:txBody>
          <a:bodyPr/>
          <a:lstStyle/>
          <a:p>
            <a:r>
              <a:rPr lang="es-ES" dirty="0"/>
              <a:t>EVALUACIONES EN EL TIEMPO</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540999214"/>
              </p:ext>
            </p:extLst>
          </p:nvPr>
        </p:nvGraphicFramePr>
        <p:xfrm>
          <a:off x="70992" y="1052736"/>
          <a:ext cx="8821128" cy="5638800"/>
        </p:xfrm>
        <a:graphic>
          <a:graphicData uri="http://schemas.openxmlformats.org/drawingml/2006/table">
            <a:tbl>
              <a:tblPr firstRow="1" bandRow="1">
                <a:tableStyleId>{69012ECD-51FC-41F1-AA8D-1B2483CD663E}</a:tableStyleId>
              </a:tblPr>
              <a:tblGrid>
                <a:gridCol w="1044624"/>
                <a:gridCol w="4536504"/>
                <a:gridCol w="1080120"/>
                <a:gridCol w="1079880"/>
                <a:gridCol w="1080000"/>
              </a:tblGrid>
              <a:tr h="370840">
                <a:tc>
                  <a:txBody>
                    <a:bodyPr/>
                    <a:lstStyle/>
                    <a:p>
                      <a:r>
                        <a:rPr lang="es-ES" sz="2800" dirty="0" smtClean="0">
                          <a:latin typeface="Arial Narrow" panose="020B0606020202030204" pitchFamily="34" charset="0"/>
                        </a:rPr>
                        <a:t>OT</a:t>
                      </a:r>
                      <a:endParaRPr lang="es-ES" sz="2800" dirty="0">
                        <a:latin typeface="Arial Narrow" panose="020B0606020202030204" pitchFamily="34" charset="0"/>
                      </a:endParaRPr>
                    </a:p>
                  </a:txBody>
                  <a:tcPr/>
                </a:tc>
                <a:tc>
                  <a:txBody>
                    <a:bodyPr/>
                    <a:lstStyle/>
                    <a:p>
                      <a:pPr algn="l"/>
                      <a:r>
                        <a:rPr lang="es-ES" sz="2800" dirty="0" smtClean="0">
                          <a:latin typeface="Arial Narrow" panose="020B0606020202030204" pitchFamily="34" charset="0"/>
                        </a:rPr>
                        <a:t>DESCRIPCION</a:t>
                      </a:r>
                      <a:endParaRPr lang="es-ES" sz="2800" dirty="0">
                        <a:latin typeface="Arial Narrow" panose="020B0606020202030204" pitchFamily="34" charset="0"/>
                      </a:endParaRPr>
                    </a:p>
                  </a:txBody>
                  <a:tcPr/>
                </a:tc>
                <a:tc>
                  <a:txBody>
                    <a:bodyPr/>
                    <a:lstStyle/>
                    <a:p>
                      <a:r>
                        <a:rPr lang="es-ES" sz="2800" dirty="0" smtClean="0">
                          <a:latin typeface="Arial Narrow" panose="020B0606020202030204" pitchFamily="34" charset="0"/>
                        </a:rPr>
                        <a:t>07-13</a:t>
                      </a:r>
                      <a:endParaRPr lang="es-ES" sz="2800" dirty="0">
                        <a:latin typeface="Arial Narrow" panose="020B0606020202030204" pitchFamily="34" charset="0"/>
                      </a:endParaRPr>
                    </a:p>
                  </a:txBody>
                  <a:tcPr/>
                </a:tc>
                <a:tc>
                  <a:txBody>
                    <a:bodyPr/>
                    <a:lstStyle/>
                    <a:p>
                      <a:r>
                        <a:rPr lang="es-ES" sz="2800" dirty="0" err="1" smtClean="0">
                          <a:latin typeface="Arial Narrow" panose="020B0606020202030204" pitchFamily="34" charset="0"/>
                        </a:rPr>
                        <a:t>interm</a:t>
                      </a:r>
                      <a:endParaRPr lang="es-ES" sz="2800" dirty="0">
                        <a:latin typeface="Arial Narrow" panose="020B0606020202030204" pitchFamily="34" charset="0"/>
                      </a:endParaRPr>
                    </a:p>
                  </a:txBody>
                  <a:tcPr/>
                </a:tc>
                <a:tc>
                  <a:txBody>
                    <a:bodyPr/>
                    <a:lstStyle/>
                    <a:p>
                      <a:pPr algn="ctr"/>
                      <a:r>
                        <a:rPr lang="es-ES" sz="2800" dirty="0" smtClean="0">
                          <a:latin typeface="Arial Narrow" panose="020B0606020202030204" pitchFamily="34" charset="0"/>
                        </a:rPr>
                        <a:t>final</a:t>
                      </a:r>
                      <a:endParaRPr lang="es-ES" sz="2800" dirty="0">
                        <a:latin typeface="Arial Narrow" panose="020B0606020202030204" pitchFamily="34" charset="0"/>
                      </a:endParaRPr>
                    </a:p>
                  </a:txBody>
                  <a:tcPr/>
                </a:tc>
              </a:tr>
              <a:tr h="370840">
                <a:tc>
                  <a:txBody>
                    <a:bodyPr/>
                    <a:lstStyle/>
                    <a:p>
                      <a:pPr algn="ctr" fontAlgn="ctr"/>
                      <a:r>
                        <a:rPr lang="es-ES" sz="2800" u="none" strike="noStrike" dirty="0" smtClean="0">
                          <a:effectLst/>
                          <a:latin typeface="Arial Narrow" panose="020B0606020202030204" pitchFamily="34" charset="0"/>
                        </a:rPr>
                        <a:t>OT1</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Estrategia </a:t>
                      </a:r>
                      <a:r>
                        <a:rPr lang="es-ES" sz="2800" u="none" strike="noStrike" dirty="0" err="1">
                          <a:effectLst/>
                          <a:latin typeface="Arial Narrow" panose="020B0606020202030204" pitchFamily="34" charset="0"/>
                        </a:rPr>
                        <a:t>Esp</a:t>
                      </a:r>
                      <a:r>
                        <a:rPr lang="es-ES" sz="2800" u="none" strike="noStrike" dirty="0">
                          <a:effectLst/>
                          <a:latin typeface="Arial Narrow" panose="020B0606020202030204" pitchFamily="34" charset="0"/>
                        </a:rPr>
                        <a:t> (ICTS)</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ctr"/>
                      <a:r>
                        <a:rPr lang="es-ES" sz="2800" b="0" i="0" u="none" strike="noStrike" dirty="0" smtClean="0">
                          <a:solidFill>
                            <a:srgbClr val="000000"/>
                          </a:solidFill>
                          <a:effectLst/>
                          <a:latin typeface="Arial Narrow" panose="020B0606020202030204" pitchFamily="34" charset="0"/>
                        </a:rPr>
                        <a:t>YA</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bg1"/>
                    </a:solidFill>
                  </a:tcPr>
                </a:tc>
              </a:tr>
              <a:tr h="370840">
                <a:tc>
                  <a:txBody>
                    <a:bodyPr/>
                    <a:lstStyle/>
                    <a:p>
                      <a:pPr algn="ctr" fontAlgn="ctr"/>
                      <a:r>
                        <a:rPr lang="it-IT" sz="2800" u="none" strike="noStrike" dirty="0" smtClean="0">
                          <a:effectLst/>
                          <a:latin typeface="Arial Narrow" panose="020B0606020202030204" pitchFamily="34" charset="0"/>
                        </a:rPr>
                        <a:t>OT1</a:t>
                      </a:r>
                      <a:endParaRPr lang="it-IT"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it-IT" sz="2800" u="none" strike="noStrike" dirty="0" smtClean="0">
                          <a:effectLst/>
                          <a:latin typeface="Arial Narrow" panose="020B0606020202030204" pitchFamily="34" charset="0"/>
                        </a:rPr>
                        <a:t>Estrategia </a:t>
                      </a:r>
                      <a:r>
                        <a:rPr lang="it-IT" sz="2800" u="none" strike="noStrike" dirty="0">
                          <a:effectLst/>
                          <a:latin typeface="Arial Narrow" panose="020B0606020202030204" pitchFamily="34" charset="0"/>
                        </a:rPr>
                        <a:t>Esp (I+D PRIV)</a:t>
                      </a:r>
                      <a:endParaRPr lang="it-IT"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b="0" i="0" u="none" strike="noStrike" dirty="0" smtClean="0">
                          <a:solidFill>
                            <a:srgbClr val="000000"/>
                          </a:solidFill>
                          <a:effectLst/>
                          <a:latin typeface="Arial Narrow" panose="020B0606020202030204" pitchFamily="34" charset="0"/>
                        </a:rPr>
                        <a:t>YA</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370840">
                <a:tc>
                  <a:txBody>
                    <a:bodyPr/>
                    <a:lstStyle/>
                    <a:p>
                      <a:pPr algn="ctr" fontAlgn="ctr"/>
                      <a:r>
                        <a:rPr lang="es-ES" sz="2800" u="none" strike="noStrike" dirty="0" smtClean="0">
                          <a:effectLst/>
                          <a:latin typeface="Arial Narrow" panose="020B0606020202030204" pitchFamily="34" charset="0"/>
                        </a:rPr>
                        <a:t>OT2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Banda </a:t>
                      </a:r>
                      <a:r>
                        <a:rPr lang="es-ES" sz="2800" u="none" strike="noStrike" dirty="0">
                          <a:effectLst/>
                          <a:latin typeface="Arial Narrow" panose="020B0606020202030204" pitchFamily="34" charset="0"/>
                        </a:rPr>
                        <a:t>Ancha</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1400" b="0" i="0" u="none" strike="noStrike" dirty="0" smtClean="0">
                          <a:solidFill>
                            <a:srgbClr val="000000"/>
                          </a:solidFill>
                          <a:effectLst/>
                          <a:latin typeface="Arial Narrow" panose="020B0606020202030204" pitchFamily="34" charset="0"/>
                        </a:rPr>
                        <a:t>Plan sectorial?</a:t>
                      </a:r>
                      <a:endParaRPr lang="es-ES" sz="14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370840">
                <a:tc>
                  <a:txBody>
                    <a:bodyPr/>
                    <a:lstStyle/>
                    <a:p>
                      <a:pPr algn="ctr" fontAlgn="ctr"/>
                      <a:r>
                        <a:rPr lang="es-ES" sz="2800" u="none" strike="noStrike" dirty="0" smtClean="0">
                          <a:effectLst/>
                          <a:latin typeface="Arial Narrow" panose="020B0606020202030204" pitchFamily="34" charset="0"/>
                        </a:rPr>
                        <a:t>OT2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Sociedad </a:t>
                      </a:r>
                      <a:r>
                        <a:rPr lang="es-ES" sz="2800" u="none" strike="noStrike" dirty="0">
                          <a:effectLst/>
                          <a:latin typeface="Arial Narrow" panose="020B0606020202030204" pitchFamily="34" charset="0"/>
                        </a:rPr>
                        <a:t>de la </a:t>
                      </a:r>
                      <a:r>
                        <a:rPr lang="es-ES" sz="2800" u="none" strike="noStrike" dirty="0" err="1" smtClean="0">
                          <a:effectLst/>
                          <a:latin typeface="Arial Narrow" panose="020B0606020202030204" pitchFamily="34" charset="0"/>
                        </a:rPr>
                        <a:t>Info</a:t>
                      </a:r>
                      <a:r>
                        <a:rPr lang="es-ES" sz="2800" u="none" strike="noStrike" dirty="0" smtClean="0">
                          <a:effectLst/>
                          <a:latin typeface="Arial Narrow" panose="020B0606020202030204" pitchFamily="34" charset="0"/>
                        </a:rPr>
                        <a:t> (público)</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b="0" i="0" u="none" strike="noStrike" dirty="0" smtClean="0">
                          <a:solidFill>
                            <a:srgbClr val="000000"/>
                          </a:solidFill>
                          <a:effectLst/>
                          <a:latin typeface="Arial Narrow" panose="020B0606020202030204" pitchFamily="34" charset="0"/>
                        </a:rPr>
                        <a:t>?</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370840">
                <a:tc>
                  <a:txBody>
                    <a:bodyPr/>
                    <a:lstStyle/>
                    <a:p>
                      <a:pPr algn="ctr" fontAlgn="ctr"/>
                      <a:r>
                        <a:rPr lang="es-ES" sz="2800" u="none" strike="noStrike" dirty="0" smtClean="0">
                          <a:effectLst/>
                          <a:latin typeface="Arial Narrow" panose="020B0606020202030204" pitchFamily="34" charset="0"/>
                        </a:rPr>
                        <a:t>OT2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Sociedad </a:t>
                      </a:r>
                      <a:r>
                        <a:rPr lang="es-ES" sz="2800" u="none" strike="noStrike" dirty="0">
                          <a:effectLst/>
                          <a:latin typeface="Arial Narrow" panose="020B0606020202030204" pitchFamily="34" charset="0"/>
                        </a:rPr>
                        <a:t>de la </a:t>
                      </a:r>
                      <a:r>
                        <a:rPr lang="es-ES" sz="2800" u="none" strike="noStrike" dirty="0" err="1">
                          <a:effectLst/>
                          <a:latin typeface="Arial Narrow" panose="020B0606020202030204" pitchFamily="34" charset="0"/>
                        </a:rPr>
                        <a:t>Info</a:t>
                      </a:r>
                      <a:r>
                        <a:rPr lang="es-ES" sz="2800" u="none" strike="noStrike" dirty="0">
                          <a:effectLst/>
                          <a:latin typeface="Arial Narrow" panose="020B0606020202030204" pitchFamily="34" charset="0"/>
                        </a:rPr>
                        <a:t> </a:t>
                      </a:r>
                      <a:r>
                        <a:rPr lang="es-ES" sz="2800" u="none" strike="noStrike" dirty="0" smtClean="0">
                          <a:effectLst/>
                          <a:latin typeface="Arial Narrow" panose="020B0606020202030204" pitchFamily="34" charset="0"/>
                        </a:rPr>
                        <a:t>(privado)</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b="0" i="0" u="none" strike="noStrike" dirty="0" smtClean="0">
                          <a:solidFill>
                            <a:srgbClr val="000000"/>
                          </a:solidFill>
                          <a:effectLst/>
                          <a:latin typeface="Arial Narrow" panose="020B0606020202030204" pitchFamily="34" charset="0"/>
                        </a:rPr>
                        <a:t>?</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370840">
                <a:tc>
                  <a:txBody>
                    <a:bodyPr/>
                    <a:lstStyle/>
                    <a:p>
                      <a:pPr algn="ctr" fontAlgn="ctr"/>
                      <a:r>
                        <a:rPr lang="es-ES" sz="2800" u="none" strike="noStrike" dirty="0" smtClean="0">
                          <a:effectLst/>
                          <a:latin typeface="Arial Narrow" panose="020B0606020202030204" pitchFamily="34" charset="0"/>
                        </a:rPr>
                        <a:t>OT3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Internacionalización</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b="0" i="0" u="none" strike="noStrike" dirty="0" smtClean="0">
                          <a:solidFill>
                            <a:srgbClr val="000000"/>
                          </a:solidFill>
                          <a:effectLst/>
                          <a:latin typeface="Arial Narrow" panose="020B0606020202030204" pitchFamily="34" charset="0"/>
                        </a:rPr>
                        <a:t>NO</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NO</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370840">
                <a:tc>
                  <a:txBody>
                    <a:bodyPr/>
                    <a:lstStyle/>
                    <a:p>
                      <a:pPr algn="ctr" fontAlgn="ctr"/>
                      <a:r>
                        <a:rPr lang="es-ES" sz="2800" u="none" strike="noStrike" dirty="0" smtClean="0">
                          <a:effectLst/>
                          <a:latin typeface="Arial Narrow" panose="020B0606020202030204" pitchFamily="34" charset="0"/>
                        </a:rPr>
                        <a:t>OT4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EE </a:t>
                      </a:r>
                      <a:r>
                        <a:rPr lang="es-ES" sz="2800" u="none" strike="noStrike" dirty="0">
                          <a:effectLst/>
                          <a:latin typeface="Arial Narrow" panose="020B0606020202030204" pitchFamily="34" charset="0"/>
                        </a:rPr>
                        <a:t>Pública</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dirty="0" smtClean="0">
                          <a:solidFill>
                            <a:srgbClr val="000000"/>
                          </a:solidFill>
                          <a:effectLst/>
                          <a:latin typeface="Arial Narrow" panose="020B0606020202030204" pitchFamily="34" charset="0"/>
                        </a:rPr>
                        <a:t>Plan sectorial?</a:t>
                      </a:r>
                    </a:p>
                    <a:p>
                      <a:pPr algn="ctr" fontAlgn="ctr"/>
                      <a:endParaRPr lang="es-ES" sz="14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370840">
                <a:tc>
                  <a:txBody>
                    <a:bodyPr/>
                    <a:lstStyle/>
                    <a:p>
                      <a:pPr algn="ctr" fontAlgn="ctr"/>
                      <a:r>
                        <a:rPr lang="es-ES" sz="2800" u="none" strike="noStrike" dirty="0" smtClean="0">
                          <a:effectLst/>
                          <a:latin typeface="Arial Narrow" panose="020B0606020202030204" pitchFamily="34" charset="0"/>
                        </a:rPr>
                        <a:t>OT4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EE </a:t>
                      </a:r>
                      <a:r>
                        <a:rPr lang="es-ES" sz="2800" u="none" strike="noStrike" dirty="0">
                          <a:effectLst/>
                          <a:latin typeface="Arial Narrow" panose="020B0606020202030204" pitchFamily="34" charset="0"/>
                        </a:rPr>
                        <a:t>Privada</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dirty="0" smtClean="0">
                          <a:solidFill>
                            <a:srgbClr val="000000"/>
                          </a:solidFill>
                          <a:effectLst/>
                          <a:latin typeface="Arial Narrow" panose="020B0606020202030204" pitchFamily="34" charset="0"/>
                        </a:rPr>
                        <a:t>Plan sectorial?</a:t>
                      </a:r>
                    </a:p>
                    <a:p>
                      <a:pPr algn="ctr" fontAlgn="ctr"/>
                      <a:endParaRPr lang="es-ES" sz="14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370840">
                <a:tc>
                  <a:txBody>
                    <a:bodyPr/>
                    <a:lstStyle/>
                    <a:p>
                      <a:pPr algn="ctr" fontAlgn="ctr"/>
                      <a:r>
                        <a:rPr lang="es-ES" sz="2800" u="none" strike="noStrike" dirty="0" smtClean="0">
                          <a:effectLst/>
                          <a:latin typeface="Arial Narrow" panose="020B0606020202030204" pitchFamily="34" charset="0"/>
                        </a:rPr>
                        <a:t>OT4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Interconexiones</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b="0" i="0" u="none" strike="noStrike" dirty="0" smtClean="0">
                          <a:solidFill>
                            <a:srgbClr val="000000"/>
                          </a:solidFill>
                          <a:effectLst/>
                          <a:latin typeface="Arial Narrow" panose="020B0606020202030204" pitchFamily="34" charset="0"/>
                        </a:rPr>
                        <a:t>NO</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NO</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370840">
                <a:tc>
                  <a:txBody>
                    <a:bodyPr/>
                    <a:lstStyle/>
                    <a:p>
                      <a:pPr algn="ctr" fontAlgn="ctr"/>
                      <a:r>
                        <a:rPr lang="es-ES" sz="2800" u="none" strike="noStrike" dirty="0" smtClean="0">
                          <a:effectLst/>
                          <a:latin typeface="Arial Narrow" panose="020B0606020202030204" pitchFamily="34" charset="0"/>
                        </a:rPr>
                        <a:t>OT6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Depuración</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b="0" i="0" u="none" strike="noStrike" dirty="0" smtClean="0">
                          <a:solidFill>
                            <a:srgbClr val="000000"/>
                          </a:solidFill>
                          <a:effectLst/>
                          <a:latin typeface="Arial Narrow" panose="020B0606020202030204" pitchFamily="34" charset="0"/>
                        </a:rPr>
                        <a:t>YA</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370840">
                <a:tc>
                  <a:txBody>
                    <a:bodyPr/>
                    <a:lstStyle/>
                    <a:p>
                      <a:pPr algn="ctr" fontAlgn="ctr"/>
                      <a:r>
                        <a:rPr lang="es-ES" sz="2800" u="none" strike="noStrike" dirty="0" smtClean="0">
                          <a:effectLst/>
                          <a:latin typeface="Arial Narrow" panose="020B0606020202030204" pitchFamily="34" charset="0"/>
                        </a:rPr>
                        <a:t>OT7 </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u="none" strike="noStrike" dirty="0" smtClean="0">
                          <a:effectLst/>
                          <a:latin typeface="Arial Narrow" panose="020B0606020202030204" pitchFamily="34" charset="0"/>
                        </a:rPr>
                        <a:t>Ferrocarril</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b="0" i="0" u="none" strike="noStrike" dirty="0" smtClean="0">
                          <a:solidFill>
                            <a:srgbClr val="000000"/>
                          </a:solidFill>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370840">
                <a:tc>
                  <a:txBody>
                    <a:bodyPr/>
                    <a:lstStyle/>
                    <a:p>
                      <a:pPr algn="ctr" fontAlgn="ct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s-ES" sz="2800" b="0" i="0" u="none" strike="noStrike" dirty="0" smtClean="0">
                          <a:solidFill>
                            <a:srgbClr val="000000"/>
                          </a:solidFill>
                          <a:effectLst/>
                          <a:latin typeface="Arial Narrow" panose="020B0606020202030204" pitchFamily="34" charset="0"/>
                        </a:rPr>
                        <a:t>Urbano</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ES" sz="2800" b="0" i="0" u="none" strike="noStrike" dirty="0" smtClean="0">
                          <a:solidFill>
                            <a:srgbClr val="000000"/>
                          </a:solidFill>
                          <a:effectLst/>
                          <a:latin typeface="Arial Narrow" panose="020B0606020202030204" pitchFamily="34" charset="0"/>
                        </a:rPr>
                        <a:t>NO</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NO</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s-ES" sz="2800" b="0" i="0" u="none" strike="noStrike" dirty="0" smtClean="0">
                          <a:solidFill>
                            <a:srgbClr val="000000"/>
                          </a:solidFill>
                          <a:effectLst/>
                          <a:latin typeface="Arial Narrow" panose="020B0606020202030204" pitchFamily="34" charset="0"/>
                        </a:rPr>
                        <a:t>SI</a:t>
                      </a:r>
                      <a:endParaRPr lang="es-ES" sz="28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bl>
          </a:graphicData>
        </a:graphic>
      </p:graphicFrame>
      <p:sp>
        <p:nvSpPr>
          <p:cNvPr id="4" name="3 Marcador de número de diapositiva"/>
          <p:cNvSpPr>
            <a:spLocks noGrp="1"/>
          </p:cNvSpPr>
          <p:nvPr>
            <p:ph type="sldNum" sz="quarter" idx="10"/>
          </p:nvPr>
        </p:nvSpPr>
        <p:spPr/>
        <p:txBody>
          <a:bodyPr/>
          <a:lstStyle/>
          <a:p>
            <a:pPr>
              <a:defRPr/>
            </a:pPr>
            <a:fld id="{E75F0CB2-3054-43E4-81E4-4A4B8653FC62}" type="slidenum">
              <a:rPr lang="es-ES" smtClean="0"/>
              <a:pPr>
                <a:defRPr/>
              </a:pPr>
              <a:t>18</a:t>
            </a:fld>
            <a:endParaRPr lang="es-ES"/>
          </a:p>
        </p:txBody>
      </p:sp>
    </p:spTree>
    <p:extLst>
      <p:ext uri="{BB962C8B-B14F-4D97-AF65-F5344CB8AC3E}">
        <p14:creationId xmlns:p14="http://schemas.microsoft.com/office/powerpoint/2010/main" val="4078365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2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rgbClr val="004E6D"/>
                </a:solidFill>
                <a:latin typeface="Arial" pitchFamily="34" charset="0"/>
              </a:defRPr>
            </a:lvl1pPr>
            <a:lvl2pPr marL="742950" indent="-285750" eaLnBrk="0" hangingPunct="0">
              <a:spcBef>
                <a:spcPct val="20000"/>
              </a:spcBef>
              <a:buClr>
                <a:schemeClr val="accent1"/>
              </a:buClr>
              <a:buSzPct val="85000"/>
              <a:buFont typeface="Wingdings 2" pitchFamily="18" charset="2"/>
              <a:buChar char=""/>
              <a:defRPr sz="2400">
                <a:solidFill>
                  <a:srgbClr val="004E6D"/>
                </a:solidFill>
                <a:latin typeface="Arial" pitchFamily="34" charset="0"/>
              </a:defRPr>
            </a:lvl2pPr>
            <a:lvl3pPr marL="1143000" indent="-228600" eaLnBrk="0" hangingPunct="0">
              <a:spcBef>
                <a:spcPct val="20000"/>
              </a:spcBef>
              <a:buClr>
                <a:schemeClr val="accent2"/>
              </a:buClr>
              <a:buSzPct val="70000"/>
              <a:buFont typeface="Wingdings 2" pitchFamily="18" charset="2"/>
              <a:buChar char=""/>
              <a:defRPr sz="2100">
                <a:solidFill>
                  <a:srgbClr val="004E6D"/>
                </a:solidFill>
                <a:latin typeface="Arial" pitchFamily="34" charset="0"/>
              </a:defRPr>
            </a:lvl3pPr>
            <a:lvl4pPr marL="1600200" indent="-228600" eaLnBrk="0" hangingPunct="0">
              <a:spcBef>
                <a:spcPct val="20000"/>
              </a:spcBef>
              <a:buClr>
                <a:srgbClr val="0BD0D9"/>
              </a:buClr>
              <a:buSzPct val="65000"/>
              <a:buFont typeface="Wingdings 2" pitchFamily="18" charset="2"/>
              <a:buChar char=""/>
              <a:defRPr sz="2000">
                <a:solidFill>
                  <a:srgbClr val="004E6D"/>
                </a:solidFill>
                <a:latin typeface="Arial" pitchFamily="34" charset="0"/>
              </a:defRPr>
            </a:lvl4pPr>
            <a:lvl5pPr marL="2057400" indent="-228600" eaLnBrk="0" hangingPunct="0">
              <a:spcBef>
                <a:spcPct val="20000"/>
              </a:spcBef>
              <a:buClr>
                <a:srgbClr val="10CF9B"/>
              </a:buClr>
              <a:buSzPct val="65000"/>
              <a:buFont typeface="Wingdings 2" pitchFamily="18" charset="2"/>
              <a:buChar char=""/>
              <a:defRPr sz="2000">
                <a:solidFill>
                  <a:srgbClr val="004E6D"/>
                </a:solidFill>
                <a:latin typeface="Arial" pitchFamily="34"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9pPr>
          </a:lstStyle>
          <a:p>
            <a:pPr eaLnBrk="1" fontAlgn="base" hangingPunct="1">
              <a:spcBef>
                <a:spcPct val="0"/>
              </a:spcBef>
              <a:spcAft>
                <a:spcPct val="0"/>
              </a:spcAft>
              <a:buClrTx/>
              <a:buSzTx/>
              <a:buFontTx/>
              <a:buNone/>
            </a:pPr>
            <a:r>
              <a:rPr lang="fr-FR" altLang="en-US" sz="1800" smtClean="0">
                <a:solidFill>
                  <a:schemeClr val="tx1"/>
                </a:solidFill>
                <a:cs typeface="Arial" pitchFamily="34" charset="0"/>
              </a:rPr>
              <a:t> </a:t>
            </a:r>
            <a:fld id="{F7AA31F7-68D2-4F65-A129-1EF4B03E8AB0}" type="slidenum">
              <a:rPr lang="fr-FR" altLang="en-US" sz="1200" baseline="30000" smtClean="0">
                <a:solidFill>
                  <a:schemeClr val="tx1"/>
                </a:solidFill>
                <a:cs typeface="Arial" pitchFamily="34" charset="0"/>
              </a:rPr>
              <a:pPr eaLnBrk="1" fontAlgn="base" hangingPunct="1">
                <a:spcBef>
                  <a:spcPct val="0"/>
                </a:spcBef>
                <a:spcAft>
                  <a:spcPct val="0"/>
                </a:spcAft>
                <a:buClrTx/>
                <a:buSzTx/>
                <a:buFontTx/>
                <a:buNone/>
              </a:pPr>
              <a:t>19</a:t>
            </a:fld>
            <a:endParaRPr lang="fr-FR" altLang="en-US" sz="1200" baseline="30000" smtClean="0">
              <a:solidFill>
                <a:schemeClr val="tx1"/>
              </a:solidFill>
              <a:cs typeface="Arial" pitchFamily="34" charset="0"/>
            </a:endParaRPr>
          </a:p>
        </p:txBody>
      </p:sp>
      <p:sp>
        <p:nvSpPr>
          <p:cNvPr id="8" name="2 Título"/>
          <p:cNvSpPr txBox="1">
            <a:spLocks/>
          </p:cNvSpPr>
          <p:nvPr/>
        </p:nvSpPr>
        <p:spPr>
          <a:xfrm>
            <a:off x="2843213" y="333375"/>
            <a:ext cx="5113337" cy="547688"/>
          </a:xfrm>
          <a:prstGeom prst="rect">
            <a:avLst/>
          </a:prstGeom>
        </p:spPr>
        <p:txBody>
          <a:bodyPr lIns="0" tIns="0" rIns="0" bIns="0" anchor="ctr"/>
          <a:lstStyle/>
          <a:p>
            <a:pPr algn="ctr" fontAlgn="auto">
              <a:spcAft>
                <a:spcPts val="0"/>
              </a:spcAft>
              <a:defRPr/>
            </a:pPr>
            <a:r>
              <a:rPr lang="es-ES" sz="2600" b="1" dirty="0" smtClean="0">
                <a:solidFill>
                  <a:schemeClr val="tx2">
                    <a:lumMod val="50000"/>
                  </a:schemeClr>
                </a:solidFill>
                <a:effectLst>
                  <a:outerShdw blurRad="38100" dist="38100" dir="2700000" algn="tl">
                    <a:srgbClr val="000000">
                      <a:alpha val="43137"/>
                    </a:srgbClr>
                  </a:outerShdw>
                </a:effectLst>
                <a:latin typeface="Calibri" pitchFamily="34" charset="0"/>
                <a:cs typeface="+mn-cs"/>
              </a:rPr>
              <a:t>TIPOS DE EVALUACIONES</a:t>
            </a:r>
            <a:endParaRPr lang="es-ES" sz="2600" b="1" dirty="0">
              <a:solidFill>
                <a:schemeClr val="tx2">
                  <a:lumMod val="50000"/>
                </a:schemeClr>
              </a:solidFill>
              <a:effectLst>
                <a:outerShdw blurRad="38100" dist="38100" dir="2700000" algn="tl">
                  <a:srgbClr val="000000">
                    <a:alpha val="43137"/>
                  </a:srgbClr>
                </a:outerShdw>
              </a:effectLst>
              <a:latin typeface="Calibri" pitchFamily="34" charset="0"/>
              <a:cs typeface="+mn-cs"/>
            </a:endParaRPr>
          </a:p>
        </p:txBody>
      </p:sp>
      <p:sp>
        <p:nvSpPr>
          <p:cNvPr id="5" name="4 CuadroTexto"/>
          <p:cNvSpPr txBox="1"/>
          <p:nvPr/>
        </p:nvSpPr>
        <p:spPr>
          <a:xfrm>
            <a:off x="107950" y="1125538"/>
            <a:ext cx="8856663" cy="6370975"/>
          </a:xfrm>
          <a:prstGeom prst="rect">
            <a:avLst/>
          </a:prstGeom>
          <a:noFill/>
        </p:spPr>
        <p:txBody>
          <a:bodyPr>
            <a:spAutoFit/>
          </a:bodyPr>
          <a:lstStyle/>
          <a:p>
            <a:pPr marL="639763" lvl="1" indent="-457200" algn="just" fontAlgn="auto">
              <a:spcBef>
                <a:spcPts val="0"/>
              </a:spcBef>
              <a:spcAft>
                <a:spcPts val="1200"/>
              </a:spcAft>
              <a:buClr>
                <a:srgbClr val="FF6600"/>
              </a:buClr>
              <a:buSzPct val="150000"/>
              <a:buFont typeface="Arial" panose="020B0604020202020204" pitchFamily="34" charset="0"/>
              <a:buChar char="•"/>
              <a:defRPr/>
            </a:pPr>
            <a:r>
              <a:rPr lang="es-ES" sz="2800" b="1" dirty="0" smtClean="0">
                <a:solidFill>
                  <a:schemeClr val="accent1">
                    <a:lumMod val="75000"/>
                  </a:schemeClr>
                </a:solidFill>
                <a:latin typeface="Arial Narrow" panose="020B0606020202030204" pitchFamily="34" charset="0"/>
                <a:cs typeface="+mn-cs"/>
              </a:rPr>
              <a:t>Análisis Coste Beneficio</a:t>
            </a:r>
            <a:r>
              <a:rPr lang="es-ES" sz="2800" dirty="0" smtClean="0">
                <a:solidFill>
                  <a:schemeClr val="accent1">
                    <a:lumMod val="75000"/>
                  </a:schemeClr>
                </a:solidFill>
                <a:latin typeface="Arial Narrow" panose="020B0606020202030204" pitchFamily="34" charset="0"/>
                <a:cs typeface="+mn-cs"/>
              </a:rPr>
              <a:t>.</a:t>
            </a:r>
          </a:p>
          <a:p>
            <a:pPr marL="639763" lvl="1" indent="-457200" algn="just" fontAlgn="auto">
              <a:spcBef>
                <a:spcPts val="0"/>
              </a:spcBef>
              <a:spcAft>
                <a:spcPts val="1200"/>
              </a:spcAft>
              <a:buClr>
                <a:srgbClr val="FF6600"/>
              </a:buClr>
              <a:buSzPct val="150000"/>
              <a:buFont typeface="Arial" panose="020B0604020202020204" pitchFamily="34" charset="0"/>
              <a:buChar char="•"/>
              <a:defRPr/>
            </a:pPr>
            <a:r>
              <a:rPr lang="es-ES" sz="2800" dirty="0" smtClean="0">
                <a:solidFill>
                  <a:schemeClr val="accent1">
                    <a:lumMod val="75000"/>
                  </a:schemeClr>
                </a:solidFill>
                <a:latin typeface="Arial Narrow" panose="020B0606020202030204" pitchFamily="34" charset="0"/>
                <a:cs typeface="+mn-cs"/>
              </a:rPr>
              <a:t>Evaluación</a:t>
            </a:r>
            <a:r>
              <a:rPr lang="es-ES" sz="2800" b="1" dirty="0" smtClean="0">
                <a:solidFill>
                  <a:schemeClr val="accent1">
                    <a:lumMod val="75000"/>
                  </a:schemeClr>
                </a:solidFill>
                <a:latin typeface="Arial Narrow" panose="020B0606020202030204" pitchFamily="34" charset="0"/>
                <a:cs typeface="+mn-cs"/>
              </a:rPr>
              <a:t> </a:t>
            </a:r>
            <a:r>
              <a:rPr lang="es-ES" sz="2800" dirty="0" smtClean="0">
                <a:solidFill>
                  <a:schemeClr val="accent1">
                    <a:lumMod val="75000"/>
                  </a:schemeClr>
                </a:solidFill>
                <a:latin typeface="Arial Narrow" panose="020B0606020202030204" pitchFamily="34" charset="0"/>
                <a:cs typeface="+mn-cs"/>
              </a:rPr>
              <a:t>de</a:t>
            </a:r>
            <a:r>
              <a:rPr lang="es-ES" sz="2800" b="1" dirty="0" smtClean="0">
                <a:solidFill>
                  <a:schemeClr val="accent1">
                    <a:lumMod val="75000"/>
                  </a:schemeClr>
                </a:solidFill>
                <a:latin typeface="Arial Narrow" panose="020B0606020202030204" pitchFamily="34" charset="0"/>
                <a:cs typeface="+mn-cs"/>
              </a:rPr>
              <a:t> Eficiencia</a:t>
            </a:r>
            <a:r>
              <a:rPr lang="es-ES" sz="2800" dirty="0" smtClean="0">
                <a:solidFill>
                  <a:schemeClr val="accent1">
                    <a:lumMod val="75000"/>
                  </a:schemeClr>
                </a:solidFill>
                <a:latin typeface="Arial Narrow" panose="020B0606020202030204" pitchFamily="34" charset="0"/>
                <a:cs typeface="+mn-cs"/>
              </a:rPr>
              <a:t>. (menores recursos)</a:t>
            </a:r>
          </a:p>
          <a:p>
            <a:pPr marL="639763" lvl="1" indent="-457200" algn="just" fontAlgn="auto">
              <a:spcBef>
                <a:spcPts val="0"/>
              </a:spcBef>
              <a:spcAft>
                <a:spcPts val="1200"/>
              </a:spcAft>
              <a:buClr>
                <a:srgbClr val="FF6600"/>
              </a:buClr>
              <a:buSzPct val="150000"/>
              <a:buFont typeface="Arial" panose="020B0604020202020204" pitchFamily="34" charset="0"/>
              <a:buChar char="•"/>
              <a:defRPr/>
            </a:pPr>
            <a:r>
              <a:rPr lang="es-ES" sz="2800" dirty="0" smtClean="0">
                <a:solidFill>
                  <a:schemeClr val="accent1">
                    <a:lumMod val="75000"/>
                  </a:schemeClr>
                </a:solidFill>
                <a:latin typeface="Arial Narrow" panose="020B0606020202030204" pitchFamily="34" charset="0"/>
                <a:cs typeface="+mn-cs"/>
              </a:rPr>
              <a:t>Evaluación</a:t>
            </a:r>
            <a:r>
              <a:rPr lang="es-ES" sz="2800" b="1" dirty="0" smtClean="0">
                <a:solidFill>
                  <a:schemeClr val="accent1">
                    <a:lumMod val="75000"/>
                  </a:schemeClr>
                </a:solidFill>
                <a:latin typeface="Arial Narrow" panose="020B0606020202030204" pitchFamily="34" charset="0"/>
                <a:cs typeface="+mn-cs"/>
              </a:rPr>
              <a:t> </a:t>
            </a:r>
            <a:r>
              <a:rPr lang="es-ES" sz="2800" dirty="0" smtClean="0">
                <a:solidFill>
                  <a:schemeClr val="accent1">
                    <a:lumMod val="75000"/>
                  </a:schemeClr>
                </a:solidFill>
                <a:latin typeface="Arial Narrow" panose="020B0606020202030204" pitchFamily="34" charset="0"/>
                <a:cs typeface="+mn-cs"/>
              </a:rPr>
              <a:t>de</a:t>
            </a:r>
            <a:r>
              <a:rPr lang="es-ES" sz="2800" b="1" dirty="0" smtClean="0">
                <a:solidFill>
                  <a:schemeClr val="accent1">
                    <a:lumMod val="75000"/>
                  </a:schemeClr>
                </a:solidFill>
                <a:latin typeface="Arial Narrow" panose="020B0606020202030204" pitchFamily="34" charset="0"/>
                <a:cs typeface="+mn-cs"/>
              </a:rPr>
              <a:t> diseño</a:t>
            </a:r>
            <a:r>
              <a:rPr lang="es-ES" sz="2800" dirty="0" smtClean="0">
                <a:solidFill>
                  <a:schemeClr val="accent1">
                    <a:lumMod val="75000"/>
                  </a:schemeClr>
                </a:solidFill>
                <a:latin typeface="Arial Narrow" panose="020B0606020202030204" pitchFamily="34" charset="0"/>
                <a:cs typeface="+mn-cs"/>
              </a:rPr>
              <a:t>. (la ex ante de los PO)</a:t>
            </a:r>
          </a:p>
          <a:p>
            <a:pPr marL="639763" lvl="1" indent="-457200" algn="just" fontAlgn="auto">
              <a:spcBef>
                <a:spcPts val="0"/>
              </a:spcBef>
              <a:spcAft>
                <a:spcPts val="1200"/>
              </a:spcAft>
              <a:buClr>
                <a:srgbClr val="FF6600"/>
              </a:buClr>
              <a:buSzPct val="150000"/>
              <a:buFont typeface="Arial" panose="020B0604020202020204" pitchFamily="34" charset="0"/>
              <a:buChar char="•"/>
              <a:defRPr/>
            </a:pPr>
            <a:r>
              <a:rPr lang="es-ES" sz="2800" dirty="0" smtClean="0">
                <a:solidFill>
                  <a:schemeClr val="accent1">
                    <a:lumMod val="75000"/>
                  </a:schemeClr>
                </a:solidFill>
                <a:latin typeface="Arial Narrow" panose="020B0606020202030204" pitchFamily="34" charset="0"/>
                <a:cs typeface="+mn-cs"/>
              </a:rPr>
              <a:t>Evaluación </a:t>
            </a:r>
            <a:r>
              <a:rPr lang="es-ES" sz="2800" b="1" dirty="0" smtClean="0">
                <a:solidFill>
                  <a:schemeClr val="accent1">
                    <a:lumMod val="75000"/>
                  </a:schemeClr>
                </a:solidFill>
                <a:latin typeface="Arial Narrow" panose="020B0606020202030204" pitchFamily="34" charset="0"/>
                <a:cs typeface="+mn-cs"/>
              </a:rPr>
              <a:t>intermedia</a:t>
            </a:r>
            <a:r>
              <a:rPr lang="es-ES" sz="2800" dirty="0" smtClean="0">
                <a:solidFill>
                  <a:schemeClr val="accent1">
                    <a:lumMod val="75000"/>
                  </a:schemeClr>
                </a:solidFill>
                <a:latin typeface="Arial Narrow" panose="020B0606020202030204" pitchFamily="34" charset="0"/>
                <a:cs typeface="+mn-cs"/>
              </a:rPr>
              <a:t>. (marco de rendimiento)</a:t>
            </a:r>
          </a:p>
          <a:p>
            <a:pPr marL="639763" lvl="1" indent="-457200" algn="just" fontAlgn="auto">
              <a:spcBef>
                <a:spcPts val="0"/>
              </a:spcBef>
              <a:spcAft>
                <a:spcPts val="1200"/>
              </a:spcAft>
              <a:buClr>
                <a:srgbClr val="FF6600"/>
              </a:buClr>
              <a:buSzPct val="150000"/>
              <a:buFont typeface="Arial" panose="020B0604020202020204" pitchFamily="34" charset="0"/>
              <a:buChar char="•"/>
              <a:defRPr/>
            </a:pPr>
            <a:r>
              <a:rPr lang="es-ES" sz="2800" dirty="0" smtClean="0">
                <a:solidFill>
                  <a:schemeClr val="accent1">
                    <a:lumMod val="75000"/>
                  </a:schemeClr>
                </a:solidFill>
                <a:latin typeface="Arial Narrow" panose="020B0606020202030204" pitchFamily="34" charset="0"/>
                <a:cs typeface="+mn-cs"/>
              </a:rPr>
              <a:t>Evaluación de </a:t>
            </a:r>
            <a:r>
              <a:rPr lang="es-ES" sz="2800" b="1" dirty="0" smtClean="0">
                <a:solidFill>
                  <a:schemeClr val="accent1">
                    <a:lumMod val="75000"/>
                  </a:schemeClr>
                </a:solidFill>
                <a:latin typeface="Arial Narrow" panose="020B0606020202030204" pitchFamily="34" charset="0"/>
                <a:cs typeface="+mn-cs"/>
              </a:rPr>
              <a:t>alternativas</a:t>
            </a:r>
            <a:r>
              <a:rPr lang="es-ES" sz="2800" dirty="0" smtClean="0">
                <a:solidFill>
                  <a:schemeClr val="accent1">
                    <a:lumMod val="75000"/>
                  </a:schemeClr>
                </a:solidFill>
                <a:latin typeface="Arial Narrow" panose="020B0606020202030204" pitchFamily="34" charset="0"/>
                <a:cs typeface="+mn-cs"/>
              </a:rPr>
              <a:t>.(incluidas en el plan sectorial)</a:t>
            </a:r>
          </a:p>
          <a:p>
            <a:pPr marL="639763" lvl="1" indent="-457200" algn="just" fontAlgn="auto">
              <a:spcBef>
                <a:spcPts val="0"/>
              </a:spcBef>
              <a:spcAft>
                <a:spcPts val="1200"/>
              </a:spcAft>
              <a:buClr>
                <a:srgbClr val="FF6600"/>
              </a:buClr>
              <a:buSzPct val="150000"/>
              <a:buFont typeface="Arial" panose="020B0604020202020204" pitchFamily="34" charset="0"/>
              <a:buChar char="•"/>
              <a:defRPr/>
            </a:pPr>
            <a:r>
              <a:rPr lang="es-ES" sz="2800" dirty="0" smtClean="0">
                <a:solidFill>
                  <a:schemeClr val="accent1">
                    <a:lumMod val="75000"/>
                  </a:schemeClr>
                </a:solidFill>
                <a:latin typeface="Arial Narrow" panose="020B0606020202030204" pitchFamily="34" charset="0"/>
                <a:cs typeface="+mn-cs"/>
              </a:rPr>
              <a:t>Evaluación de la </a:t>
            </a:r>
            <a:r>
              <a:rPr lang="es-ES" sz="2800" b="1" dirty="0" smtClean="0">
                <a:solidFill>
                  <a:schemeClr val="accent1">
                    <a:lumMod val="75000"/>
                  </a:schemeClr>
                </a:solidFill>
                <a:latin typeface="Arial Narrow" panose="020B0606020202030204" pitchFamily="34" charset="0"/>
                <a:cs typeface="+mn-cs"/>
              </a:rPr>
              <a:t>calidad</a:t>
            </a:r>
            <a:r>
              <a:rPr lang="es-ES" sz="2800" dirty="0" smtClean="0">
                <a:solidFill>
                  <a:schemeClr val="accent1">
                    <a:lumMod val="75000"/>
                  </a:schemeClr>
                </a:solidFill>
                <a:latin typeface="Arial Narrow" panose="020B0606020202030204" pitchFamily="34" charset="0"/>
                <a:cs typeface="+mn-cs"/>
              </a:rPr>
              <a:t>.</a:t>
            </a:r>
          </a:p>
          <a:p>
            <a:pPr marL="639763" lvl="1" indent="-457200" algn="just" fontAlgn="auto">
              <a:spcBef>
                <a:spcPts val="0"/>
              </a:spcBef>
              <a:spcAft>
                <a:spcPts val="1200"/>
              </a:spcAft>
              <a:buClr>
                <a:srgbClr val="FF6600"/>
              </a:buClr>
              <a:buSzPct val="150000"/>
              <a:buFont typeface="Arial" panose="020B0604020202020204" pitchFamily="34" charset="0"/>
              <a:buChar char="•"/>
              <a:defRPr/>
            </a:pPr>
            <a:r>
              <a:rPr lang="es-ES" sz="2800" dirty="0" smtClean="0">
                <a:solidFill>
                  <a:schemeClr val="accent1">
                    <a:lumMod val="75000"/>
                  </a:schemeClr>
                </a:solidFill>
                <a:latin typeface="Arial Narrow" panose="020B0606020202030204" pitchFamily="34" charset="0"/>
                <a:cs typeface="+mn-cs"/>
              </a:rPr>
              <a:t>Evaluación de la </a:t>
            </a:r>
            <a:r>
              <a:rPr lang="es-ES" sz="2800" b="1" dirty="0" smtClean="0">
                <a:solidFill>
                  <a:schemeClr val="accent1">
                    <a:lumMod val="75000"/>
                  </a:schemeClr>
                </a:solidFill>
                <a:latin typeface="Arial Narrow" panose="020B0606020202030204" pitchFamily="34" charset="0"/>
                <a:cs typeface="+mn-cs"/>
              </a:rPr>
              <a:t>gestión</a:t>
            </a:r>
            <a:r>
              <a:rPr lang="es-ES" sz="2800" dirty="0" smtClean="0">
                <a:solidFill>
                  <a:schemeClr val="accent1">
                    <a:lumMod val="75000"/>
                  </a:schemeClr>
                </a:solidFill>
                <a:latin typeface="Arial Narrow" panose="020B0606020202030204" pitchFamily="34" charset="0"/>
                <a:cs typeface="+mn-cs"/>
              </a:rPr>
              <a:t>. (grado satisfacción de las </a:t>
            </a:r>
            <a:r>
              <a:rPr lang="es-ES" sz="2800" dirty="0" err="1" smtClean="0">
                <a:solidFill>
                  <a:schemeClr val="accent1">
                    <a:lumMod val="75000"/>
                  </a:schemeClr>
                </a:solidFill>
                <a:latin typeface="Arial Narrow" panose="020B0606020202030204" pitchFamily="34" charset="0"/>
                <a:cs typeface="+mn-cs"/>
              </a:rPr>
              <a:t>expect</a:t>
            </a:r>
            <a:r>
              <a:rPr lang="es-ES" sz="2800" dirty="0" smtClean="0">
                <a:solidFill>
                  <a:schemeClr val="accent1">
                    <a:lumMod val="75000"/>
                  </a:schemeClr>
                </a:solidFill>
                <a:latin typeface="Arial Narrow" panose="020B0606020202030204" pitchFamily="34" charset="0"/>
                <a:cs typeface="+mn-cs"/>
              </a:rPr>
              <a:t>.)</a:t>
            </a:r>
          </a:p>
          <a:p>
            <a:pPr marL="639763" lvl="1" indent="-457200" algn="just" fontAlgn="auto">
              <a:spcBef>
                <a:spcPts val="0"/>
              </a:spcBef>
              <a:spcAft>
                <a:spcPts val="1200"/>
              </a:spcAft>
              <a:buClr>
                <a:srgbClr val="FF6600"/>
              </a:buClr>
              <a:buSzPct val="150000"/>
              <a:buFont typeface="Arial" panose="020B0604020202020204" pitchFamily="34" charset="0"/>
              <a:buChar char="•"/>
              <a:defRPr/>
            </a:pPr>
            <a:r>
              <a:rPr lang="es-ES" sz="2800" dirty="0" smtClean="0">
                <a:solidFill>
                  <a:schemeClr val="accent1">
                    <a:lumMod val="75000"/>
                  </a:schemeClr>
                </a:solidFill>
                <a:latin typeface="Arial Narrow" panose="020B0606020202030204" pitchFamily="34" charset="0"/>
                <a:cs typeface="+mn-cs"/>
              </a:rPr>
              <a:t>Evaluación de las </a:t>
            </a:r>
            <a:r>
              <a:rPr lang="es-ES" sz="2800" b="1" dirty="0" smtClean="0">
                <a:solidFill>
                  <a:schemeClr val="accent1">
                    <a:lumMod val="75000"/>
                  </a:schemeClr>
                </a:solidFill>
                <a:latin typeface="Arial Narrow" panose="020B0606020202030204" pitchFamily="34" charset="0"/>
                <a:cs typeface="+mn-cs"/>
              </a:rPr>
              <a:t>buenas prácticas</a:t>
            </a:r>
            <a:r>
              <a:rPr lang="es-ES" sz="2800" dirty="0" smtClean="0">
                <a:solidFill>
                  <a:schemeClr val="accent1">
                    <a:lumMod val="75000"/>
                  </a:schemeClr>
                </a:solidFill>
                <a:latin typeface="Arial Narrow" panose="020B0606020202030204" pitchFamily="34" charset="0"/>
                <a:cs typeface="+mn-cs"/>
              </a:rPr>
              <a:t>.</a:t>
            </a:r>
          </a:p>
          <a:p>
            <a:pPr marL="639763" lvl="1" indent="-457200" algn="just" fontAlgn="auto">
              <a:spcBef>
                <a:spcPts val="0"/>
              </a:spcBef>
              <a:spcAft>
                <a:spcPts val="1200"/>
              </a:spcAft>
              <a:buClr>
                <a:srgbClr val="FF6600"/>
              </a:buClr>
              <a:buSzPct val="150000"/>
              <a:buFont typeface="Arial" panose="020B0604020202020204" pitchFamily="34" charset="0"/>
              <a:buChar char="•"/>
              <a:defRPr/>
            </a:pPr>
            <a:r>
              <a:rPr lang="es-ES" sz="2800" b="1" dirty="0" smtClean="0">
                <a:solidFill>
                  <a:schemeClr val="accent1">
                    <a:lumMod val="75000"/>
                  </a:schemeClr>
                </a:solidFill>
                <a:latin typeface="Arial Narrow" panose="020B0606020202030204" pitchFamily="34" charset="0"/>
                <a:cs typeface="+mn-cs"/>
              </a:rPr>
              <a:t>Meta evaluación</a:t>
            </a:r>
            <a:r>
              <a:rPr lang="es-ES" sz="2800" dirty="0" smtClean="0">
                <a:solidFill>
                  <a:schemeClr val="accent1">
                    <a:lumMod val="75000"/>
                  </a:schemeClr>
                </a:solidFill>
                <a:latin typeface="Arial Narrow" panose="020B0606020202030204" pitchFamily="34" charset="0"/>
                <a:cs typeface="+mn-cs"/>
              </a:rPr>
              <a:t>. (evaluación de la evaluación)</a:t>
            </a:r>
          </a:p>
          <a:p>
            <a:pPr marL="639763" lvl="1" indent="-457200" algn="just" fontAlgn="auto">
              <a:spcBef>
                <a:spcPts val="0"/>
              </a:spcBef>
              <a:spcAft>
                <a:spcPts val="1200"/>
              </a:spcAft>
              <a:buClr>
                <a:srgbClr val="FF6600"/>
              </a:buClr>
              <a:buSzPct val="150000"/>
              <a:buFont typeface="Arial" panose="020B0604020202020204" pitchFamily="34" charset="0"/>
              <a:buChar char="•"/>
              <a:defRPr/>
            </a:pPr>
            <a:r>
              <a:rPr lang="es-ES" sz="2800" dirty="0" smtClean="0">
                <a:solidFill>
                  <a:schemeClr val="accent1">
                    <a:lumMod val="75000"/>
                  </a:schemeClr>
                </a:solidFill>
                <a:latin typeface="Arial Narrow" panose="020B0606020202030204" pitchFamily="34" charset="0"/>
                <a:cs typeface="+mn-cs"/>
              </a:rPr>
              <a:t>Evaluación de </a:t>
            </a:r>
            <a:r>
              <a:rPr lang="es-ES" sz="2800" b="1" dirty="0" smtClean="0">
                <a:solidFill>
                  <a:schemeClr val="accent1">
                    <a:lumMod val="75000"/>
                  </a:schemeClr>
                </a:solidFill>
                <a:latin typeface="Arial Narrow" panose="020B0606020202030204" pitchFamily="34" charset="0"/>
                <a:cs typeface="+mn-cs"/>
              </a:rPr>
              <a:t>impacto</a:t>
            </a:r>
            <a:r>
              <a:rPr lang="es-ES" sz="2800" dirty="0" smtClean="0">
                <a:solidFill>
                  <a:schemeClr val="accent1">
                    <a:lumMod val="75000"/>
                  </a:schemeClr>
                </a:solidFill>
                <a:latin typeface="Arial Narrow" panose="020B0606020202030204" pitchFamily="34" charset="0"/>
                <a:cs typeface="+mn-cs"/>
              </a:rPr>
              <a:t>. (contribución al resultado)</a:t>
            </a:r>
          </a:p>
          <a:p>
            <a:pPr marL="639763" lvl="1" indent="-457200" algn="just" fontAlgn="auto">
              <a:spcBef>
                <a:spcPts val="0"/>
              </a:spcBef>
              <a:spcAft>
                <a:spcPts val="1200"/>
              </a:spcAft>
              <a:buClr>
                <a:srgbClr val="FF6600"/>
              </a:buClr>
              <a:buSzPct val="150000"/>
              <a:buFont typeface="Arial" panose="020B0604020202020204" pitchFamily="34" charset="0"/>
              <a:buChar char="•"/>
              <a:defRPr/>
            </a:pPr>
            <a:endParaRPr lang="es-ES" sz="2800" dirty="0">
              <a:solidFill>
                <a:schemeClr val="accent1">
                  <a:lumMod val="75000"/>
                </a:schemeClr>
              </a:solidFill>
              <a:latin typeface="Arial Narrow" panose="020B0606020202030204" pitchFamily="34" charset="0"/>
              <a:cs typeface="+mn-cs"/>
            </a:endParaRPr>
          </a:p>
        </p:txBody>
      </p:sp>
    </p:spTree>
    <p:extLst>
      <p:ext uri="{BB962C8B-B14F-4D97-AF65-F5344CB8AC3E}">
        <p14:creationId xmlns:p14="http://schemas.microsoft.com/office/powerpoint/2010/main" val="103257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447675" indent="-447675" eaLnBrk="1" fontAlgn="auto" hangingPunct="1">
              <a:lnSpc>
                <a:spcPct val="150000"/>
              </a:lnSpc>
              <a:spcAft>
                <a:spcPts val="0"/>
              </a:spcAft>
              <a:buFont typeface="Wingdings 2"/>
              <a:buChar char=""/>
              <a:defRPr/>
            </a:pPr>
            <a:r>
              <a:rPr lang="es-ES" sz="4000" dirty="0" smtClean="0">
                <a:effectLst>
                  <a:outerShdw blurRad="38100" dist="38100" dir="2700000" algn="tl">
                    <a:srgbClr val="000000">
                      <a:alpha val="43137"/>
                    </a:srgbClr>
                  </a:outerShdw>
                </a:effectLst>
                <a:latin typeface="Kristen ITC" panose="03050502040202030202" pitchFamily="66" charset="0"/>
              </a:rPr>
              <a:t>EVALUACIÓN </a:t>
            </a:r>
            <a:r>
              <a:rPr lang="es-ES" sz="4000" dirty="0">
                <a:effectLst>
                  <a:outerShdw blurRad="38100" dist="38100" dir="2700000" algn="tl">
                    <a:srgbClr val="000000">
                      <a:alpha val="43137"/>
                    </a:srgbClr>
                  </a:outerShdw>
                </a:effectLst>
                <a:latin typeface="Kristen ITC" panose="03050502040202030202" pitchFamily="66" charset="0"/>
              </a:rPr>
              <a:t>EN </a:t>
            </a:r>
            <a:r>
              <a:rPr lang="es-ES" sz="4000" dirty="0" smtClean="0">
                <a:effectLst>
                  <a:outerShdw blurRad="38100" dist="38100" dir="2700000" algn="tl">
                    <a:srgbClr val="000000">
                      <a:alpha val="43137"/>
                    </a:srgbClr>
                  </a:outerShdw>
                </a:effectLst>
                <a:latin typeface="Kristen ITC" panose="03050502040202030202" pitchFamily="66" charset="0"/>
              </a:rPr>
              <a:t>2007-2013</a:t>
            </a:r>
            <a:endParaRPr lang="es-ES" sz="4000" dirty="0">
              <a:effectLst>
                <a:outerShdw blurRad="38100" dist="38100" dir="2700000" algn="tl">
                  <a:srgbClr val="000000">
                    <a:alpha val="43137"/>
                  </a:srgbClr>
                </a:outerShdw>
              </a:effectLst>
              <a:latin typeface="Kristen ITC" panose="03050502040202030202" pitchFamily="66" charset="0"/>
            </a:endParaRPr>
          </a:p>
        </p:txBody>
      </p:sp>
      <p:sp>
        <p:nvSpPr>
          <p:cNvPr id="4" name="3 Marcador de número de diapositiva"/>
          <p:cNvSpPr>
            <a:spLocks noGrp="1"/>
          </p:cNvSpPr>
          <p:nvPr>
            <p:ph type="sldNum" sz="quarter" idx="10"/>
          </p:nvPr>
        </p:nvSpPr>
        <p:spPr/>
        <p:txBody>
          <a:bodyPr/>
          <a:lstStyle/>
          <a:p>
            <a:pPr>
              <a:defRPr/>
            </a:pPr>
            <a:fld id="{88BBC765-1EC7-448A-9C8F-BA2143FB8394}" type="slidenum">
              <a:rPr lang="es-ES"/>
              <a:pPr>
                <a:defRPr/>
              </a:pPr>
              <a:t>2</a:t>
            </a:fld>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rgbClr val="004E6D"/>
                </a:solidFill>
                <a:latin typeface="Arial" pitchFamily="34" charset="0"/>
              </a:defRPr>
            </a:lvl1pPr>
            <a:lvl2pPr marL="742950" indent="-285750" eaLnBrk="0" hangingPunct="0">
              <a:spcBef>
                <a:spcPct val="20000"/>
              </a:spcBef>
              <a:buClr>
                <a:schemeClr val="accent1"/>
              </a:buClr>
              <a:buSzPct val="85000"/>
              <a:buFont typeface="Wingdings 2" pitchFamily="18" charset="2"/>
              <a:buChar char=""/>
              <a:defRPr sz="2400">
                <a:solidFill>
                  <a:srgbClr val="004E6D"/>
                </a:solidFill>
                <a:latin typeface="Arial" pitchFamily="34" charset="0"/>
              </a:defRPr>
            </a:lvl2pPr>
            <a:lvl3pPr marL="1143000" indent="-228600" eaLnBrk="0" hangingPunct="0">
              <a:spcBef>
                <a:spcPct val="20000"/>
              </a:spcBef>
              <a:buClr>
                <a:schemeClr val="accent2"/>
              </a:buClr>
              <a:buSzPct val="70000"/>
              <a:buFont typeface="Wingdings 2" pitchFamily="18" charset="2"/>
              <a:buChar char=""/>
              <a:defRPr sz="2100">
                <a:solidFill>
                  <a:srgbClr val="004E6D"/>
                </a:solidFill>
                <a:latin typeface="Arial" pitchFamily="34" charset="0"/>
              </a:defRPr>
            </a:lvl3pPr>
            <a:lvl4pPr marL="1600200" indent="-228600" eaLnBrk="0" hangingPunct="0">
              <a:spcBef>
                <a:spcPct val="20000"/>
              </a:spcBef>
              <a:buClr>
                <a:srgbClr val="0BD0D9"/>
              </a:buClr>
              <a:buSzPct val="65000"/>
              <a:buFont typeface="Wingdings 2" pitchFamily="18" charset="2"/>
              <a:buChar char=""/>
              <a:defRPr sz="2000">
                <a:solidFill>
                  <a:srgbClr val="004E6D"/>
                </a:solidFill>
                <a:latin typeface="Arial" pitchFamily="34" charset="0"/>
              </a:defRPr>
            </a:lvl4pPr>
            <a:lvl5pPr marL="2057400" indent="-228600" eaLnBrk="0" hangingPunct="0">
              <a:spcBef>
                <a:spcPct val="20000"/>
              </a:spcBef>
              <a:buClr>
                <a:srgbClr val="10CF9B"/>
              </a:buClr>
              <a:buSzPct val="65000"/>
              <a:buFont typeface="Wingdings 2" pitchFamily="18" charset="2"/>
              <a:buChar char=""/>
              <a:defRPr sz="2000">
                <a:solidFill>
                  <a:srgbClr val="004E6D"/>
                </a:solidFill>
                <a:latin typeface="Arial" pitchFamily="34"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9pPr>
          </a:lstStyle>
          <a:p>
            <a:pPr eaLnBrk="1" fontAlgn="base" hangingPunct="1">
              <a:spcBef>
                <a:spcPct val="0"/>
              </a:spcBef>
              <a:spcAft>
                <a:spcPct val="0"/>
              </a:spcAft>
              <a:buClrTx/>
              <a:buSzTx/>
              <a:buFontTx/>
              <a:buNone/>
            </a:pPr>
            <a:r>
              <a:rPr lang="fr-FR" altLang="en-US" sz="1800" smtClean="0">
                <a:solidFill>
                  <a:schemeClr val="tx1"/>
                </a:solidFill>
                <a:cs typeface="Arial" pitchFamily="34" charset="0"/>
              </a:rPr>
              <a:t> </a:t>
            </a:r>
            <a:fld id="{BEA02AFF-2367-4EF4-8CC3-B224F2666062}" type="slidenum">
              <a:rPr lang="fr-FR" altLang="en-US" sz="1200" baseline="30000" smtClean="0">
                <a:solidFill>
                  <a:schemeClr val="tx1"/>
                </a:solidFill>
                <a:cs typeface="Arial" pitchFamily="34" charset="0"/>
              </a:rPr>
              <a:pPr eaLnBrk="1" fontAlgn="base" hangingPunct="1">
                <a:spcBef>
                  <a:spcPct val="0"/>
                </a:spcBef>
                <a:spcAft>
                  <a:spcPct val="0"/>
                </a:spcAft>
                <a:buClrTx/>
                <a:buSzTx/>
                <a:buFontTx/>
                <a:buNone/>
              </a:pPr>
              <a:t>20</a:t>
            </a:fld>
            <a:endParaRPr lang="fr-FR" altLang="en-US" sz="1200" baseline="30000" smtClean="0">
              <a:solidFill>
                <a:schemeClr val="tx1"/>
              </a:solidFill>
              <a:cs typeface="Arial" pitchFamily="34" charset="0"/>
            </a:endParaRPr>
          </a:p>
        </p:txBody>
      </p:sp>
      <p:sp>
        <p:nvSpPr>
          <p:cNvPr id="11" name="Rectangle 3"/>
          <p:cNvSpPr>
            <a:spLocks noChangeArrowheads="1"/>
          </p:cNvSpPr>
          <p:nvPr/>
        </p:nvSpPr>
        <p:spPr bwMode="auto">
          <a:xfrm>
            <a:off x="107950" y="2708275"/>
            <a:ext cx="5543550" cy="930275"/>
          </a:xfrm>
          <a:prstGeom prst="rect">
            <a:avLst/>
          </a:prstGeom>
          <a:noFill/>
          <a:ln>
            <a:noFill/>
          </a:ln>
          <a:effectLst>
            <a:prstShdw prst="shdw17" dist="99190" dir="8411666">
              <a:schemeClr val="bg2"/>
            </a:prstShdw>
          </a:effectLst>
          <a:extLst/>
        </p:spPr>
        <p:txBody>
          <a:bodyPr anchor="ctr"/>
          <a:lstStyle/>
          <a:p>
            <a:pPr marL="342900" indent="-342900" algn="ctr" fontAlgn="auto">
              <a:spcBef>
                <a:spcPct val="20000"/>
              </a:spcBef>
              <a:spcAft>
                <a:spcPts val="0"/>
              </a:spcAft>
              <a:buClr>
                <a:srgbClr val="FFFF00"/>
              </a:buClr>
              <a:buSzPct val="80000"/>
              <a:buFont typeface="Wingdings" pitchFamily="2" charset="2"/>
              <a:buNone/>
              <a:defRPr/>
            </a:pPr>
            <a:r>
              <a:rPr lang="es-ES" sz="3600" b="1" dirty="0">
                <a:solidFill>
                  <a:schemeClr val="accent2">
                    <a:lumMod val="50000"/>
                  </a:schemeClr>
                </a:solidFill>
                <a:effectLst>
                  <a:outerShdw blurRad="38100" dist="38100" dir="2700000" algn="tl">
                    <a:srgbClr val="000000"/>
                  </a:outerShdw>
                </a:effectLst>
                <a:latin typeface="Calibri" pitchFamily="34" charset="0"/>
                <a:cs typeface="Calibri" pitchFamily="34" charset="0"/>
              </a:rPr>
              <a:t>Muchas gracias</a:t>
            </a:r>
          </a:p>
          <a:p>
            <a:pPr marL="342900" indent="-342900" algn="ctr" fontAlgn="auto">
              <a:spcBef>
                <a:spcPct val="20000"/>
              </a:spcBef>
              <a:spcAft>
                <a:spcPts val="0"/>
              </a:spcAft>
              <a:buClr>
                <a:srgbClr val="FFFF00"/>
              </a:buClr>
              <a:buSzPct val="80000"/>
              <a:buFont typeface="Wingdings" pitchFamily="2" charset="2"/>
              <a:buNone/>
              <a:defRPr/>
            </a:pPr>
            <a:endParaRPr lang="es-ES" sz="2400" b="1" dirty="0">
              <a:solidFill>
                <a:schemeClr val="accent2">
                  <a:lumMod val="50000"/>
                </a:schemeClr>
              </a:solidFill>
              <a:effectLst>
                <a:outerShdw blurRad="38100" dist="38100" dir="2700000" algn="tl">
                  <a:srgbClr val="000000"/>
                </a:outerShdw>
              </a:effectLst>
              <a:latin typeface="Calibri" pitchFamily="34" charset="0"/>
              <a:cs typeface="Calibri" pitchFamily="34" charset="0"/>
            </a:endParaRPr>
          </a:p>
          <a:p>
            <a:pPr marL="342900" indent="-342900" algn="ctr" fontAlgn="auto">
              <a:spcBef>
                <a:spcPct val="20000"/>
              </a:spcBef>
              <a:spcAft>
                <a:spcPts val="0"/>
              </a:spcAft>
              <a:buClr>
                <a:srgbClr val="FFFF00"/>
              </a:buClr>
              <a:buSzPct val="80000"/>
              <a:buFont typeface="Wingdings" pitchFamily="2" charset="2"/>
              <a:buNone/>
              <a:defRPr/>
            </a:pPr>
            <a:r>
              <a:rPr lang="es-ES" sz="2400" b="1" dirty="0">
                <a:solidFill>
                  <a:schemeClr val="accent2">
                    <a:lumMod val="50000"/>
                  </a:schemeClr>
                </a:solidFill>
                <a:effectLst>
                  <a:outerShdw blurRad="38100" dist="38100" dir="2700000" algn="tl">
                    <a:srgbClr val="000000"/>
                  </a:outerShdw>
                </a:effectLst>
                <a:latin typeface="Calibri" pitchFamily="34" charset="0"/>
                <a:cs typeface="Calibri" pitchFamily="34" charset="0"/>
                <a:hlinkClick r:id="rId3"/>
              </a:rPr>
              <a:t>programacionterritorial@sepg.minhap.es</a:t>
            </a:r>
            <a:endParaRPr lang="es-ES" sz="2400" b="1" dirty="0">
              <a:solidFill>
                <a:schemeClr val="accent2">
                  <a:lumMod val="50000"/>
                </a:schemeClr>
              </a:solidFill>
              <a:effectLst>
                <a:outerShdw blurRad="38100" dist="38100" dir="2700000" algn="tl">
                  <a:srgbClr val="000000"/>
                </a:outerShdw>
              </a:effectLst>
              <a:latin typeface="Calibri" pitchFamily="34" charset="0"/>
              <a:cs typeface="Calibri" pitchFamily="34" charset="0"/>
            </a:endParaRPr>
          </a:p>
          <a:p>
            <a:pPr marL="342900" indent="-342900" algn="ctr" fontAlgn="auto">
              <a:spcBef>
                <a:spcPct val="20000"/>
              </a:spcBef>
              <a:spcAft>
                <a:spcPts val="0"/>
              </a:spcAft>
              <a:buClr>
                <a:srgbClr val="FFFF00"/>
              </a:buClr>
              <a:buSzPct val="80000"/>
              <a:buFont typeface="Wingdings" pitchFamily="2" charset="2"/>
              <a:buNone/>
              <a:defRPr/>
            </a:pPr>
            <a:endParaRPr lang="es-ES" sz="2400" b="1" dirty="0">
              <a:solidFill>
                <a:schemeClr val="accent2">
                  <a:lumMod val="50000"/>
                </a:schemeClr>
              </a:solidFill>
              <a:effectLst>
                <a:outerShdw blurRad="38100" dist="38100" dir="2700000" algn="tl">
                  <a:srgbClr val="000000"/>
                </a:outerShdw>
              </a:effectLst>
              <a:latin typeface="Calibri" pitchFamily="34" charset="0"/>
              <a:cs typeface="Calibri" pitchFamily="34" charset="0"/>
            </a:endParaRPr>
          </a:p>
          <a:p>
            <a:pPr marL="342900" indent="-342900" fontAlgn="auto">
              <a:lnSpc>
                <a:spcPct val="70000"/>
              </a:lnSpc>
              <a:spcBef>
                <a:spcPct val="20000"/>
              </a:spcBef>
              <a:spcAft>
                <a:spcPts val="0"/>
              </a:spcAft>
              <a:buClr>
                <a:srgbClr val="FFFF00"/>
              </a:buClr>
              <a:buSzPct val="80000"/>
              <a:buFont typeface="Wingdings" pitchFamily="2" charset="2"/>
              <a:buNone/>
              <a:defRPr/>
            </a:pPr>
            <a:endParaRPr lang="es-ES" sz="2400" b="1" dirty="0">
              <a:solidFill>
                <a:schemeClr val="accent2">
                  <a:lumMod val="50000"/>
                </a:schemeClr>
              </a:solidFill>
              <a:effectLst>
                <a:outerShdw blurRad="38100" dist="38100" dir="2700000" algn="tl">
                  <a:srgbClr val="000000"/>
                </a:outerShdw>
              </a:effectLst>
              <a:latin typeface="Calibri" pitchFamily="34" charset="0"/>
              <a:cs typeface="Calibri" pitchFamily="34" charset="0"/>
            </a:endParaRPr>
          </a:p>
        </p:txBody>
      </p:sp>
      <p:sp>
        <p:nvSpPr>
          <p:cNvPr id="9" name="Rectangle 7"/>
          <p:cNvSpPr>
            <a:spLocks noChangeArrowheads="1"/>
          </p:cNvSpPr>
          <p:nvPr/>
        </p:nvSpPr>
        <p:spPr bwMode="auto">
          <a:xfrm>
            <a:off x="4324350" y="5980113"/>
            <a:ext cx="4421188" cy="461962"/>
          </a:xfrm>
          <a:prstGeom prst="rect">
            <a:avLst/>
          </a:prstGeom>
          <a:gradFill rotWithShape="1">
            <a:gsLst>
              <a:gs pos="0">
                <a:schemeClr val="accent2"/>
              </a:gs>
              <a:gs pos="50000">
                <a:srgbClr val="CCECFF"/>
              </a:gs>
              <a:gs pos="100000">
                <a:schemeClr val="accent2"/>
              </a:gs>
            </a:gsLst>
            <a:lin ang="5400000" scaled="1"/>
          </a:gradFill>
          <a:ln>
            <a:noFill/>
          </a:ln>
          <a:effectLst>
            <a:outerShdw dist="107763" dir="8100000" algn="ctr" rotWithShape="0">
              <a:srgbClr val="0244A6">
                <a:alpha val="50000"/>
              </a:srgbClr>
            </a:outerShdw>
          </a:effectLst>
          <a:extLst/>
        </p:spPr>
        <p:txBody>
          <a:bodyPr anchor="ctr">
            <a:spAutoFit/>
          </a:bodyPr>
          <a:lstStyle/>
          <a:p>
            <a:pPr algn="ctr" fontAlgn="auto">
              <a:spcBef>
                <a:spcPts val="0"/>
              </a:spcBef>
              <a:spcAft>
                <a:spcPts val="0"/>
              </a:spcAft>
              <a:defRPr/>
            </a:pPr>
            <a:r>
              <a:rPr lang="es-ES" sz="2400" b="1" dirty="0">
                <a:solidFill>
                  <a:srgbClr val="000066"/>
                </a:solidFill>
                <a:latin typeface="Calibri" pitchFamily="34" charset="0"/>
                <a:cs typeface="Calibri" pitchFamily="34" charset="0"/>
              </a:rPr>
              <a:t>www.dgfc.sepg.minhap.gob.es</a:t>
            </a:r>
          </a:p>
        </p:txBody>
      </p:sp>
      <p:pic>
        <p:nvPicPr>
          <p:cNvPr id="28677" name="Picture 9" descr="C:\Users\KG000141\Desktop\mapas y logo nuevo periodo\ESPAÑA 2014-2020RelieveSinFondoNiLeyend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1222375"/>
            <a:ext cx="5486400"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0" descr="EMBLEMAconNOMB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28575"/>
            <a:ext cx="10810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par>
                          <p:cTn id="10" fill="hold" nodeType="afterGroup">
                            <p:stCondLst>
                              <p:cond delay="1000"/>
                            </p:stCondLst>
                            <p:childTnLst>
                              <p:par>
                                <p:cTn id="11" presetID="27" presetClass="entr" presetSubtype="0" fill="hold" grpId="1" nodeType="afterEffect">
                                  <p:stCondLst>
                                    <p:cond delay="0"/>
                                  </p:stCondLst>
                                  <p:iterate type="lt">
                                    <p:tmPct val="50000"/>
                                  </p:iterate>
                                  <p:childTnLst>
                                    <p:set>
                                      <p:cBhvr>
                                        <p:cTn id="12" dur="1" fill="hold">
                                          <p:stCondLst>
                                            <p:cond delay="0"/>
                                          </p:stCondLst>
                                        </p:cTn>
                                        <p:tgtEl>
                                          <p:spTgt spid="11"/>
                                        </p:tgtEl>
                                        <p:attrNameLst>
                                          <p:attrName>style.visibility</p:attrName>
                                        </p:attrNameLst>
                                      </p:cBhvr>
                                      <p:to>
                                        <p:strVal val="visible"/>
                                      </p:to>
                                    </p:set>
                                    <p:anim calcmode="discrete" valueType="clr">
                                      <p:cBhvr override="childStyle">
                                        <p:cTn id="13"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1"/>
                                        </p:tgtEl>
                                        <p:attrNameLst>
                                          <p:attrName>fillcolor</p:attrName>
                                        </p:attrNameLst>
                                      </p:cBhvr>
                                      <p:tavLst>
                                        <p:tav tm="0">
                                          <p:val>
                                            <p:clrVal>
                                              <a:schemeClr val="accent2"/>
                                            </p:clrVal>
                                          </p:val>
                                        </p:tav>
                                        <p:tav tm="50000">
                                          <p:val>
                                            <p:clrVal>
                                              <a:schemeClr val="hlink"/>
                                            </p:clrVal>
                                          </p:val>
                                        </p:tav>
                                      </p:tavLst>
                                    </p:anim>
                                    <p:set>
                                      <p:cBhvr>
                                        <p:cTn id="15"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rgbClr val="004E6D"/>
                </a:solidFill>
                <a:latin typeface="Arial" pitchFamily="34" charset="0"/>
              </a:defRPr>
            </a:lvl1pPr>
            <a:lvl2pPr marL="742950" indent="-285750" eaLnBrk="0" hangingPunct="0">
              <a:spcBef>
                <a:spcPct val="20000"/>
              </a:spcBef>
              <a:buClr>
                <a:schemeClr val="accent1"/>
              </a:buClr>
              <a:buSzPct val="85000"/>
              <a:buFont typeface="Wingdings 2" pitchFamily="18" charset="2"/>
              <a:buChar char=""/>
              <a:defRPr sz="2400">
                <a:solidFill>
                  <a:srgbClr val="004E6D"/>
                </a:solidFill>
                <a:latin typeface="Arial" pitchFamily="34" charset="0"/>
              </a:defRPr>
            </a:lvl2pPr>
            <a:lvl3pPr marL="1143000" indent="-228600" eaLnBrk="0" hangingPunct="0">
              <a:spcBef>
                <a:spcPct val="20000"/>
              </a:spcBef>
              <a:buClr>
                <a:schemeClr val="accent2"/>
              </a:buClr>
              <a:buSzPct val="70000"/>
              <a:buFont typeface="Wingdings 2" pitchFamily="18" charset="2"/>
              <a:buChar char=""/>
              <a:defRPr sz="2100">
                <a:solidFill>
                  <a:srgbClr val="004E6D"/>
                </a:solidFill>
                <a:latin typeface="Arial" pitchFamily="34" charset="0"/>
              </a:defRPr>
            </a:lvl3pPr>
            <a:lvl4pPr marL="1600200" indent="-228600" eaLnBrk="0" hangingPunct="0">
              <a:spcBef>
                <a:spcPct val="20000"/>
              </a:spcBef>
              <a:buClr>
                <a:srgbClr val="0BD0D9"/>
              </a:buClr>
              <a:buSzPct val="65000"/>
              <a:buFont typeface="Wingdings 2" pitchFamily="18" charset="2"/>
              <a:buChar char=""/>
              <a:defRPr sz="2000">
                <a:solidFill>
                  <a:srgbClr val="004E6D"/>
                </a:solidFill>
                <a:latin typeface="Arial" pitchFamily="34" charset="0"/>
              </a:defRPr>
            </a:lvl4pPr>
            <a:lvl5pPr marL="2057400" indent="-228600" eaLnBrk="0" hangingPunct="0">
              <a:spcBef>
                <a:spcPct val="20000"/>
              </a:spcBef>
              <a:buClr>
                <a:srgbClr val="10CF9B"/>
              </a:buClr>
              <a:buSzPct val="65000"/>
              <a:buFont typeface="Wingdings 2" pitchFamily="18" charset="2"/>
              <a:buChar char=""/>
              <a:defRPr sz="2000">
                <a:solidFill>
                  <a:srgbClr val="004E6D"/>
                </a:solidFill>
                <a:latin typeface="Arial" pitchFamily="34"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9pPr>
          </a:lstStyle>
          <a:p>
            <a:pPr eaLnBrk="1" fontAlgn="base" hangingPunct="1">
              <a:spcBef>
                <a:spcPct val="0"/>
              </a:spcBef>
              <a:spcAft>
                <a:spcPct val="0"/>
              </a:spcAft>
              <a:buClrTx/>
              <a:buSzTx/>
              <a:buFontTx/>
              <a:buNone/>
            </a:pPr>
            <a:r>
              <a:rPr lang="fr-FR" altLang="en-US" sz="1800" smtClean="0">
                <a:solidFill>
                  <a:schemeClr val="tx1"/>
                </a:solidFill>
                <a:cs typeface="Arial" pitchFamily="34" charset="0"/>
              </a:rPr>
              <a:t> </a:t>
            </a:r>
            <a:fld id="{E4BED7E0-10A2-4789-95BB-B4CE265503AC}" type="slidenum">
              <a:rPr lang="fr-FR" altLang="en-US" sz="1200" baseline="30000" smtClean="0">
                <a:solidFill>
                  <a:schemeClr val="tx1"/>
                </a:solidFill>
                <a:cs typeface="Arial" pitchFamily="34" charset="0"/>
              </a:rPr>
              <a:pPr eaLnBrk="1" fontAlgn="base" hangingPunct="1">
                <a:spcBef>
                  <a:spcPct val="0"/>
                </a:spcBef>
                <a:spcAft>
                  <a:spcPct val="0"/>
                </a:spcAft>
                <a:buClrTx/>
                <a:buSzTx/>
                <a:buFontTx/>
                <a:buNone/>
              </a:pPr>
              <a:t>3</a:t>
            </a:fld>
            <a:endParaRPr lang="fr-FR" altLang="en-US" sz="1200" baseline="30000" smtClean="0">
              <a:solidFill>
                <a:schemeClr val="tx1"/>
              </a:solidFill>
              <a:cs typeface="Arial" pitchFamily="34" charset="0"/>
            </a:endParaRPr>
          </a:p>
        </p:txBody>
      </p:sp>
      <p:sp>
        <p:nvSpPr>
          <p:cNvPr id="8" name="2 Título"/>
          <p:cNvSpPr txBox="1">
            <a:spLocks/>
          </p:cNvSpPr>
          <p:nvPr/>
        </p:nvSpPr>
        <p:spPr>
          <a:xfrm>
            <a:off x="2771775" y="188913"/>
            <a:ext cx="5329238" cy="547687"/>
          </a:xfrm>
          <a:prstGeom prst="rect">
            <a:avLst/>
          </a:prstGeom>
        </p:spPr>
        <p:txBody>
          <a:bodyPr lIns="0" tIns="0" rIns="0" bIns="0" anchor="ctr"/>
          <a:lstStyle/>
          <a:p>
            <a:pPr algn="ctr" fontAlgn="auto">
              <a:spcAft>
                <a:spcPts val="0"/>
              </a:spcAft>
              <a:defRPr/>
            </a:pPr>
            <a:r>
              <a:rPr lang="es-ES" sz="2800" b="1" dirty="0">
                <a:solidFill>
                  <a:schemeClr val="tx2">
                    <a:lumMod val="50000"/>
                  </a:schemeClr>
                </a:solidFill>
                <a:effectLst>
                  <a:outerShdw blurRad="38100" dist="38100" dir="2700000" algn="tl">
                    <a:srgbClr val="000000">
                      <a:alpha val="43137"/>
                    </a:srgbClr>
                  </a:outerShdw>
                </a:effectLst>
                <a:latin typeface="Calibri" pitchFamily="34" charset="0"/>
                <a:cs typeface="+mn-cs"/>
              </a:rPr>
              <a:t>EVALUACIÓN 2007-2013 (CE)</a:t>
            </a:r>
          </a:p>
        </p:txBody>
      </p:sp>
      <p:grpSp>
        <p:nvGrpSpPr>
          <p:cNvPr id="2" name="Group 10"/>
          <p:cNvGrpSpPr>
            <a:grpSpLocks noChangeAspect="1"/>
          </p:cNvGrpSpPr>
          <p:nvPr/>
        </p:nvGrpSpPr>
        <p:grpSpPr bwMode="auto">
          <a:xfrm>
            <a:off x="3289300" y="981075"/>
            <a:ext cx="5413375" cy="5753100"/>
            <a:chOff x="2072" y="618"/>
            <a:chExt cx="3410" cy="3624"/>
          </a:xfrm>
        </p:grpSpPr>
        <p:sp>
          <p:nvSpPr>
            <p:cNvPr id="3" name="AutoShape 9"/>
            <p:cNvSpPr>
              <a:spLocks noChangeAspect="1" noChangeArrowheads="1" noTextEdit="1"/>
            </p:cNvSpPr>
            <p:nvPr/>
          </p:nvSpPr>
          <p:spPr bwMode="auto">
            <a:xfrm>
              <a:off x="2072" y="618"/>
              <a:ext cx="3410" cy="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9227" name="Picture 1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72" y="618"/>
              <a:ext cx="3416" cy="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4"/>
          <p:cNvGrpSpPr>
            <a:grpSpLocks noChangeAspect="1"/>
          </p:cNvGrpSpPr>
          <p:nvPr/>
        </p:nvGrpSpPr>
        <p:grpSpPr bwMode="auto">
          <a:xfrm>
            <a:off x="611188" y="1119188"/>
            <a:ext cx="2492375" cy="5486400"/>
            <a:chOff x="385" y="705"/>
            <a:chExt cx="1570" cy="3456"/>
          </a:xfrm>
        </p:grpSpPr>
        <p:sp>
          <p:nvSpPr>
            <p:cNvPr id="5" name="AutoShape 13"/>
            <p:cNvSpPr>
              <a:spLocks noChangeAspect="1" noChangeArrowheads="1" noTextEdit="1"/>
            </p:cNvSpPr>
            <p:nvPr/>
          </p:nvSpPr>
          <p:spPr bwMode="auto">
            <a:xfrm>
              <a:off x="521" y="705"/>
              <a:ext cx="1434" cy="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9231" name="Picture 15"/>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stretch>
              <a:fillRect/>
            </a:stretch>
          </p:blipFill>
          <p:spPr bwMode="auto">
            <a:xfrm>
              <a:off x="385" y="705"/>
              <a:ext cx="1440"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E75F0CB2-3054-43E4-81E4-4A4B8653FC62}" type="slidenum">
              <a:rPr lang="es-ES" smtClean="0"/>
              <a:pPr>
                <a:defRPr/>
              </a:pPr>
              <a:t>4</a:t>
            </a:fld>
            <a:endParaRPr lang="es-E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6" y="-6935"/>
            <a:ext cx="5832647" cy="6885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736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447675" indent="-447675" eaLnBrk="1" fontAlgn="auto" hangingPunct="1">
              <a:lnSpc>
                <a:spcPct val="150000"/>
              </a:lnSpc>
              <a:spcAft>
                <a:spcPts val="0"/>
              </a:spcAft>
              <a:buFont typeface="Wingdings 2"/>
              <a:buChar char=""/>
              <a:defRPr/>
            </a:pPr>
            <a:r>
              <a:rPr lang="es-ES" sz="4000" dirty="0" smtClean="0">
                <a:effectLst>
                  <a:outerShdw blurRad="38100" dist="38100" dir="2700000" algn="tl">
                    <a:srgbClr val="000000">
                      <a:alpha val="43137"/>
                    </a:srgbClr>
                  </a:outerShdw>
                </a:effectLst>
                <a:latin typeface="Kristen ITC" panose="03050502040202030202" pitchFamily="66" charset="0"/>
              </a:rPr>
              <a:t>PLAN DE EVALUACIÓN  2014-2020</a:t>
            </a:r>
            <a:endParaRPr lang="es-ES" sz="4000" dirty="0">
              <a:effectLst>
                <a:outerShdw blurRad="38100" dist="38100" dir="2700000" algn="tl">
                  <a:srgbClr val="000000">
                    <a:alpha val="43137"/>
                  </a:srgbClr>
                </a:outerShdw>
              </a:effectLst>
              <a:latin typeface="Kristen ITC" panose="03050502040202030202" pitchFamily="66" charset="0"/>
            </a:endParaRPr>
          </a:p>
        </p:txBody>
      </p:sp>
      <p:sp>
        <p:nvSpPr>
          <p:cNvPr id="4" name="3 Marcador de número de diapositiva"/>
          <p:cNvSpPr>
            <a:spLocks noGrp="1"/>
          </p:cNvSpPr>
          <p:nvPr>
            <p:ph type="sldNum" sz="quarter" idx="10"/>
          </p:nvPr>
        </p:nvSpPr>
        <p:spPr/>
        <p:txBody>
          <a:bodyPr/>
          <a:lstStyle/>
          <a:p>
            <a:pPr>
              <a:defRPr/>
            </a:pPr>
            <a:fld id="{88BBC765-1EC7-448A-9C8F-BA2143FB8394}" type="slidenum">
              <a:rPr lang="es-ES"/>
              <a:pPr>
                <a:defRPr/>
              </a:pPr>
              <a:t>5</a:t>
            </a:fld>
            <a:endParaRPr lang="es-ES" dirty="0"/>
          </a:p>
        </p:txBody>
      </p:sp>
    </p:spTree>
    <p:extLst>
      <p:ext uri="{BB962C8B-B14F-4D97-AF65-F5344CB8AC3E}">
        <p14:creationId xmlns:p14="http://schemas.microsoft.com/office/powerpoint/2010/main" val="3177027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44610" y="1340768"/>
            <a:ext cx="8713787" cy="5170646"/>
          </a:xfrm>
          <a:prstGeom prst="rect">
            <a:avLst/>
          </a:prstGeom>
          <a:noFill/>
        </p:spPr>
        <p:txBody>
          <a:bodyPr>
            <a:spAutoFit/>
          </a:bodyPr>
          <a:lstStyle/>
          <a:p>
            <a:pPr marL="452438" lvl="1" indent="-269875" algn="just" fontAlgn="auto">
              <a:spcBef>
                <a:spcPts val="0"/>
              </a:spcBef>
              <a:spcAft>
                <a:spcPts val="1200"/>
              </a:spcAft>
              <a:buClr>
                <a:srgbClr val="FF6600"/>
              </a:buClr>
              <a:buSzPct val="150000"/>
              <a:buFont typeface="Arial" pitchFamily="34" charset="0"/>
              <a:buChar char="•"/>
              <a:defRPr/>
            </a:pPr>
            <a:r>
              <a:rPr lang="es-ES" sz="2800" dirty="0">
                <a:solidFill>
                  <a:schemeClr val="accent1">
                    <a:lumMod val="75000"/>
                  </a:schemeClr>
                </a:solidFill>
                <a:latin typeface="Arial Narrow" panose="020B0606020202030204" pitchFamily="34" charset="0"/>
                <a:cs typeface="+mn-cs"/>
              </a:rPr>
              <a:t>Calidad de las evaluaciones: tiempo, metodología, datos</a:t>
            </a:r>
          </a:p>
          <a:p>
            <a:pPr marL="452438" lvl="1" indent="-269875" algn="just" fontAlgn="auto">
              <a:spcBef>
                <a:spcPts val="0"/>
              </a:spcBef>
              <a:spcAft>
                <a:spcPts val="1200"/>
              </a:spcAft>
              <a:buClr>
                <a:srgbClr val="FF6600"/>
              </a:buClr>
              <a:buSzPct val="150000"/>
              <a:buFont typeface="Arial" pitchFamily="34" charset="0"/>
              <a:buChar char="•"/>
              <a:defRPr/>
            </a:pPr>
            <a:r>
              <a:rPr lang="es-ES" sz="2800" dirty="0">
                <a:solidFill>
                  <a:schemeClr val="accent1">
                    <a:lumMod val="75000"/>
                  </a:schemeClr>
                </a:solidFill>
                <a:latin typeface="Arial Narrow" panose="020B0606020202030204" pitchFamily="34" charset="0"/>
                <a:cs typeface="+mn-cs"/>
              </a:rPr>
              <a:t>Uso para la gestión y la definición de la política de cohesión</a:t>
            </a:r>
          </a:p>
          <a:p>
            <a:pPr marL="452438" lvl="1" indent="-269875" algn="just" fontAlgn="auto">
              <a:spcBef>
                <a:spcPts val="0"/>
              </a:spcBef>
              <a:spcAft>
                <a:spcPts val="1200"/>
              </a:spcAft>
              <a:buClr>
                <a:srgbClr val="FF6600"/>
              </a:buClr>
              <a:buSzPct val="150000"/>
              <a:buFont typeface="Arial" pitchFamily="34" charset="0"/>
              <a:buChar char="•"/>
              <a:defRPr/>
            </a:pPr>
            <a:r>
              <a:rPr lang="es-ES" sz="2800" dirty="0">
                <a:solidFill>
                  <a:schemeClr val="accent1">
                    <a:lumMod val="75000"/>
                  </a:schemeClr>
                </a:solidFill>
                <a:latin typeface="Arial Narrow" panose="020B0606020202030204" pitchFamily="34" charset="0"/>
                <a:cs typeface="+mn-cs"/>
              </a:rPr>
              <a:t>Compartir resultados en los diferentes ámbitos</a:t>
            </a:r>
          </a:p>
          <a:p>
            <a:pPr marL="452438" lvl="1" indent="-269875" algn="just" fontAlgn="auto">
              <a:spcBef>
                <a:spcPts val="0"/>
              </a:spcBef>
              <a:spcAft>
                <a:spcPts val="1200"/>
              </a:spcAft>
              <a:buClr>
                <a:srgbClr val="FF6600"/>
              </a:buClr>
              <a:buSzPct val="150000"/>
              <a:buFont typeface="Arial" pitchFamily="34" charset="0"/>
              <a:buChar char="•"/>
              <a:defRPr/>
            </a:pPr>
            <a:r>
              <a:rPr lang="es-ES" sz="2800" dirty="0">
                <a:solidFill>
                  <a:schemeClr val="accent1">
                    <a:lumMod val="75000"/>
                  </a:schemeClr>
                </a:solidFill>
                <a:latin typeface="Arial Narrow" panose="020B0606020202030204" pitchFamily="34" charset="0"/>
                <a:cs typeface="+mn-cs"/>
              </a:rPr>
              <a:t>Elaborar los </a:t>
            </a:r>
            <a:r>
              <a:rPr lang="es-ES" sz="2800" b="1" dirty="0">
                <a:solidFill>
                  <a:schemeClr val="accent1">
                    <a:lumMod val="75000"/>
                  </a:schemeClr>
                </a:solidFill>
                <a:latin typeface="Arial Narrow" panose="020B0606020202030204" pitchFamily="34" charset="0"/>
                <a:cs typeface="+mn-cs"/>
              </a:rPr>
              <a:t>informes reglamentarios:</a:t>
            </a:r>
          </a:p>
          <a:p>
            <a:pPr marL="1096963" lvl="2" indent="-457200" algn="just" fontAlgn="auto">
              <a:spcBef>
                <a:spcPts val="0"/>
              </a:spcBef>
              <a:spcAft>
                <a:spcPts val="1200"/>
              </a:spcAft>
              <a:buClr>
                <a:srgbClr val="FF6600"/>
              </a:buClr>
              <a:buSzPct val="150000"/>
              <a:buFont typeface="Courier New" panose="02070309020205020404" pitchFamily="49" charset="0"/>
              <a:buChar char="o"/>
              <a:defRPr/>
            </a:pPr>
            <a:r>
              <a:rPr lang="es-ES" sz="2800" b="1" dirty="0">
                <a:solidFill>
                  <a:schemeClr val="accent1">
                    <a:lumMod val="75000"/>
                  </a:schemeClr>
                </a:solidFill>
                <a:latin typeface="Arial Narrow" panose="020B0606020202030204" pitchFamily="34" charset="0"/>
                <a:cs typeface="+mn-cs"/>
              </a:rPr>
              <a:t>EEMM</a:t>
            </a:r>
            <a:r>
              <a:rPr lang="es-ES" sz="2800" dirty="0">
                <a:solidFill>
                  <a:schemeClr val="accent1">
                    <a:lumMod val="75000"/>
                  </a:schemeClr>
                </a:solidFill>
                <a:latin typeface="Arial Narrow" panose="020B0606020202030204" pitchFamily="34" charset="0"/>
                <a:cs typeface="+mn-cs"/>
              </a:rPr>
              <a:t>: Informes anuales, Informes de evolución (2017 y 2019), Informe resumen de los resultados de las evaluaciones.</a:t>
            </a:r>
          </a:p>
          <a:p>
            <a:pPr marL="1096963" lvl="2" indent="-457200" algn="just" fontAlgn="auto">
              <a:spcBef>
                <a:spcPts val="0"/>
              </a:spcBef>
              <a:spcAft>
                <a:spcPts val="1200"/>
              </a:spcAft>
              <a:buClr>
                <a:srgbClr val="FF6600"/>
              </a:buClr>
              <a:buSzPct val="150000"/>
              <a:buFont typeface="Courier New" panose="02070309020205020404" pitchFamily="49" charset="0"/>
              <a:buChar char="o"/>
              <a:defRPr/>
            </a:pPr>
            <a:r>
              <a:rPr lang="es-ES" sz="2800" b="1" dirty="0">
                <a:solidFill>
                  <a:schemeClr val="accent1">
                    <a:lumMod val="75000"/>
                  </a:schemeClr>
                </a:solidFill>
                <a:latin typeface="Arial Narrow" panose="020B0606020202030204" pitchFamily="34" charset="0"/>
                <a:cs typeface="+mn-cs"/>
              </a:rPr>
              <a:t>CE</a:t>
            </a:r>
            <a:r>
              <a:rPr lang="es-ES" sz="2800" dirty="0">
                <a:solidFill>
                  <a:schemeClr val="accent1">
                    <a:lumMod val="75000"/>
                  </a:schemeClr>
                </a:solidFill>
                <a:latin typeface="Arial Narrow" panose="020B0606020202030204" pitchFamily="34" charset="0"/>
                <a:cs typeface="+mn-cs"/>
              </a:rPr>
              <a:t>: Resumen de los informes anuales, Síntesis de los resultados de evaluación, Informes estratégicos (2017 y 2019</a:t>
            </a:r>
            <a:r>
              <a:rPr lang="es-ES" sz="2800" dirty="0" smtClean="0">
                <a:solidFill>
                  <a:schemeClr val="accent1">
                    <a:lumMod val="75000"/>
                  </a:schemeClr>
                </a:solidFill>
                <a:latin typeface="Arial Narrow" panose="020B0606020202030204" pitchFamily="34" charset="0"/>
                <a:cs typeface="+mn-cs"/>
              </a:rPr>
              <a:t>)</a:t>
            </a:r>
            <a:endParaRPr lang="es-ES" sz="2800" dirty="0">
              <a:solidFill>
                <a:schemeClr val="accent1">
                  <a:lumMod val="75000"/>
                </a:schemeClr>
              </a:solidFill>
              <a:latin typeface="Arial Narrow" panose="020B0606020202030204" pitchFamily="34" charset="0"/>
              <a:cs typeface="+mn-cs"/>
            </a:endParaRPr>
          </a:p>
        </p:txBody>
      </p:sp>
      <p:sp>
        <p:nvSpPr>
          <p:cNvPr id="11267" name="2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rgbClr val="004E6D"/>
                </a:solidFill>
                <a:latin typeface="Arial" pitchFamily="34" charset="0"/>
              </a:defRPr>
            </a:lvl1pPr>
            <a:lvl2pPr marL="742950" indent="-285750" eaLnBrk="0" hangingPunct="0">
              <a:spcBef>
                <a:spcPct val="20000"/>
              </a:spcBef>
              <a:buClr>
                <a:schemeClr val="accent1"/>
              </a:buClr>
              <a:buSzPct val="85000"/>
              <a:buFont typeface="Wingdings 2" pitchFamily="18" charset="2"/>
              <a:buChar char=""/>
              <a:defRPr sz="2400">
                <a:solidFill>
                  <a:srgbClr val="004E6D"/>
                </a:solidFill>
                <a:latin typeface="Arial" pitchFamily="34" charset="0"/>
              </a:defRPr>
            </a:lvl2pPr>
            <a:lvl3pPr marL="1143000" indent="-228600" eaLnBrk="0" hangingPunct="0">
              <a:spcBef>
                <a:spcPct val="20000"/>
              </a:spcBef>
              <a:buClr>
                <a:schemeClr val="accent2"/>
              </a:buClr>
              <a:buSzPct val="70000"/>
              <a:buFont typeface="Wingdings 2" pitchFamily="18" charset="2"/>
              <a:buChar char=""/>
              <a:defRPr sz="2100">
                <a:solidFill>
                  <a:srgbClr val="004E6D"/>
                </a:solidFill>
                <a:latin typeface="Arial" pitchFamily="34" charset="0"/>
              </a:defRPr>
            </a:lvl3pPr>
            <a:lvl4pPr marL="1600200" indent="-228600" eaLnBrk="0" hangingPunct="0">
              <a:spcBef>
                <a:spcPct val="20000"/>
              </a:spcBef>
              <a:buClr>
                <a:srgbClr val="0BD0D9"/>
              </a:buClr>
              <a:buSzPct val="65000"/>
              <a:buFont typeface="Wingdings 2" pitchFamily="18" charset="2"/>
              <a:buChar char=""/>
              <a:defRPr sz="2000">
                <a:solidFill>
                  <a:srgbClr val="004E6D"/>
                </a:solidFill>
                <a:latin typeface="Arial" pitchFamily="34" charset="0"/>
              </a:defRPr>
            </a:lvl4pPr>
            <a:lvl5pPr marL="2057400" indent="-228600" eaLnBrk="0" hangingPunct="0">
              <a:spcBef>
                <a:spcPct val="20000"/>
              </a:spcBef>
              <a:buClr>
                <a:srgbClr val="10CF9B"/>
              </a:buClr>
              <a:buSzPct val="65000"/>
              <a:buFont typeface="Wingdings 2" pitchFamily="18" charset="2"/>
              <a:buChar char=""/>
              <a:defRPr sz="2000">
                <a:solidFill>
                  <a:srgbClr val="004E6D"/>
                </a:solidFill>
                <a:latin typeface="Arial" pitchFamily="34"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9pPr>
          </a:lstStyle>
          <a:p>
            <a:pPr eaLnBrk="1" fontAlgn="base" hangingPunct="1">
              <a:spcBef>
                <a:spcPct val="0"/>
              </a:spcBef>
              <a:spcAft>
                <a:spcPct val="0"/>
              </a:spcAft>
              <a:buClrTx/>
              <a:buSzTx/>
              <a:buFontTx/>
              <a:buNone/>
            </a:pPr>
            <a:r>
              <a:rPr lang="fr-FR" altLang="en-US" sz="1800" smtClean="0">
                <a:solidFill>
                  <a:schemeClr val="tx1"/>
                </a:solidFill>
                <a:cs typeface="Arial" pitchFamily="34" charset="0"/>
              </a:rPr>
              <a:t> </a:t>
            </a:r>
            <a:fld id="{CD60A741-2EA1-4D7F-B2A1-932370FDFE77}" type="slidenum">
              <a:rPr lang="fr-FR" altLang="en-US" sz="1200" baseline="30000" smtClean="0">
                <a:solidFill>
                  <a:schemeClr val="tx1"/>
                </a:solidFill>
                <a:cs typeface="Arial" pitchFamily="34" charset="0"/>
              </a:rPr>
              <a:pPr eaLnBrk="1" fontAlgn="base" hangingPunct="1">
                <a:spcBef>
                  <a:spcPct val="0"/>
                </a:spcBef>
                <a:spcAft>
                  <a:spcPct val="0"/>
                </a:spcAft>
                <a:buClrTx/>
                <a:buSzTx/>
                <a:buFontTx/>
                <a:buNone/>
              </a:pPr>
              <a:t>6</a:t>
            </a:fld>
            <a:endParaRPr lang="fr-FR" altLang="en-US" sz="1200" baseline="30000" smtClean="0">
              <a:solidFill>
                <a:schemeClr val="tx1"/>
              </a:solidFill>
              <a:cs typeface="Arial" pitchFamily="34" charset="0"/>
            </a:endParaRPr>
          </a:p>
        </p:txBody>
      </p:sp>
      <p:sp>
        <p:nvSpPr>
          <p:cNvPr id="8" name="2 Título"/>
          <p:cNvSpPr txBox="1">
            <a:spLocks/>
          </p:cNvSpPr>
          <p:nvPr/>
        </p:nvSpPr>
        <p:spPr>
          <a:xfrm>
            <a:off x="2987675" y="333375"/>
            <a:ext cx="4824413" cy="547688"/>
          </a:xfrm>
          <a:prstGeom prst="rect">
            <a:avLst/>
          </a:prstGeom>
        </p:spPr>
        <p:txBody>
          <a:bodyPr lIns="0" tIns="0" rIns="0" bIns="0" anchor="ctr"/>
          <a:lstStyle/>
          <a:p>
            <a:pPr algn="ctr" fontAlgn="auto">
              <a:spcAft>
                <a:spcPts val="0"/>
              </a:spcAft>
              <a:defRPr/>
            </a:pPr>
            <a:r>
              <a:rPr lang="es-ES" sz="2800" b="1" dirty="0">
                <a:solidFill>
                  <a:schemeClr val="tx2">
                    <a:lumMod val="50000"/>
                  </a:schemeClr>
                </a:solidFill>
                <a:effectLst>
                  <a:outerShdw blurRad="38100" dist="38100" dir="2700000" algn="tl">
                    <a:srgbClr val="000000">
                      <a:alpha val="43137"/>
                    </a:srgbClr>
                  </a:outerShdw>
                </a:effectLst>
                <a:latin typeface="Calibri" pitchFamily="34" charset="0"/>
                <a:cs typeface="+mn-cs"/>
              </a:rPr>
              <a:t>EL PAPEL DEL PLAN DE EVALUACIÓN (CE)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79388" y="1052513"/>
            <a:ext cx="8640762" cy="5293757"/>
          </a:xfrm>
          <a:prstGeom prst="rect">
            <a:avLst/>
          </a:prstGeom>
          <a:noFill/>
        </p:spPr>
        <p:txBody>
          <a:bodyPr>
            <a:spAutoFit/>
          </a:bodyPr>
          <a:lstStyle/>
          <a:p>
            <a:pPr marL="182563" lvl="1" algn="just" fontAlgn="auto">
              <a:spcBef>
                <a:spcPts val="0"/>
              </a:spcBef>
              <a:spcAft>
                <a:spcPts val="1200"/>
              </a:spcAft>
              <a:buClr>
                <a:srgbClr val="FF6600"/>
              </a:buClr>
              <a:buSzPct val="150000"/>
              <a:defRPr/>
            </a:pPr>
            <a:r>
              <a:rPr lang="es-ES" sz="2800" b="1" dirty="0">
                <a:solidFill>
                  <a:schemeClr val="accent1">
                    <a:lumMod val="75000"/>
                  </a:schemeClr>
                </a:solidFill>
                <a:latin typeface="Arial Narrow" panose="020B0606020202030204" pitchFamily="34" charset="0"/>
                <a:cs typeface="+mn-cs"/>
              </a:rPr>
              <a:t>3 PARTES: Contexto, Proceso, Contenido</a:t>
            </a:r>
          </a:p>
          <a:p>
            <a:pPr marL="182563" lvl="1" algn="just" fontAlgn="auto">
              <a:spcBef>
                <a:spcPts val="0"/>
              </a:spcBef>
              <a:spcAft>
                <a:spcPts val="1200"/>
              </a:spcAft>
              <a:buClr>
                <a:srgbClr val="FF6600"/>
              </a:buClr>
              <a:buSzPct val="150000"/>
              <a:defRPr/>
            </a:pPr>
            <a:r>
              <a:rPr lang="es-ES" sz="2800" b="1" dirty="0">
                <a:solidFill>
                  <a:schemeClr val="accent1">
                    <a:lumMod val="75000"/>
                  </a:schemeClr>
                </a:solidFill>
                <a:latin typeface="Arial Narrow" panose="020B0606020202030204" pitchFamily="34" charset="0"/>
                <a:cs typeface="+mn-cs"/>
              </a:rPr>
              <a:t>1) </a:t>
            </a:r>
            <a:r>
              <a:rPr lang="es-ES" sz="2800" b="1" u="sng" dirty="0">
                <a:solidFill>
                  <a:schemeClr val="accent1">
                    <a:lumMod val="75000"/>
                  </a:schemeClr>
                </a:solidFill>
                <a:latin typeface="Arial Narrow" panose="020B0606020202030204" pitchFamily="34" charset="0"/>
                <a:cs typeface="+mn-cs"/>
              </a:rPr>
              <a:t>Contexto: objetivos, ámbito, coordinación</a:t>
            </a:r>
          </a:p>
          <a:p>
            <a:pPr marL="182563" lvl="1" algn="just" fontAlgn="auto">
              <a:spcBef>
                <a:spcPts val="0"/>
              </a:spcBef>
              <a:spcAft>
                <a:spcPts val="1200"/>
              </a:spcAft>
              <a:buClr>
                <a:srgbClr val="FF6600"/>
              </a:buClr>
              <a:buSzPct val="150000"/>
              <a:defRPr/>
            </a:pPr>
            <a:r>
              <a:rPr lang="es-ES" sz="2800" b="1" dirty="0" smtClean="0">
                <a:solidFill>
                  <a:schemeClr val="accent1">
                    <a:lumMod val="75000"/>
                  </a:schemeClr>
                </a:solidFill>
                <a:latin typeface="Arial Narrow" panose="020B0606020202030204" pitchFamily="34" charset="0"/>
              </a:rPr>
              <a:t>2</a:t>
            </a:r>
            <a:r>
              <a:rPr lang="es-ES" sz="2800" b="1" dirty="0">
                <a:solidFill>
                  <a:schemeClr val="accent1">
                    <a:lumMod val="75000"/>
                  </a:schemeClr>
                </a:solidFill>
                <a:latin typeface="Arial Narrow" panose="020B0606020202030204" pitchFamily="34" charset="0"/>
              </a:rPr>
              <a:t>) </a:t>
            </a:r>
            <a:r>
              <a:rPr lang="es-ES" sz="2800" b="1" u="sng" dirty="0">
                <a:solidFill>
                  <a:schemeClr val="accent1">
                    <a:lumMod val="75000"/>
                  </a:schemeClr>
                </a:solidFill>
                <a:latin typeface="Arial Narrow" panose="020B0606020202030204" pitchFamily="34" charset="0"/>
              </a:rPr>
              <a:t>Proceso</a:t>
            </a:r>
          </a:p>
          <a:p>
            <a:pPr marL="909638" lvl="2" indent="-269875" algn="just" fontAlgn="auto">
              <a:spcBef>
                <a:spcPts val="0"/>
              </a:spcBef>
              <a:spcAft>
                <a:spcPts val="0"/>
              </a:spcAft>
              <a:buClr>
                <a:srgbClr val="FF6600"/>
              </a:buClr>
              <a:buSzPct val="150000"/>
              <a:buFont typeface="Arial" pitchFamily="34" charset="0"/>
              <a:buChar char="•"/>
              <a:defRPr/>
            </a:pPr>
            <a:r>
              <a:rPr lang="es-ES" sz="2800" dirty="0" smtClean="0">
                <a:solidFill>
                  <a:schemeClr val="accent1">
                    <a:lumMod val="75000"/>
                  </a:schemeClr>
                </a:solidFill>
                <a:latin typeface="Arial Narrow" panose="020B0606020202030204" pitchFamily="34" charset="0"/>
              </a:rPr>
              <a:t>Responsabilidades para diseñar y desarrollar el Plan.</a:t>
            </a:r>
            <a:endParaRPr lang="es-ES" sz="2800" dirty="0">
              <a:solidFill>
                <a:schemeClr val="accent1">
                  <a:lumMod val="75000"/>
                </a:schemeClr>
              </a:solidFill>
              <a:latin typeface="Arial Narrow" panose="020B0606020202030204" pitchFamily="34" charset="0"/>
            </a:endParaRPr>
          </a:p>
          <a:p>
            <a:pPr marL="909638" lvl="2" indent="-269875" algn="just" fontAlgn="auto">
              <a:spcBef>
                <a:spcPts val="0"/>
              </a:spcBef>
              <a:spcAft>
                <a:spcPts val="0"/>
              </a:spcAft>
              <a:buClr>
                <a:srgbClr val="FF6600"/>
              </a:buClr>
              <a:buSzPct val="150000"/>
              <a:buFont typeface="Arial" pitchFamily="34" charset="0"/>
              <a:buChar char="•"/>
              <a:defRPr/>
            </a:pPr>
            <a:r>
              <a:rPr lang="es-ES" sz="2800" dirty="0" smtClean="0">
                <a:solidFill>
                  <a:schemeClr val="accent1">
                    <a:lumMod val="75000"/>
                  </a:schemeClr>
                </a:solidFill>
                <a:latin typeface="Arial Narrow" panose="020B0606020202030204" pitchFamily="34" charset="0"/>
              </a:rPr>
              <a:t>Descripción del Proceso </a:t>
            </a:r>
            <a:r>
              <a:rPr lang="es-ES" sz="2800" dirty="0">
                <a:solidFill>
                  <a:schemeClr val="accent1">
                    <a:lumMod val="75000"/>
                  </a:schemeClr>
                </a:solidFill>
                <a:latin typeface="Arial Narrow" panose="020B0606020202030204" pitchFamily="34" charset="0"/>
              </a:rPr>
              <a:t>de </a:t>
            </a:r>
            <a:r>
              <a:rPr lang="es-ES" sz="2800" dirty="0" smtClean="0">
                <a:solidFill>
                  <a:schemeClr val="accent1">
                    <a:lumMod val="75000"/>
                  </a:schemeClr>
                </a:solidFill>
                <a:latin typeface="Arial Narrow" panose="020B0606020202030204" pitchFamily="34" charset="0"/>
              </a:rPr>
              <a:t>Evaluación.</a:t>
            </a:r>
            <a:endParaRPr lang="es-ES" sz="2800" dirty="0">
              <a:solidFill>
                <a:schemeClr val="accent1">
                  <a:lumMod val="75000"/>
                </a:schemeClr>
              </a:solidFill>
              <a:latin typeface="Arial Narrow" panose="020B0606020202030204" pitchFamily="34" charset="0"/>
            </a:endParaRPr>
          </a:p>
          <a:p>
            <a:pPr marL="909638" lvl="2" indent="-269875" algn="just" fontAlgn="auto">
              <a:spcBef>
                <a:spcPts val="0"/>
              </a:spcBef>
              <a:spcAft>
                <a:spcPts val="0"/>
              </a:spcAft>
              <a:buClr>
                <a:srgbClr val="FF6600"/>
              </a:buClr>
              <a:buSzPct val="150000"/>
              <a:buFont typeface="Arial" pitchFamily="34" charset="0"/>
              <a:buChar char="•"/>
              <a:defRPr/>
            </a:pPr>
            <a:r>
              <a:rPr lang="es-ES" sz="2800" dirty="0">
                <a:solidFill>
                  <a:schemeClr val="accent1">
                    <a:lumMod val="75000"/>
                  </a:schemeClr>
                </a:solidFill>
                <a:latin typeface="Arial Narrow" panose="020B0606020202030204" pitchFamily="34" charset="0"/>
              </a:rPr>
              <a:t>Involucración de los </a:t>
            </a:r>
            <a:r>
              <a:rPr lang="es-ES" sz="2800" dirty="0" smtClean="0">
                <a:solidFill>
                  <a:schemeClr val="accent1">
                    <a:lumMod val="75000"/>
                  </a:schemeClr>
                </a:solidFill>
                <a:latin typeface="Arial Narrow" panose="020B0606020202030204" pitchFamily="34" charset="0"/>
              </a:rPr>
              <a:t>Agentes </a:t>
            </a:r>
            <a:r>
              <a:rPr lang="es-ES" sz="2800" dirty="0">
                <a:solidFill>
                  <a:schemeClr val="accent1">
                    <a:lumMod val="75000"/>
                  </a:schemeClr>
                </a:solidFill>
                <a:latin typeface="Arial Narrow" panose="020B0606020202030204" pitchFamily="34" charset="0"/>
                <a:sym typeface="Wingdings" panose="05000000000000000000" pitchFamily="2" charset="2"/>
              </a:rPr>
              <a:t>(Art 5,2 y 3,d y </a:t>
            </a:r>
            <a:r>
              <a:rPr lang="es-ES" sz="2800" dirty="0" smtClean="0">
                <a:solidFill>
                  <a:schemeClr val="accent1">
                    <a:lumMod val="75000"/>
                  </a:schemeClr>
                </a:solidFill>
                <a:latin typeface="Arial Narrow" panose="020B0606020202030204" pitchFamily="34" charset="0"/>
                <a:sym typeface="Wingdings" panose="05000000000000000000" pitchFamily="2" charset="2"/>
              </a:rPr>
              <a:t>49.4 </a:t>
            </a:r>
            <a:r>
              <a:rPr lang="es-ES" sz="2800" dirty="0" smtClean="0">
                <a:solidFill>
                  <a:schemeClr val="accent1">
                    <a:lumMod val="75000"/>
                  </a:schemeClr>
                </a:solidFill>
                <a:latin typeface="Arial Narrow" panose="020B0606020202030204" pitchFamily="34" charset="0"/>
              </a:rPr>
              <a:t>en </a:t>
            </a:r>
            <a:r>
              <a:rPr lang="es-ES" sz="2800" dirty="0" err="1">
                <a:solidFill>
                  <a:schemeClr val="accent1">
                    <a:lumMod val="75000"/>
                  </a:schemeClr>
                </a:solidFill>
                <a:latin typeface="Arial Narrow" panose="020B0606020202030204" pitchFamily="34" charset="0"/>
              </a:rPr>
              <a:t>CdS</a:t>
            </a:r>
            <a:r>
              <a:rPr lang="es-ES" sz="2800" dirty="0" smtClean="0">
                <a:solidFill>
                  <a:schemeClr val="accent1">
                    <a:lumMod val="75000"/>
                  </a:schemeClr>
                </a:solidFill>
                <a:latin typeface="Arial Narrow" panose="020B0606020202030204" pitchFamily="34" charset="0"/>
              </a:rPr>
              <a:t>)</a:t>
            </a:r>
            <a:endParaRPr lang="es-ES" sz="2800" dirty="0">
              <a:solidFill>
                <a:schemeClr val="accent1">
                  <a:lumMod val="75000"/>
                </a:schemeClr>
              </a:solidFill>
              <a:latin typeface="Arial Narrow" panose="020B0606020202030204" pitchFamily="34" charset="0"/>
            </a:endParaRPr>
          </a:p>
          <a:p>
            <a:pPr marL="909638" lvl="2" indent="-269875" algn="just" fontAlgn="auto">
              <a:spcBef>
                <a:spcPts val="0"/>
              </a:spcBef>
              <a:spcAft>
                <a:spcPts val="0"/>
              </a:spcAft>
              <a:buClr>
                <a:srgbClr val="FF6600"/>
              </a:buClr>
              <a:buSzPct val="150000"/>
              <a:buFont typeface="Arial" pitchFamily="34" charset="0"/>
              <a:buChar char="•"/>
              <a:defRPr/>
            </a:pPr>
            <a:r>
              <a:rPr lang="es-ES" sz="2800" dirty="0" smtClean="0">
                <a:solidFill>
                  <a:schemeClr val="accent1">
                    <a:lumMod val="75000"/>
                  </a:schemeClr>
                </a:solidFill>
                <a:latin typeface="Arial Narrow" panose="020B0606020202030204" pitchFamily="34" charset="0"/>
              </a:rPr>
              <a:t>Plan </a:t>
            </a:r>
            <a:r>
              <a:rPr lang="es-ES" sz="2800" dirty="0">
                <a:solidFill>
                  <a:schemeClr val="accent1">
                    <a:lumMod val="75000"/>
                  </a:schemeClr>
                </a:solidFill>
                <a:latin typeface="Arial Narrow" panose="020B0606020202030204" pitchFamily="34" charset="0"/>
              </a:rPr>
              <a:t>de </a:t>
            </a:r>
            <a:r>
              <a:rPr lang="es-ES" sz="2800" dirty="0" smtClean="0">
                <a:solidFill>
                  <a:schemeClr val="accent1">
                    <a:lumMod val="75000"/>
                  </a:schemeClr>
                </a:solidFill>
                <a:latin typeface="Arial Narrow" panose="020B0606020202030204" pitchFamily="34" charset="0"/>
              </a:rPr>
              <a:t>Formación. Estrategia </a:t>
            </a:r>
            <a:r>
              <a:rPr lang="es-ES" sz="2800" dirty="0">
                <a:solidFill>
                  <a:schemeClr val="accent1">
                    <a:lumMod val="75000"/>
                  </a:schemeClr>
                </a:solidFill>
                <a:latin typeface="Arial Narrow" panose="020B0606020202030204" pitchFamily="34" charset="0"/>
              </a:rPr>
              <a:t>para asegurar el uso y la comunicación de las </a:t>
            </a:r>
            <a:r>
              <a:rPr lang="es-ES" sz="2800" dirty="0" smtClean="0">
                <a:solidFill>
                  <a:schemeClr val="accent1">
                    <a:lumMod val="75000"/>
                  </a:schemeClr>
                </a:solidFill>
                <a:latin typeface="Arial Narrow" panose="020B0606020202030204" pitchFamily="34" charset="0"/>
              </a:rPr>
              <a:t>evaluaciones.</a:t>
            </a:r>
            <a:endParaRPr lang="es-ES" sz="2800" dirty="0">
              <a:solidFill>
                <a:schemeClr val="accent1">
                  <a:lumMod val="75000"/>
                </a:schemeClr>
              </a:solidFill>
              <a:latin typeface="Arial Narrow" panose="020B0606020202030204" pitchFamily="34" charset="0"/>
            </a:endParaRPr>
          </a:p>
          <a:p>
            <a:pPr marL="909638" lvl="2" indent="-269875" algn="just" fontAlgn="auto">
              <a:spcBef>
                <a:spcPts val="0"/>
              </a:spcBef>
              <a:spcAft>
                <a:spcPts val="0"/>
              </a:spcAft>
              <a:buClr>
                <a:srgbClr val="FF6600"/>
              </a:buClr>
              <a:buSzPct val="150000"/>
              <a:buFont typeface="Arial" pitchFamily="34" charset="0"/>
              <a:buChar char="•"/>
              <a:defRPr/>
            </a:pPr>
            <a:r>
              <a:rPr lang="es-ES" sz="2800" dirty="0" smtClean="0">
                <a:solidFill>
                  <a:schemeClr val="accent1">
                    <a:lumMod val="75000"/>
                  </a:schemeClr>
                </a:solidFill>
                <a:latin typeface="Arial Narrow" panose="020B0606020202030204" pitchFamily="34" charset="0"/>
              </a:rPr>
              <a:t>Calendario.</a:t>
            </a:r>
          </a:p>
          <a:p>
            <a:pPr marL="909638" lvl="2" indent="-269875" algn="just" fontAlgn="auto">
              <a:spcBef>
                <a:spcPts val="0"/>
              </a:spcBef>
              <a:spcAft>
                <a:spcPts val="0"/>
              </a:spcAft>
              <a:buClr>
                <a:srgbClr val="FF6600"/>
              </a:buClr>
              <a:buSzPct val="150000"/>
              <a:buFont typeface="Arial" pitchFamily="34" charset="0"/>
              <a:buChar char="•"/>
              <a:defRPr/>
            </a:pPr>
            <a:r>
              <a:rPr lang="es-ES" sz="2800" dirty="0" smtClean="0">
                <a:solidFill>
                  <a:schemeClr val="accent1">
                    <a:lumMod val="75000"/>
                  </a:schemeClr>
                </a:solidFill>
                <a:latin typeface="Arial Narrow" panose="020B0606020202030204" pitchFamily="34" charset="0"/>
              </a:rPr>
              <a:t>Presupuesto.</a:t>
            </a:r>
            <a:endParaRPr lang="es-ES" sz="2800" dirty="0">
              <a:solidFill>
                <a:schemeClr val="accent1">
                  <a:lumMod val="75000"/>
                </a:schemeClr>
              </a:solidFill>
              <a:latin typeface="Arial Narrow" panose="020B0606020202030204" pitchFamily="34" charset="0"/>
            </a:endParaRPr>
          </a:p>
          <a:p>
            <a:pPr marL="909638" lvl="2" indent="-269875" algn="just" fontAlgn="auto">
              <a:spcBef>
                <a:spcPts val="0"/>
              </a:spcBef>
              <a:spcAft>
                <a:spcPts val="0"/>
              </a:spcAft>
              <a:buClr>
                <a:srgbClr val="FF6600"/>
              </a:buClr>
              <a:buSzPct val="150000"/>
              <a:buFont typeface="Arial" pitchFamily="34" charset="0"/>
              <a:buChar char="•"/>
              <a:defRPr/>
            </a:pPr>
            <a:r>
              <a:rPr lang="es-ES" sz="2800" dirty="0">
                <a:solidFill>
                  <a:schemeClr val="accent1">
                    <a:lumMod val="75000"/>
                  </a:schemeClr>
                </a:solidFill>
                <a:latin typeface="Arial Narrow" panose="020B0606020202030204" pitchFamily="34" charset="0"/>
              </a:rPr>
              <a:t>Estrategia para asegurar la calidad de las </a:t>
            </a:r>
            <a:r>
              <a:rPr lang="es-ES" sz="2800" dirty="0" smtClean="0">
                <a:solidFill>
                  <a:schemeClr val="accent1">
                    <a:lumMod val="75000"/>
                  </a:schemeClr>
                </a:solidFill>
                <a:latin typeface="Arial Narrow" panose="020B0606020202030204" pitchFamily="34" charset="0"/>
              </a:rPr>
              <a:t>evaluaciones.</a:t>
            </a:r>
            <a:endParaRPr lang="es-ES" sz="2800" b="1" dirty="0">
              <a:solidFill>
                <a:schemeClr val="accent1">
                  <a:lumMod val="75000"/>
                </a:schemeClr>
              </a:solidFill>
              <a:latin typeface="Arial Narrow" panose="020B0606020202030204" pitchFamily="34" charset="0"/>
              <a:cs typeface="+mn-cs"/>
            </a:endParaRPr>
          </a:p>
        </p:txBody>
      </p:sp>
      <p:sp>
        <p:nvSpPr>
          <p:cNvPr id="12291" name="2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rgbClr val="004E6D"/>
                </a:solidFill>
                <a:latin typeface="Arial" pitchFamily="34" charset="0"/>
              </a:defRPr>
            </a:lvl1pPr>
            <a:lvl2pPr marL="742950" indent="-285750" eaLnBrk="0" hangingPunct="0">
              <a:spcBef>
                <a:spcPct val="20000"/>
              </a:spcBef>
              <a:buClr>
                <a:schemeClr val="accent1"/>
              </a:buClr>
              <a:buSzPct val="85000"/>
              <a:buFont typeface="Wingdings 2" pitchFamily="18" charset="2"/>
              <a:buChar char=""/>
              <a:defRPr sz="2400">
                <a:solidFill>
                  <a:srgbClr val="004E6D"/>
                </a:solidFill>
                <a:latin typeface="Arial" pitchFamily="34" charset="0"/>
              </a:defRPr>
            </a:lvl2pPr>
            <a:lvl3pPr marL="1143000" indent="-228600" eaLnBrk="0" hangingPunct="0">
              <a:spcBef>
                <a:spcPct val="20000"/>
              </a:spcBef>
              <a:buClr>
                <a:schemeClr val="accent2"/>
              </a:buClr>
              <a:buSzPct val="70000"/>
              <a:buFont typeface="Wingdings 2" pitchFamily="18" charset="2"/>
              <a:buChar char=""/>
              <a:defRPr sz="2100">
                <a:solidFill>
                  <a:srgbClr val="004E6D"/>
                </a:solidFill>
                <a:latin typeface="Arial" pitchFamily="34" charset="0"/>
              </a:defRPr>
            </a:lvl3pPr>
            <a:lvl4pPr marL="1600200" indent="-228600" eaLnBrk="0" hangingPunct="0">
              <a:spcBef>
                <a:spcPct val="20000"/>
              </a:spcBef>
              <a:buClr>
                <a:srgbClr val="0BD0D9"/>
              </a:buClr>
              <a:buSzPct val="65000"/>
              <a:buFont typeface="Wingdings 2" pitchFamily="18" charset="2"/>
              <a:buChar char=""/>
              <a:defRPr sz="2000">
                <a:solidFill>
                  <a:srgbClr val="004E6D"/>
                </a:solidFill>
                <a:latin typeface="Arial" pitchFamily="34" charset="0"/>
              </a:defRPr>
            </a:lvl4pPr>
            <a:lvl5pPr marL="2057400" indent="-228600" eaLnBrk="0" hangingPunct="0">
              <a:spcBef>
                <a:spcPct val="20000"/>
              </a:spcBef>
              <a:buClr>
                <a:srgbClr val="10CF9B"/>
              </a:buClr>
              <a:buSzPct val="65000"/>
              <a:buFont typeface="Wingdings 2" pitchFamily="18" charset="2"/>
              <a:buChar char=""/>
              <a:defRPr sz="2000">
                <a:solidFill>
                  <a:srgbClr val="004E6D"/>
                </a:solidFill>
                <a:latin typeface="Arial" pitchFamily="34"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9pPr>
          </a:lstStyle>
          <a:p>
            <a:pPr eaLnBrk="1" fontAlgn="base" hangingPunct="1">
              <a:spcBef>
                <a:spcPct val="0"/>
              </a:spcBef>
              <a:spcAft>
                <a:spcPct val="0"/>
              </a:spcAft>
              <a:buClrTx/>
              <a:buSzTx/>
              <a:buFontTx/>
              <a:buNone/>
            </a:pPr>
            <a:r>
              <a:rPr lang="fr-FR" altLang="en-US" sz="1800" smtClean="0">
                <a:solidFill>
                  <a:schemeClr val="tx1"/>
                </a:solidFill>
                <a:cs typeface="Arial" pitchFamily="34" charset="0"/>
              </a:rPr>
              <a:t> </a:t>
            </a:r>
            <a:fld id="{4065F3A3-0C3B-447D-8EFC-3608D5522BEC}" type="slidenum">
              <a:rPr lang="fr-FR" altLang="en-US" sz="1200" baseline="30000" smtClean="0">
                <a:solidFill>
                  <a:schemeClr val="tx1"/>
                </a:solidFill>
                <a:cs typeface="Arial" pitchFamily="34" charset="0"/>
              </a:rPr>
              <a:pPr eaLnBrk="1" fontAlgn="base" hangingPunct="1">
                <a:spcBef>
                  <a:spcPct val="0"/>
                </a:spcBef>
                <a:spcAft>
                  <a:spcPct val="0"/>
                </a:spcAft>
                <a:buClrTx/>
                <a:buSzTx/>
                <a:buFontTx/>
                <a:buNone/>
              </a:pPr>
              <a:t>7</a:t>
            </a:fld>
            <a:endParaRPr lang="fr-FR" altLang="en-US" sz="1200" baseline="30000" smtClean="0">
              <a:solidFill>
                <a:schemeClr val="tx1"/>
              </a:solidFill>
              <a:cs typeface="Arial" pitchFamily="34" charset="0"/>
            </a:endParaRPr>
          </a:p>
        </p:txBody>
      </p:sp>
      <p:sp>
        <p:nvSpPr>
          <p:cNvPr id="8" name="2 Título"/>
          <p:cNvSpPr txBox="1">
            <a:spLocks/>
          </p:cNvSpPr>
          <p:nvPr/>
        </p:nvSpPr>
        <p:spPr>
          <a:xfrm>
            <a:off x="2987675" y="333375"/>
            <a:ext cx="4824413" cy="547688"/>
          </a:xfrm>
          <a:prstGeom prst="rect">
            <a:avLst/>
          </a:prstGeom>
        </p:spPr>
        <p:txBody>
          <a:bodyPr lIns="0" tIns="0" rIns="0" bIns="0" anchor="ctr"/>
          <a:lstStyle/>
          <a:p>
            <a:pPr algn="ctr" fontAlgn="auto">
              <a:spcAft>
                <a:spcPts val="0"/>
              </a:spcAft>
              <a:defRPr/>
            </a:pPr>
            <a:r>
              <a:rPr lang="es-ES" sz="2800" b="1" dirty="0">
                <a:solidFill>
                  <a:schemeClr val="tx2">
                    <a:lumMod val="50000"/>
                  </a:schemeClr>
                </a:solidFill>
                <a:effectLst>
                  <a:outerShdw blurRad="38100" dist="38100" dir="2700000" algn="tl">
                    <a:srgbClr val="000000">
                      <a:alpha val="43137"/>
                    </a:srgbClr>
                  </a:outerShdw>
                </a:effectLst>
                <a:latin typeface="Calibri" pitchFamily="34" charset="0"/>
                <a:cs typeface="+mn-cs"/>
              </a:rPr>
              <a:t>ELEMENTOS DEL PLAN DE EVALUACIÓN (CE)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79388" y="1443038"/>
            <a:ext cx="8640762" cy="4124206"/>
          </a:xfrm>
          <a:prstGeom prst="rect">
            <a:avLst/>
          </a:prstGeom>
          <a:noFill/>
        </p:spPr>
        <p:txBody>
          <a:bodyPr>
            <a:spAutoFit/>
          </a:bodyPr>
          <a:lstStyle/>
          <a:p>
            <a:pPr marL="182563" lvl="1" algn="just" fontAlgn="auto">
              <a:spcBef>
                <a:spcPts val="0"/>
              </a:spcBef>
              <a:spcAft>
                <a:spcPts val="1200"/>
              </a:spcAft>
              <a:buClr>
                <a:srgbClr val="FF6600"/>
              </a:buClr>
              <a:buSzPct val="150000"/>
              <a:defRPr/>
            </a:pPr>
            <a:r>
              <a:rPr lang="es-ES" sz="2800" b="1" dirty="0">
                <a:solidFill>
                  <a:schemeClr val="accent1">
                    <a:lumMod val="75000"/>
                  </a:schemeClr>
                </a:solidFill>
                <a:latin typeface="Arial Narrow" panose="020B0606020202030204" pitchFamily="34" charset="0"/>
              </a:rPr>
              <a:t>3) </a:t>
            </a:r>
            <a:r>
              <a:rPr lang="es-ES" sz="2800" b="1" u="sng" dirty="0">
                <a:solidFill>
                  <a:schemeClr val="accent1">
                    <a:lumMod val="75000"/>
                  </a:schemeClr>
                </a:solidFill>
                <a:latin typeface="Arial Narrow" panose="020B0606020202030204" pitchFamily="34" charset="0"/>
              </a:rPr>
              <a:t>Contenido: evaluaciones planificadas</a:t>
            </a:r>
          </a:p>
          <a:p>
            <a:pPr marL="452438" lvl="2" indent="-269875" algn="just" fontAlgn="auto">
              <a:spcBef>
                <a:spcPts val="0"/>
              </a:spcBef>
              <a:spcAft>
                <a:spcPts val="0"/>
              </a:spcAft>
              <a:buClr>
                <a:srgbClr val="FF6600"/>
              </a:buClr>
              <a:buSzPct val="150000"/>
              <a:buFont typeface="Arial" pitchFamily="34" charset="0"/>
              <a:buChar char="•"/>
              <a:defRPr/>
            </a:pPr>
            <a:r>
              <a:rPr lang="es-ES" sz="2800" dirty="0">
                <a:solidFill>
                  <a:schemeClr val="accent1">
                    <a:lumMod val="75000"/>
                  </a:schemeClr>
                </a:solidFill>
                <a:latin typeface="Arial Narrow" panose="020B0606020202030204" pitchFamily="34" charset="0"/>
              </a:rPr>
              <a:t>Lista indicativa de evaluaciones, evaluaciones ad hoc cuando sea </a:t>
            </a:r>
            <a:r>
              <a:rPr lang="es-ES" sz="2800" dirty="0" smtClean="0">
                <a:solidFill>
                  <a:schemeClr val="accent1">
                    <a:lumMod val="75000"/>
                  </a:schemeClr>
                </a:solidFill>
                <a:latin typeface="Arial Narrow" panose="020B0606020202030204" pitchFamily="34" charset="0"/>
              </a:rPr>
              <a:t>posible.</a:t>
            </a:r>
            <a:endParaRPr lang="es-ES" sz="2800" dirty="0">
              <a:solidFill>
                <a:schemeClr val="accent1">
                  <a:lumMod val="75000"/>
                </a:schemeClr>
              </a:solidFill>
              <a:latin typeface="Arial Narrow" panose="020B0606020202030204" pitchFamily="34" charset="0"/>
            </a:endParaRPr>
          </a:p>
          <a:p>
            <a:pPr marL="452438" lvl="2" indent="-269875" algn="just" fontAlgn="auto">
              <a:spcBef>
                <a:spcPts val="0"/>
              </a:spcBef>
              <a:spcAft>
                <a:spcPts val="0"/>
              </a:spcAft>
              <a:buClr>
                <a:srgbClr val="FF6600"/>
              </a:buClr>
              <a:buSzPct val="150000"/>
              <a:buFont typeface="Arial" pitchFamily="34" charset="0"/>
              <a:buChar char="•"/>
              <a:defRPr/>
            </a:pPr>
            <a:r>
              <a:rPr lang="es-ES" sz="2800" dirty="0">
                <a:solidFill>
                  <a:schemeClr val="accent1">
                    <a:lumMod val="75000"/>
                  </a:schemeClr>
                </a:solidFill>
                <a:latin typeface="Arial Narrow" panose="020B0606020202030204" pitchFamily="34" charset="0"/>
              </a:rPr>
              <a:t>Evaluaciones de impacto deben planificarse con </a:t>
            </a:r>
            <a:r>
              <a:rPr lang="es-ES" sz="2800" dirty="0" smtClean="0">
                <a:solidFill>
                  <a:schemeClr val="accent1">
                    <a:lumMod val="75000"/>
                  </a:schemeClr>
                </a:solidFill>
                <a:latin typeface="Arial Narrow" panose="020B0606020202030204" pitchFamily="34" charset="0"/>
              </a:rPr>
              <a:t>antelación.</a:t>
            </a:r>
            <a:endParaRPr lang="es-ES" sz="2800" dirty="0">
              <a:solidFill>
                <a:schemeClr val="accent1">
                  <a:lumMod val="75000"/>
                </a:schemeClr>
              </a:solidFill>
              <a:latin typeface="Arial Narrow" panose="020B0606020202030204" pitchFamily="34" charset="0"/>
            </a:endParaRPr>
          </a:p>
          <a:p>
            <a:pPr marL="452438" lvl="2" indent="-269875" algn="just" fontAlgn="auto">
              <a:spcBef>
                <a:spcPts val="0"/>
              </a:spcBef>
              <a:spcAft>
                <a:spcPts val="0"/>
              </a:spcAft>
              <a:buClr>
                <a:srgbClr val="FF6600"/>
              </a:buClr>
              <a:buSzPct val="150000"/>
              <a:buFont typeface="Arial" pitchFamily="34" charset="0"/>
              <a:buChar char="•"/>
              <a:defRPr/>
            </a:pPr>
            <a:r>
              <a:rPr lang="es-ES" sz="2800" dirty="0">
                <a:solidFill>
                  <a:schemeClr val="accent1">
                    <a:lumMod val="75000"/>
                  </a:schemeClr>
                </a:solidFill>
                <a:latin typeface="Arial Narrow" panose="020B0606020202030204" pitchFamily="34" charset="0"/>
              </a:rPr>
              <a:t>De cada evaluación debe plantearse:</a:t>
            </a:r>
          </a:p>
          <a:p>
            <a:pPr marL="1554163" lvl="3" indent="-457200" algn="just" fontAlgn="auto">
              <a:spcBef>
                <a:spcPts val="0"/>
              </a:spcBef>
              <a:spcAft>
                <a:spcPts val="0"/>
              </a:spcAft>
              <a:buClr>
                <a:srgbClr val="FF6600"/>
              </a:buClr>
              <a:buSzPct val="150000"/>
              <a:buFont typeface="Courier New" panose="02070309020205020404" pitchFamily="49" charset="0"/>
              <a:buChar char="o"/>
              <a:defRPr/>
            </a:pPr>
            <a:r>
              <a:rPr lang="es-ES" sz="2800" dirty="0">
                <a:solidFill>
                  <a:schemeClr val="accent1">
                    <a:lumMod val="75000"/>
                  </a:schemeClr>
                </a:solidFill>
                <a:latin typeface="Arial Narrow" panose="020B0606020202030204" pitchFamily="34" charset="0"/>
                <a:cs typeface="+mn-cs"/>
              </a:rPr>
              <a:t>Objeto, lógica, preguntas de </a:t>
            </a:r>
            <a:r>
              <a:rPr lang="es-ES" sz="2800" dirty="0" smtClean="0">
                <a:solidFill>
                  <a:schemeClr val="accent1">
                    <a:lumMod val="75000"/>
                  </a:schemeClr>
                </a:solidFill>
                <a:latin typeface="Arial Narrow" panose="020B0606020202030204" pitchFamily="34" charset="0"/>
                <a:cs typeface="+mn-cs"/>
              </a:rPr>
              <a:t>evaluación.</a:t>
            </a:r>
            <a:endParaRPr lang="es-ES" sz="2800" dirty="0">
              <a:solidFill>
                <a:schemeClr val="accent1">
                  <a:lumMod val="75000"/>
                </a:schemeClr>
              </a:solidFill>
              <a:latin typeface="Arial Narrow" panose="020B0606020202030204" pitchFamily="34" charset="0"/>
              <a:cs typeface="+mn-cs"/>
            </a:endParaRPr>
          </a:p>
          <a:p>
            <a:pPr marL="1554163" lvl="3" indent="-457200" algn="just" fontAlgn="auto">
              <a:spcBef>
                <a:spcPts val="0"/>
              </a:spcBef>
              <a:spcAft>
                <a:spcPts val="0"/>
              </a:spcAft>
              <a:buClr>
                <a:srgbClr val="FF6600"/>
              </a:buClr>
              <a:buSzPct val="150000"/>
              <a:buFont typeface="Courier New" panose="02070309020205020404" pitchFamily="49" charset="0"/>
              <a:buChar char="o"/>
              <a:defRPr/>
            </a:pPr>
            <a:r>
              <a:rPr lang="es-ES" sz="2800" dirty="0">
                <a:solidFill>
                  <a:schemeClr val="accent1">
                    <a:lumMod val="75000"/>
                  </a:schemeClr>
                </a:solidFill>
                <a:latin typeface="Arial Narrow" panose="020B0606020202030204" pitchFamily="34" charset="0"/>
                <a:cs typeface="+mn-cs"/>
              </a:rPr>
              <a:t>Métodos, necesidades de </a:t>
            </a:r>
            <a:r>
              <a:rPr lang="es-ES" sz="2800" dirty="0" smtClean="0">
                <a:solidFill>
                  <a:schemeClr val="accent1">
                    <a:lumMod val="75000"/>
                  </a:schemeClr>
                </a:solidFill>
                <a:latin typeface="Arial Narrow" panose="020B0606020202030204" pitchFamily="34" charset="0"/>
                <a:cs typeface="+mn-cs"/>
              </a:rPr>
              <a:t>datos.</a:t>
            </a:r>
            <a:endParaRPr lang="es-ES" sz="2800" dirty="0">
              <a:solidFill>
                <a:schemeClr val="accent1">
                  <a:lumMod val="75000"/>
                </a:schemeClr>
              </a:solidFill>
              <a:latin typeface="Arial Narrow" panose="020B0606020202030204" pitchFamily="34" charset="0"/>
              <a:cs typeface="+mn-cs"/>
            </a:endParaRPr>
          </a:p>
          <a:p>
            <a:pPr marL="1554163" lvl="3" indent="-457200" algn="just" fontAlgn="auto">
              <a:spcBef>
                <a:spcPts val="0"/>
              </a:spcBef>
              <a:spcAft>
                <a:spcPts val="0"/>
              </a:spcAft>
              <a:buClr>
                <a:srgbClr val="FF6600"/>
              </a:buClr>
              <a:buSzPct val="150000"/>
              <a:buFont typeface="Courier New" panose="02070309020205020404" pitchFamily="49" charset="0"/>
              <a:buChar char="o"/>
              <a:defRPr/>
            </a:pPr>
            <a:r>
              <a:rPr lang="es-ES" sz="2800" dirty="0">
                <a:solidFill>
                  <a:schemeClr val="accent1">
                    <a:lumMod val="75000"/>
                  </a:schemeClr>
                </a:solidFill>
                <a:latin typeface="Arial Narrow" panose="020B0606020202030204" pitchFamily="34" charset="0"/>
                <a:cs typeface="+mn-cs"/>
              </a:rPr>
              <a:t>Duración y fecha </a:t>
            </a:r>
            <a:r>
              <a:rPr lang="es-ES" sz="2800" dirty="0" smtClean="0">
                <a:solidFill>
                  <a:schemeClr val="accent1">
                    <a:lumMod val="75000"/>
                  </a:schemeClr>
                </a:solidFill>
                <a:latin typeface="Arial Narrow" panose="020B0606020202030204" pitchFamily="34" charset="0"/>
                <a:cs typeface="+mn-cs"/>
              </a:rPr>
              <a:t>estimada.</a:t>
            </a:r>
            <a:endParaRPr lang="es-ES" sz="2800" dirty="0">
              <a:solidFill>
                <a:schemeClr val="accent1">
                  <a:lumMod val="75000"/>
                </a:schemeClr>
              </a:solidFill>
              <a:latin typeface="Arial Narrow" panose="020B0606020202030204" pitchFamily="34" charset="0"/>
              <a:cs typeface="+mn-cs"/>
            </a:endParaRPr>
          </a:p>
          <a:p>
            <a:pPr marL="1554163" lvl="3" indent="-457200" algn="just" fontAlgn="auto">
              <a:spcBef>
                <a:spcPts val="0"/>
              </a:spcBef>
              <a:spcAft>
                <a:spcPts val="0"/>
              </a:spcAft>
              <a:buClr>
                <a:srgbClr val="FF6600"/>
              </a:buClr>
              <a:buSzPct val="150000"/>
              <a:buFont typeface="Courier New" panose="02070309020205020404" pitchFamily="49" charset="0"/>
              <a:buChar char="o"/>
              <a:defRPr/>
            </a:pPr>
            <a:r>
              <a:rPr lang="es-ES" sz="2800" dirty="0">
                <a:solidFill>
                  <a:schemeClr val="accent1">
                    <a:lumMod val="75000"/>
                  </a:schemeClr>
                </a:solidFill>
                <a:latin typeface="Arial Narrow" panose="020B0606020202030204" pitchFamily="34" charset="0"/>
                <a:cs typeface="+mn-cs"/>
              </a:rPr>
              <a:t>Presupuesto </a:t>
            </a:r>
            <a:r>
              <a:rPr lang="es-ES" sz="2800" dirty="0" smtClean="0">
                <a:solidFill>
                  <a:schemeClr val="accent1">
                    <a:lumMod val="75000"/>
                  </a:schemeClr>
                </a:solidFill>
                <a:latin typeface="Arial Narrow" panose="020B0606020202030204" pitchFamily="34" charset="0"/>
                <a:cs typeface="+mn-cs"/>
              </a:rPr>
              <a:t>estimado.</a:t>
            </a:r>
          </a:p>
        </p:txBody>
      </p:sp>
      <p:sp>
        <p:nvSpPr>
          <p:cNvPr id="13315" name="2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rgbClr val="004E6D"/>
                </a:solidFill>
                <a:latin typeface="Arial" pitchFamily="34" charset="0"/>
              </a:defRPr>
            </a:lvl1pPr>
            <a:lvl2pPr marL="742950" indent="-285750" eaLnBrk="0" hangingPunct="0">
              <a:spcBef>
                <a:spcPct val="20000"/>
              </a:spcBef>
              <a:buClr>
                <a:schemeClr val="accent1"/>
              </a:buClr>
              <a:buSzPct val="85000"/>
              <a:buFont typeface="Wingdings 2" pitchFamily="18" charset="2"/>
              <a:buChar char=""/>
              <a:defRPr sz="2400">
                <a:solidFill>
                  <a:srgbClr val="004E6D"/>
                </a:solidFill>
                <a:latin typeface="Arial" pitchFamily="34" charset="0"/>
              </a:defRPr>
            </a:lvl2pPr>
            <a:lvl3pPr marL="1143000" indent="-228600" eaLnBrk="0" hangingPunct="0">
              <a:spcBef>
                <a:spcPct val="20000"/>
              </a:spcBef>
              <a:buClr>
                <a:schemeClr val="accent2"/>
              </a:buClr>
              <a:buSzPct val="70000"/>
              <a:buFont typeface="Wingdings 2" pitchFamily="18" charset="2"/>
              <a:buChar char=""/>
              <a:defRPr sz="2100">
                <a:solidFill>
                  <a:srgbClr val="004E6D"/>
                </a:solidFill>
                <a:latin typeface="Arial" pitchFamily="34" charset="0"/>
              </a:defRPr>
            </a:lvl3pPr>
            <a:lvl4pPr marL="1600200" indent="-228600" eaLnBrk="0" hangingPunct="0">
              <a:spcBef>
                <a:spcPct val="20000"/>
              </a:spcBef>
              <a:buClr>
                <a:srgbClr val="0BD0D9"/>
              </a:buClr>
              <a:buSzPct val="65000"/>
              <a:buFont typeface="Wingdings 2" pitchFamily="18" charset="2"/>
              <a:buChar char=""/>
              <a:defRPr sz="2000">
                <a:solidFill>
                  <a:srgbClr val="004E6D"/>
                </a:solidFill>
                <a:latin typeface="Arial" pitchFamily="34" charset="0"/>
              </a:defRPr>
            </a:lvl4pPr>
            <a:lvl5pPr marL="2057400" indent="-228600" eaLnBrk="0" hangingPunct="0">
              <a:spcBef>
                <a:spcPct val="20000"/>
              </a:spcBef>
              <a:buClr>
                <a:srgbClr val="10CF9B"/>
              </a:buClr>
              <a:buSzPct val="65000"/>
              <a:buFont typeface="Wingdings 2" pitchFamily="18" charset="2"/>
              <a:buChar char=""/>
              <a:defRPr sz="2000">
                <a:solidFill>
                  <a:srgbClr val="004E6D"/>
                </a:solidFill>
                <a:latin typeface="Arial" pitchFamily="34"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9pPr>
          </a:lstStyle>
          <a:p>
            <a:pPr eaLnBrk="1" fontAlgn="base" hangingPunct="1">
              <a:spcBef>
                <a:spcPct val="0"/>
              </a:spcBef>
              <a:spcAft>
                <a:spcPct val="0"/>
              </a:spcAft>
              <a:buClrTx/>
              <a:buSzTx/>
              <a:buFontTx/>
              <a:buNone/>
            </a:pPr>
            <a:r>
              <a:rPr lang="fr-FR" altLang="en-US" sz="1800" smtClean="0">
                <a:solidFill>
                  <a:schemeClr val="tx1"/>
                </a:solidFill>
                <a:cs typeface="Arial" pitchFamily="34" charset="0"/>
              </a:rPr>
              <a:t> </a:t>
            </a:r>
            <a:fld id="{9D00A68C-4E83-4258-91E3-F31456832937}" type="slidenum">
              <a:rPr lang="fr-FR" altLang="en-US" sz="1200" baseline="30000" smtClean="0">
                <a:solidFill>
                  <a:schemeClr val="tx1"/>
                </a:solidFill>
                <a:cs typeface="Arial" pitchFamily="34" charset="0"/>
              </a:rPr>
              <a:pPr eaLnBrk="1" fontAlgn="base" hangingPunct="1">
                <a:spcBef>
                  <a:spcPct val="0"/>
                </a:spcBef>
                <a:spcAft>
                  <a:spcPct val="0"/>
                </a:spcAft>
                <a:buClrTx/>
                <a:buSzTx/>
                <a:buFontTx/>
                <a:buNone/>
              </a:pPr>
              <a:t>8</a:t>
            </a:fld>
            <a:endParaRPr lang="fr-FR" altLang="en-US" sz="1200" baseline="30000" smtClean="0">
              <a:solidFill>
                <a:schemeClr val="tx1"/>
              </a:solidFill>
              <a:cs typeface="Arial" pitchFamily="34" charset="0"/>
            </a:endParaRPr>
          </a:p>
        </p:txBody>
      </p:sp>
      <p:sp>
        <p:nvSpPr>
          <p:cNvPr id="8" name="2 Título"/>
          <p:cNvSpPr txBox="1">
            <a:spLocks/>
          </p:cNvSpPr>
          <p:nvPr/>
        </p:nvSpPr>
        <p:spPr>
          <a:xfrm>
            <a:off x="2987675" y="333375"/>
            <a:ext cx="4824413" cy="547688"/>
          </a:xfrm>
          <a:prstGeom prst="rect">
            <a:avLst/>
          </a:prstGeom>
        </p:spPr>
        <p:txBody>
          <a:bodyPr lIns="0" tIns="0" rIns="0" bIns="0" anchor="ctr"/>
          <a:lstStyle/>
          <a:p>
            <a:pPr algn="ctr" fontAlgn="auto">
              <a:spcAft>
                <a:spcPts val="0"/>
              </a:spcAft>
              <a:defRPr/>
            </a:pPr>
            <a:r>
              <a:rPr lang="es-ES" sz="2800" b="1" dirty="0">
                <a:solidFill>
                  <a:schemeClr val="tx2">
                    <a:lumMod val="50000"/>
                  </a:schemeClr>
                </a:solidFill>
                <a:effectLst>
                  <a:outerShdw blurRad="38100" dist="38100" dir="2700000" algn="tl">
                    <a:srgbClr val="000000">
                      <a:alpha val="43137"/>
                    </a:srgbClr>
                  </a:outerShdw>
                </a:effectLst>
                <a:latin typeface="Calibri" pitchFamily="34" charset="0"/>
                <a:cs typeface="+mn-cs"/>
              </a:rPr>
              <a:t>ELEMENTOS DEL PLAN DE EVALUACIÓN (CE)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95891" y="937784"/>
            <a:ext cx="8640762" cy="5570756"/>
          </a:xfrm>
          <a:prstGeom prst="rect">
            <a:avLst/>
          </a:prstGeom>
          <a:noFill/>
        </p:spPr>
        <p:txBody>
          <a:bodyPr>
            <a:spAutoFit/>
          </a:bodyPr>
          <a:lstStyle/>
          <a:p>
            <a:pPr marL="182563" lvl="1" algn="just" fontAlgn="auto">
              <a:spcBef>
                <a:spcPts val="0"/>
              </a:spcBef>
              <a:spcAft>
                <a:spcPts val="1200"/>
              </a:spcAft>
              <a:buClr>
                <a:srgbClr val="FF6600"/>
              </a:buClr>
              <a:buSzPct val="150000"/>
              <a:defRPr/>
            </a:pPr>
            <a:r>
              <a:rPr lang="es-ES" sz="2800" b="1" u="sng" dirty="0">
                <a:solidFill>
                  <a:schemeClr val="accent1">
                    <a:lumMod val="75000"/>
                  </a:schemeClr>
                </a:solidFill>
                <a:latin typeface="Arial Narrow" panose="020B0606020202030204" pitchFamily="34" charset="0"/>
              </a:rPr>
              <a:t>¿Qué pide el reglamento?</a:t>
            </a:r>
          </a:p>
          <a:p>
            <a:pPr marL="452438" lvl="2" indent="-269875" algn="just" fontAlgn="auto">
              <a:spcBef>
                <a:spcPts val="0"/>
              </a:spcBef>
              <a:spcAft>
                <a:spcPts val="0"/>
              </a:spcAft>
              <a:buClr>
                <a:srgbClr val="FF6600"/>
              </a:buClr>
              <a:buSzPct val="150000"/>
              <a:buFont typeface="Arial" pitchFamily="34" charset="0"/>
              <a:buChar char="•"/>
              <a:defRPr/>
            </a:pPr>
            <a:r>
              <a:rPr lang="es-ES" sz="2800" dirty="0">
                <a:solidFill>
                  <a:schemeClr val="accent1">
                    <a:lumMod val="75000"/>
                  </a:schemeClr>
                </a:solidFill>
                <a:latin typeface="Arial Narrow" panose="020B0606020202030204" pitchFamily="34" charset="0"/>
              </a:rPr>
              <a:t>Evaluar la contribución del PO a los objetivos de cada Eje prioritario </a:t>
            </a:r>
            <a:r>
              <a:rPr lang="es-ES" dirty="0">
                <a:solidFill>
                  <a:schemeClr val="accent1">
                    <a:lumMod val="75000"/>
                  </a:schemeClr>
                </a:solidFill>
                <a:latin typeface="Arial Narrow" panose="020B0606020202030204" pitchFamily="34" charset="0"/>
              </a:rPr>
              <a:t>(Art. 56)</a:t>
            </a:r>
          </a:p>
          <a:p>
            <a:pPr marL="452438" lvl="2" indent="-269875" algn="just" fontAlgn="auto">
              <a:spcBef>
                <a:spcPts val="0"/>
              </a:spcBef>
              <a:spcAft>
                <a:spcPts val="0"/>
              </a:spcAft>
              <a:buClr>
                <a:srgbClr val="FF6600"/>
              </a:buClr>
              <a:buSzPct val="150000"/>
              <a:buFont typeface="Arial" pitchFamily="34" charset="0"/>
              <a:buChar char="•"/>
              <a:defRPr/>
            </a:pPr>
            <a:r>
              <a:rPr lang="es-ES" sz="2800" dirty="0">
                <a:solidFill>
                  <a:schemeClr val="accent1">
                    <a:lumMod val="75000"/>
                  </a:schemeClr>
                </a:solidFill>
                <a:latin typeface="Arial Narrow" panose="020B0606020202030204" pitchFamily="34" charset="0"/>
              </a:rPr>
              <a:t>Evaluar el impacto en relación con los objetivos UE2020 </a:t>
            </a:r>
            <a:r>
              <a:rPr lang="es-ES" dirty="0">
                <a:solidFill>
                  <a:schemeClr val="accent1">
                    <a:lumMod val="75000"/>
                  </a:schemeClr>
                </a:solidFill>
                <a:latin typeface="Arial Narrow" panose="020B0606020202030204" pitchFamily="34" charset="0"/>
              </a:rPr>
              <a:t>(Art 54)</a:t>
            </a:r>
            <a:endParaRPr lang="es-ES" sz="2800" dirty="0">
              <a:solidFill>
                <a:schemeClr val="accent1">
                  <a:lumMod val="75000"/>
                </a:schemeClr>
              </a:solidFill>
              <a:latin typeface="Arial Narrow" panose="020B0606020202030204" pitchFamily="34" charset="0"/>
            </a:endParaRPr>
          </a:p>
          <a:p>
            <a:pPr marL="452438" lvl="2" indent="-269875" algn="just" fontAlgn="auto">
              <a:spcBef>
                <a:spcPts val="0"/>
              </a:spcBef>
              <a:spcAft>
                <a:spcPts val="0"/>
              </a:spcAft>
              <a:buClr>
                <a:srgbClr val="FF6600"/>
              </a:buClr>
              <a:buSzPct val="150000"/>
              <a:buFont typeface="Arial" pitchFamily="34" charset="0"/>
              <a:buChar char="•"/>
              <a:defRPr/>
            </a:pPr>
            <a:r>
              <a:rPr lang="es-ES" sz="2800" dirty="0">
                <a:solidFill>
                  <a:schemeClr val="accent1">
                    <a:lumMod val="75000"/>
                  </a:schemeClr>
                </a:solidFill>
                <a:latin typeface="Arial Narrow" panose="020B0606020202030204" pitchFamily="34" charset="0"/>
              </a:rPr>
              <a:t>Informes de la contribución de los fondos al cambio en los indicadores de resultados + logros UE2020 </a:t>
            </a:r>
            <a:r>
              <a:rPr lang="es-ES" sz="1600" dirty="0" smtClean="0">
                <a:solidFill>
                  <a:schemeClr val="accent1">
                    <a:lumMod val="75000"/>
                  </a:schemeClr>
                </a:solidFill>
                <a:latin typeface="Arial Narrow" panose="020B0606020202030204" pitchFamily="34" charset="0"/>
              </a:rPr>
              <a:t>(informes </a:t>
            </a:r>
            <a:r>
              <a:rPr lang="es-ES" sz="1600" dirty="0">
                <a:solidFill>
                  <a:schemeClr val="accent1">
                    <a:lumMod val="75000"/>
                  </a:schemeClr>
                </a:solidFill>
                <a:latin typeface="Arial Narrow" panose="020B0606020202030204" pitchFamily="34" charset="0"/>
              </a:rPr>
              <a:t>anuales 2017 y 2019</a:t>
            </a:r>
            <a:r>
              <a:rPr lang="es-ES" sz="1600" dirty="0" smtClean="0">
                <a:solidFill>
                  <a:schemeClr val="accent1">
                    <a:lumMod val="75000"/>
                  </a:schemeClr>
                </a:solidFill>
                <a:latin typeface="Arial Narrow" panose="020B0606020202030204" pitchFamily="34" charset="0"/>
              </a:rPr>
              <a:t>)</a:t>
            </a:r>
            <a:endParaRPr lang="es-ES" sz="2800" dirty="0" smtClean="0">
              <a:solidFill>
                <a:schemeClr val="accent1">
                  <a:lumMod val="75000"/>
                </a:schemeClr>
              </a:solidFill>
              <a:latin typeface="Arial Narrow" panose="020B0606020202030204" pitchFamily="34" charset="0"/>
            </a:endParaRPr>
          </a:p>
          <a:p>
            <a:pPr marL="182563" lvl="1" algn="just" fontAlgn="auto">
              <a:spcBef>
                <a:spcPts val="0"/>
              </a:spcBef>
              <a:spcAft>
                <a:spcPts val="1200"/>
              </a:spcAft>
              <a:buClr>
                <a:srgbClr val="FF6600"/>
              </a:buClr>
              <a:buSzPct val="150000"/>
              <a:defRPr/>
            </a:pPr>
            <a:r>
              <a:rPr lang="es-ES" sz="2800" b="1" u="sng" dirty="0" smtClean="0">
                <a:solidFill>
                  <a:schemeClr val="accent1">
                    <a:lumMod val="75000"/>
                  </a:schemeClr>
                </a:solidFill>
                <a:latin typeface="Arial Narrow" panose="020B0606020202030204" pitchFamily="34" charset="0"/>
              </a:rPr>
              <a:t>Cuando?</a:t>
            </a:r>
            <a:endParaRPr lang="es-ES" sz="2800" b="1" u="sng" dirty="0">
              <a:solidFill>
                <a:schemeClr val="accent1">
                  <a:lumMod val="75000"/>
                </a:schemeClr>
              </a:solidFill>
              <a:latin typeface="Arial Narrow" panose="020B0606020202030204" pitchFamily="34" charset="0"/>
            </a:endParaRPr>
          </a:p>
          <a:p>
            <a:pPr marL="452438" lvl="2" indent="-269875" algn="just" fontAlgn="auto">
              <a:spcBef>
                <a:spcPts val="0"/>
              </a:spcBef>
              <a:spcAft>
                <a:spcPts val="0"/>
              </a:spcAft>
              <a:buClr>
                <a:srgbClr val="FF6600"/>
              </a:buClr>
              <a:buSzPct val="150000"/>
              <a:buFont typeface="Arial" pitchFamily="34" charset="0"/>
              <a:buChar char="•"/>
              <a:defRPr/>
            </a:pPr>
            <a:r>
              <a:rPr lang="es-ES" sz="2800" dirty="0">
                <a:solidFill>
                  <a:schemeClr val="accent1">
                    <a:lumMod val="75000"/>
                  </a:schemeClr>
                </a:solidFill>
                <a:latin typeface="Arial Narrow" panose="020B0606020202030204" pitchFamily="34" charset="0"/>
              </a:rPr>
              <a:t>En el momento en que sea posible: depende de la naturaleza de la </a:t>
            </a:r>
            <a:r>
              <a:rPr lang="es-ES" sz="2800" dirty="0" smtClean="0">
                <a:solidFill>
                  <a:schemeClr val="accent1">
                    <a:lumMod val="75000"/>
                  </a:schemeClr>
                </a:solidFill>
                <a:latin typeface="Arial Narrow" panose="020B0606020202030204" pitchFamily="34" charset="0"/>
              </a:rPr>
              <a:t>intervención. </a:t>
            </a:r>
          </a:p>
          <a:p>
            <a:pPr marL="452438" lvl="2" indent="-269875" algn="just" fontAlgn="auto">
              <a:spcBef>
                <a:spcPts val="0"/>
              </a:spcBef>
              <a:spcAft>
                <a:spcPts val="0"/>
              </a:spcAft>
              <a:buClr>
                <a:srgbClr val="FF6600"/>
              </a:buClr>
              <a:buSzPct val="150000"/>
              <a:buFont typeface="Arial" pitchFamily="34" charset="0"/>
              <a:buChar char="•"/>
              <a:defRPr/>
            </a:pPr>
            <a:r>
              <a:rPr lang="es-ES" sz="2800" dirty="0" smtClean="0">
                <a:solidFill>
                  <a:schemeClr val="accent1">
                    <a:lumMod val="75000"/>
                  </a:schemeClr>
                </a:solidFill>
                <a:latin typeface="Arial Narrow" panose="020B0606020202030204" pitchFamily="34" charset="0"/>
              </a:rPr>
              <a:t>Las </a:t>
            </a:r>
            <a:r>
              <a:rPr lang="es-ES" sz="2800" dirty="0">
                <a:solidFill>
                  <a:schemeClr val="accent1">
                    <a:lumMod val="75000"/>
                  </a:schemeClr>
                </a:solidFill>
                <a:latin typeface="Arial Narrow" panose="020B0606020202030204" pitchFamily="34" charset="0"/>
              </a:rPr>
              <a:t>evaluaciones de impacto no deben llevarse a cabo al mismo tiempo</a:t>
            </a:r>
            <a:r>
              <a:rPr lang="es-ES" sz="2800" dirty="0" smtClean="0">
                <a:solidFill>
                  <a:schemeClr val="accent1">
                    <a:lumMod val="75000"/>
                  </a:schemeClr>
                </a:solidFill>
                <a:latin typeface="Arial Narrow" panose="020B0606020202030204" pitchFamily="34" charset="0"/>
              </a:rPr>
              <a:t>.</a:t>
            </a:r>
            <a:endParaRPr lang="es-ES" sz="2800" dirty="0">
              <a:solidFill>
                <a:schemeClr val="accent1">
                  <a:lumMod val="75000"/>
                </a:schemeClr>
              </a:solidFill>
              <a:latin typeface="Arial Narrow" panose="020B0606020202030204" pitchFamily="34" charset="0"/>
            </a:endParaRPr>
          </a:p>
          <a:p>
            <a:pPr marL="182563" lvl="1" algn="just" fontAlgn="auto">
              <a:spcBef>
                <a:spcPts val="0"/>
              </a:spcBef>
              <a:spcAft>
                <a:spcPts val="1200"/>
              </a:spcAft>
              <a:buClr>
                <a:srgbClr val="FF6600"/>
              </a:buClr>
              <a:buSzPct val="150000"/>
              <a:defRPr/>
            </a:pPr>
            <a:r>
              <a:rPr lang="es-ES" sz="2800" b="1" u="sng" dirty="0">
                <a:solidFill>
                  <a:schemeClr val="accent1">
                    <a:lumMod val="75000"/>
                  </a:schemeClr>
                </a:solidFill>
                <a:latin typeface="Arial Narrow" panose="020B0606020202030204" pitchFamily="34" charset="0"/>
              </a:rPr>
              <a:t>Datos necesarios </a:t>
            </a:r>
            <a:r>
              <a:rPr lang="es-ES" sz="2800" dirty="0">
                <a:solidFill>
                  <a:schemeClr val="accent1">
                    <a:lumMod val="75000"/>
                  </a:schemeClr>
                </a:solidFill>
                <a:latin typeface="Arial Narrow" panose="020B0606020202030204" pitchFamily="34" charset="0"/>
                <a:sym typeface="Wingdings" panose="05000000000000000000" pitchFamily="2" charset="2"/>
              </a:rPr>
              <a:t> </a:t>
            </a:r>
            <a:r>
              <a:rPr lang="es-ES" sz="2800" dirty="0">
                <a:solidFill>
                  <a:schemeClr val="accent1">
                    <a:lumMod val="75000"/>
                  </a:schemeClr>
                </a:solidFill>
                <a:latin typeface="Arial Narrow" panose="020B0606020202030204" pitchFamily="34" charset="0"/>
              </a:rPr>
              <a:t>necesario planificarlos con </a:t>
            </a:r>
            <a:r>
              <a:rPr lang="es-ES" sz="2800" dirty="0" smtClean="0">
                <a:solidFill>
                  <a:schemeClr val="accent1">
                    <a:lumMod val="75000"/>
                  </a:schemeClr>
                </a:solidFill>
                <a:latin typeface="Arial Narrow" panose="020B0606020202030204" pitchFamily="34" charset="0"/>
              </a:rPr>
              <a:t>antelación.</a:t>
            </a:r>
            <a:endParaRPr lang="es-ES" sz="2800" dirty="0">
              <a:solidFill>
                <a:schemeClr val="accent1">
                  <a:lumMod val="75000"/>
                </a:schemeClr>
              </a:solidFill>
              <a:latin typeface="Arial Narrow" panose="020B0606020202030204" pitchFamily="34" charset="0"/>
            </a:endParaRPr>
          </a:p>
        </p:txBody>
      </p:sp>
      <p:sp>
        <p:nvSpPr>
          <p:cNvPr id="14339" name="2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rgbClr val="004E6D"/>
                </a:solidFill>
                <a:latin typeface="Arial" pitchFamily="34" charset="0"/>
              </a:defRPr>
            </a:lvl1pPr>
            <a:lvl2pPr marL="742950" indent="-285750" eaLnBrk="0" hangingPunct="0">
              <a:spcBef>
                <a:spcPct val="20000"/>
              </a:spcBef>
              <a:buClr>
                <a:schemeClr val="accent1"/>
              </a:buClr>
              <a:buSzPct val="85000"/>
              <a:buFont typeface="Wingdings 2" pitchFamily="18" charset="2"/>
              <a:buChar char=""/>
              <a:defRPr sz="2400">
                <a:solidFill>
                  <a:srgbClr val="004E6D"/>
                </a:solidFill>
                <a:latin typeface="Arial" pitchFamily="34" charset="0"/>
              </a:defRPr>
            </a:lvl2pPr>
            <a:lvl3pPr marL="1143000" indent="-228600" eaLnBrk="0" hangingPunct="0">
              <a:spcBef>
                <a:spcPct val="20000"/>
              </a:spcBef>
              <a:buClr>
                <a:schemeClr val="accent2"/>
              </a:buClr>
              <a:buSzPct val="70000"/>
              <a:buFont typeface="Wingdings 2" pitchFamily="18" charset="2"/>
              <a:buChar char=""/>
              <a:defRPr sz="2100">
                <a:solidFill>
                  <a:srgbClr val="004E6D"/>
                </a:solidFill>
                <a:latin typeface="Arial" pitchFamily="34" charset="0"/>
              </a:defRPr>
            </a:lvl3pPr>
            <a:lvl4pPr marL="1600200" indent="-228600" eaLnBrk="0" hangingPunct="0">
              <a:spcBef>
                <a:spcPct val="20000"/>
              </a:spcBef>
              <a:buClr>
                <a:srgbClr val="0BD0D9"/>
              </a:buClr>
              <a:buSzPct val="65000"/>
              <a:buFont typeface="Wingdings 2" pitchFamily="18" charset="2"/>
              <a:buChar char=""/>
              <a:defRPr sz="2000">
                <a:solidFill>
                  <a:srgbClr val="004E6D"/>
                </a:solidFill>
                <a:latin typeface="Arial" pitchFamily="34" charset="0"/>
              </a:defRPr>
            </a:lvl4pPr>
            <a:lvl5pPr marL="2057400" indent="-228600" eaLnBrk="0" hangingPunct="0">
              <a:spcBef>
                <a:spcPct val="20000"/>
              </a:spcBef>
              <a:buClr>
                <a:srgbClr val="10CF9B"/>
              </a:buClr>
              <a:buSzPct val="65000"/>
              <a:buFont typeface="Wingdings 2" pitchFamily="18" charset="2"/>
              <a:buChar char=""/>
              <a:defRPr sz="2000">
                <a:solidFill>
                  <a:srgbClr val="004E6D"/>
                </a:solidFill>
                <a:latin typeface="Arial" pitchFamily="34"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9pPr>
          </a:lstStyle>
          <a:p>
            <a:pPr eaLnBrk="1" fontAlgn="base" hangingPunct="1">
              <a:spcBef>
                <a:spcPct val="0"/>
              </a:spcBef>
              <a:spcAft>
                <a:spcPct val="0"/>
              </a:spcAft>
              <a:buClrTx/>
              <a:buSzTx/>
              <a:buFontTx/>
              <a:buNone/>
            </a:pPr>
            <a:r>
              <a:rPr lang="fr-FR" altLang="en-US" sz="1800" smtClean="0">
                <a:solidFill>
                  <a:schemeClr val="tx1"/>
                </a:solidFill>
                <a:cs typeface="Arial" pitchFamily="34" charset="0"/>
              </a:rPr>
              <a:t> </a:t>
            </a:r>
            <a:fld id="{F346EB23-7B45-421B-B6E8-4EDD948C961A}" type="slidenum">
              <a:rPr lang="fr-FR" altLang="en-US" sz="1200" baseline="30000" smtClean="0">
                <a:solidFill>
                  <a:schemeClr val="tx1"/>
                </a:solidFill>
                <a:cs typeface="Arial" pitchFamily="34" charset="0"/>
              </a:rPr>
              <a:pPr eaLnBrk="1" fontAlgn="base" hangingPunct="1">
                <a:spcBef>
                  <a:spcPct val="0"/>
                </a:spcBef>
                <a:spcAft>
                  <a:spcPct val="0"/>
                </a:spcAft>
                <a:buClrTx/>
                <a:buSzTx/>
                <a:buFontTx/>
                <a:buNone/>
              </a:pPr>
              <a:t>9</a:t>
            </a:fld>
            <a:endParaRPr lang="fr-FR" altLang="en-US" sz="1200" baseline="30000" smtClean="0">
              <a:solidFill>
                <a:schemeClr val="tx1"/>
              </a:solidFill>
              <a:cs typeface="Arial" pitchFamily="34" charset="0"/>
            </a:endParaRPr>
          </a:p>
        </p:txBody>
      </p:sp>
      <p:sp>
        <p:nvSpPr>
          <p:cNvPr id="8" name="2 Título"/>
          <p:cNvSpPr txBox="1">
            <a:spLocks/>
          </p:cNvSpPr>
          <p:nvPr/>
        </p:nvSpPr>
        <p:spPr>
          <a:xfrm>
            <a:off x="2843213" y="333375"/>
            <a:ext cx="5113337" cy="547688"/>
          </a:xfrm>
          <a:prstGeom prst="rect">
            <a:avLst/>
          </a:prstGeom>
        </p:spPr>
        <p:txBody>
          <a:bodyPr lIns="0" tIns="0" rIns="0" bIns="0" anchor="ctr"/>
          <a:lstStyle/>
          <a:p>
            <a:pPr algn="ctr" fontAlgn="auto">
              <a:spcAft>
                <a:spcPts val="0"/>
              </a:spcAft>
              <a:defRPr/>
            </a:pPr>
            <a:r>
              <a:rPr lang="es-ES" sz="2600" b="1" dirty="0">
                <a:solidFill>
                  <a:schemeClr val="tx2">
                    <a:lumMod val="50000"/>
                  </a:schemeClr>
                </a:solidFill>
                <a:effectLst>
                  <a:outerShdw blurRad="38100" dist="38100" dir="2700000" algn="tl">
                    <a:srgbClr val="000000">
                      <a:alpha val="43137"/>
                    </a:srgbClr>
                  </a:outerShdw>
                </a:effectLst>
                <a:latin typeface="Calibri" pitchFamily="34" charset="0"/>
                <a:cs typeface="+mn-cs"/>
              </a:rPr>
              <a:t>EVALUACIONES DE IMPACTO (CE)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ción1">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AAC6ADC74A8C2F45A4DA3244830DBBF0" ma:contentTypeVersion="1" ma:contentTypeDescription="Crear nuevo documento." ma:contentTypeScope="" ma:versionID="74b372d6387b91a0fe5383f83963156c">
  <xsd:schema xmlns:xsd="http://www.w3.org/2001/XMLSchema" xmlns:xs="http://www.w3.org/2001/XMLSchema" xmlns:p="http://schemas.microsoft.com/office/2006/metadata/properties" xmlns:ns1="http://schemas.microsoft.com/sharepoint/v3" targetNamespace="http://schemas.microsoft.com/office/2006/metadata/properties" ma:root="true" ma:fieldsID="0b5f0d48ff83a005300e43886532853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7DA346-C3B9-4E0C-845F-8B5E0EA3D615}"/>
</file>

<file path=customXml/itemProps2.xml><?xml version="1.0" encoding="utf-8"?>
<ds:datastoreItem xmlns:ds="http://schemas.openxmlformats.org/officeDocument/2006/customXml" ds:itemID="{FB8389A6-676D-433E-8467-809C500BA2F7}"/>
</file>

<file path=customXml/itemProps3.xml><?xml version="1.0" encoding="utf-8"?>
<ds:datastoreItem xmlns:ds="http://schemas.openxmlformats.org/officeDocument/2006/customXml" ds:itemID="{BB13386F-D3A1-4075-80EE-A0CD2DF2AE58}"/>
</file>

<file path=docProps/app.xml><?xml version="1.0" encoding="utf-8"?>
<Properties xmlns="http://schemas.openxmlformats.org/officeDocument/2006/extended-properties" xmlns:vt="http://schemas.openxmlformats.org/officeDocument/2006/docPropsVTypes">
  <Template>Aspect</Template>
  <TotalTime>6833</TotalTime>
  <Words>1815</Words>
  <Application>Microsoft Office PowerPoint</Application>
  <PresentationFormat>Presentación en pantalla (4:3)</PresentationFormat>
  <Paragraphs>301</Paragraphs>
  <Slides>20</Slides>
  <Notes>14</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Presentación1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EVALUACIONES EN EL PdE</vt:lpstr>
      <vt:lpstr>EVALUACIONES</vt:lpstr>
      <vt:lpstr>EVALUACIONES EN EL TIEMPO</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presentaciones</dc:creator>
  <cp:lastModifiedBy>Instalador</cp:lastModifiedBy>
  <cp:revision>423</cp:revision>
  <cp:lastPrinted>2013-05-30T19:21:01Z</cp:lastPrinted>
  <dcterms:created xsi:type="dcterms:W3CDTF">2012-05-17T08:07:55Z</dcterms:created>
  <dcterms:modified xsi:type="dcterms:W3CDTF">2015-06-05T08:26:25Z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0x010100AAC6ADC74A8C2F45A4DA3244830DBBF0</vt:lpwstr>
  </property>
</Properties>
</file>