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9" r:id="rId6"/>
    <p:sldId id="305" r:id="rId7"/>
    <p:sldId id="306" r:id="rId8"/>
    <p:sldId id="307" r:id="rId9"/>
    <p:sldId id="315" r:id="rId10"/>
    <p:sldId id="300" r:id="rId11"/>
    <p:sldId id="301" r:id="rId12"/>
    <p:sldId id="302" r:id="rId13"/>
    <p:sldId id="303" r:id="rId14"/>
    <p:sldId id="304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604008-2C5C-8933-EF70-E39152271239}" name="Nicolas Singer" initials="NS" userId="Nicolas Singer" providerId="None"/>
  <p188:author id="{982FF935-1914-3072-5AC1-12273C6E2A97}" name="Jason " initials="MAR" userId="Jason 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48B"/>
    <a:srgbClr val="DAD7D0"/>
    <a:srgbClr val="154194"/>
    <a:srgbClr val="EB5C62"/>
    <a:srgbClr val="E31D44"/>
    <a:srgbClr val="009FE4"/>
    <a:srgbClr val="F39200"/>
    <a:srgbClr val="8DC63F"/>
    <a:srgbClr val="02A984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471FF-D570-4B28-9327-E752E14AD38A}" v="14" dt="2022-03-23T11:23:55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557" autoAdjust="0"/>
  </p:normalViewPr>
  <p:slideViewPr>
    <p:cSldViewPr snapToGrid="0" snapToObjects="1">
      <p:cViewPr varScale="1">
        <p:scale>
          <a:sx n="64" d="100"/>
          <a:sy n="64" d="100"/>
        </p:scale>
        <p:origin x="7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o CAMACHO" userId="02ce6379-7bf1-4377-959c-4c46b8e83ab1" providerId="ADAL" clId="{1EDAEB4C-389D-41E8-8955-ABBB816C1E3A}"/>
    <pc:docChg chg="custSel modSld">
      <pc:chgData name="Charo CAMACHO" userId="02ce6379-7bf1-4377-959c-4c46b8e83ab1" providerId="ADAL" clId="{1EDAEB4C-389D-41E8-8955-ABBB816C1E3A}" dt="2022-03-02T12:57:03.819" v="333" actId="14100"/>
      <pc:docMkLst>
        <pc:docMk/>
      </pc:docMkLst>
      <pc:sldChg chg="addSp delSp modSp mod">
        <pc:chgData name="Charo CAMACHO" userId="02ce6379-7bf1-4377-959c-4c46b8e83ab1" providerId="ADAL" clId="{1EDAEB4C-389D-41E8-8955-ABBB816C1E3A}" dt="2022-03-02T12:57:03.819" v="333" actId="14100"/>
        <pc:sldMkLst>
          <pc:docMk/>
          <pc:sldMk cId="2378688025" sldId="256"/>
        </pc:sldMkLst>
        <pc:spChg chg="add mod">
          <ac:chgData name="Charo CAMACHO" userId="02ce6379-7bf1-4377-959c-4c46b8e83ab1" providerId="ADAL" clId="{1EDAEB4C-389D-41E8-8955-ABBB816C1E3A}" dt="2022-03-02T12:53:28.131" v="299" actId="1036"/>
          <ac:spMkLst>
            <pc:docMk/>
            <pc:sldMk cId="2378688025" sldId="256"/>
            <ac:spMk id="10" creationId="{9043A9F7-EC11-457F-9E90-0D69889685B8}"/>
          </ac:spMkLst>
        </pc:spChg>
        <pc:spChg chg="mod">
          <ac:chgData name="Charo CAMACHO" userId="02ce6379-7bf1-4377-959c-4c46b8e83ab1" providerId="ADAL" clId="{1EDAEB4C-389D-41E8-8955-ABBB816C1E3A}" dt="2022-03-02T12:53:18.995" v="276" actId="1076"/>
          <ac:spMkLst>
            <pc:docMk/>
            <pc:sldMk cId="2378688025" sldId="256"/>
            <ac:spMk id="11" creationId="{2AE1E5D8-F077-9344-BD47-DC5174EAC58C}"/>
          </ac:spMkLst>
        </pc:spChg>
        <pc:spChg chg="mod">
          <ac:chgData name="Charo CAMACHO" userId="02ce6379-7bf1-4377-959c-4c46b8e83ab1" providerId="ADAL" clId="{1EDAEB4C-389D-41E8-8955-ABBB816C1E3A}" dt="2022-03-02T12:56:50.803" v="320" actId="14100"/>
          <ac:spMkLst>
            <pc:docMk/>
            <pc:sldMk cId="2378688025" sldId="256"/>
            <ac:spMk id="12" creationId="{007CAE7C-5563-3C4C-8865-248A2E528BF9}"/>
          </ac:spMkLst>
        </pc:spChg>
        <pc:spChg chg="mod">
          <ac:chgData name="Charo CAMACHO" userId="02ce6379-7bf1-4377-959c-4c46b8e83ab1" providerId="ADAL" clId="{1EDAEB4C-389D-41E8-8955-ABBB816C1E3A}" dt="2022-03-02T12:56:56.346" v="331" actId="1038"/>
          <ac:spMkLst>
            <pc:docMk/>
            <pc:sldMk cId="2378688025" sldId="256"/>
            <ac:spMk id="14" creationId="{241977E0-C0FF-5540-9F53-12E6045AE6B7}"/>
          </ac:spMkLst>
        </pc:spChg>
        <pc:spChg chg="del mod">
          <ac:chgData name="Charo CAMACHO" userId="02ce6379-7bf1-4377-959c-4c46b8e83ab1" providerId="ADAL" clId="{1EDAEB4C-389D-41E8-8955-ABBB816C1E3A}" dt="2022-02-28T11:12:11.599" v="145" actId="478"/>
          <ac:spMkLst>
            <pc:docMk/>
            <pc:sldMk cId="2378688025" sldId="256"/>
            <ac:spMk id="15" creationId="{208009EA-789C-AD44-898E-F7FF6C92D355}"/>
          </ac:spMkLst>
        </pc:spChg>
        <pc:spChg chg="add mod">
          <ac:chgData name="Charo CAMACHO" userId="02ce6379-7bf1-4377-959c-4c46b8e83ab1" providerId="ADAL" clId="{1EDAEB4C-389D-41E8-8955-ABBB816C1E3A}" dt="2022-03-02T12:53:28.131" v="299" actId="1036"/>
          <ac:spMkLst>
            <pc:docMk/>
            <pc:sldMk cId="2378688025" sldId="256"/>
            <ac:spMk id="16" creationId="{90E37AA8-B76E-4B6A-A857-01BC44E0DFA8}"/>
          </ac:spMkLst>
        </pc:spChg>
        <pc:picChg chg="add mod">
          <ac:chgData name="Charo CAMACHO" userId="02ce6379-7bf1-4377-959c-4c46b8e83ab1" providerId="ADAL" clId="{1EDAEB4C-389D-41E8-8955-ABBB816C1E3A}" dt="2022-03-02T12:57:03.819" v="333" actId="14100"/>
          <ac:picMkLst>
            <pc:docMk/>
            <pc:sldMk cId="2378688025" sldId="256"/>
            <ac:picMk id="15" creationId="{F393B6BB-1414-4134-83AC-16020C9A5435}"/>
          </ac:picMkLst>
        </pc:picChg>
        <pc:picChg chg="mod">
          <ac:chgData name="Charo CAMACHO" userId="02ce6379-7bf1-4377-959c-4c46b8e83ab1" providerId="ADAL" clId="{1EDAEB4C-389D-41E8-8955-ABBB816C1E3A}" dt="2022-03-02T12:53:14.267" v="275" actId="1076"/>
          <ac:picMkLst>
            <pc:docMk/>
            <pc:sldMk cId="2378688025" sldId="256"/>
            <ac:picMk id="17" creationId="{5091667D-856F-4048-B00C-14DFCE0A6ECC}"/>
          </ac:picMkLst>
        </pc:picChg>
      </pc:sldChg>
      <pc:sldChg chg="delSp mod">
        <pc:chgData name="Charo CAMACHO" userId="02ce6379-7bf1-4377-959c-4c46b8e83ab1" providerId="ADAL" clId="{1EDAEB4C-389D-41E8-8955-ABBB816C1E3A}" dt="2022-02-28T11:13:31.477" v="210" actId="478"/>
        <pc:sldMkLst>
          <pc:docMk/>
          <pc:sldMk cId="1251181761" sldId="297"/>
        </pc:sldMkLst>
        <pc:spChg chg="del">
          <ac:chgData name="Charo CAMACHO" userId="02ce6379-7bf1-4377-959c-4c46b8e83ab1" providerId="ADAL" clId="{1EDAEB4C-389D-41E8-8955-ABBB816C1E3A}" dt="2022-02-28T11:13:31.477" v="210" actId="478"/>
          <ac:spMkLst>
            <pc:docMk/>
            <pc:sldMk cId="1251181761" sldId="297"/>
            <ac:spMk id="11" creationId="{02C590E5-0FA5-4A44-97E8-EDBB31D8A151}"/>
          </ac:spMkLst>
        </pc:spChg>
      </pc:sldChg>
    </pc:docChg>
  </pc:docChgLst>
  <pc:docChgLst>
    <pc:chgData name="Petra POLASKOVA" userId="57d152d9-85ff-4ab6-86ab-ca0abe216818" providerId="ADAL" clId="{EB511FCD-08AE-461B-8A30-8E72084FC899}"/>
    <pc:docChg chg="mod modSld">
      <pc:chgData name="Petra POLASKOVA" userId="57d152d9-85ff-4ab6-86ab-ca0abe216818" providerId="ADAL" clId="{EB511FCD-08AE-461B-8A30-8E72084FC899}" dt="2022-02-04T13:03:25.603" v="130" actId="20577"/>
      <pc:docMkLst>
        <pc:docMk/>
      </pc:docMkLst>
      <pc:sldChg chg="modSp mod">
        <pc:chgData name="Petra POLASKOVA" userId="57d152d9-85ff-4ab6-86ab-ca0abe216818" providerId="ADAL" clId="{EB511FCD-08AE-461B-8A30-8E72084FC899}" dt="2022-02-04T13:03:25.603" v="130" actId="20577"/>
        <pc:sldMkLst>
          <pc:docMk/>
          <pc:sldMk cId="2378688025" sldId="256"/>
        </pc:sldMkLst>
        <pc:spChg chg="mod">
          <ac:chgData name="Petra POLASKOVA" userId="57d152d9-85ff-4ab6-86ab-ca0abe216818" providerId="ADAL" clId="{EB511FCD-08AE-461B-8A30-8E72084FC899}" dt="2022-02-04T13:03:06.013" v="71" actId="20577"/>
          <ac:spMkLst>
            <pc:docMk/>
            <pc:sldMk cId="2378688025" sldId="256"/>
            <ac:spMk id="12" creationId="{007CAE7C-5563-3C4C-8865-248A2E528BF9}"/>
          </ac:spMkLst>
        </pc:spChg>
        <pc:spChg chg="mod">
          <ac:chgData name="Petra POLASKOVA" userId="57d152d9-85ff-4ab6-86ab-ca0abe216818" providerId="ADAL" clId="{EB511FCD-08AE-461B-8A30-8E72084FC899}" dt="2022-02-04T13:03:25.603" v="130" actId="20577"/>
          <ac:spMkLst>
            <pc:docMk/>
            <pc:sldMk cId="2378688025" sldId="256"/>
            <ac:spMk id="14" creationId="{241977E0-C0FF-5540-9F53-12E6045AE6B7}"/>
          </ac:spMkLst>
        </pc:spChg>
        <pc:spChg chg="mod">
          <ac:chgData name="Petra POLASKOVA" userId="57d152d9-85ff-4ab6-86ab-ca0abe216818" providerId="ADAL" clId="{EB511FCD-08AE-461B-8A30-8E72084FC899}" dt="2022-02-04T13:02:51.412" v="67" actId="20577"/>
          <ac:spMkLst>
            <pc:docMk/>
            <pc:sldMk cId="2378688025" sldId="256"/>
            <ac:spMk id="15" creationId="{208009EA-789C-AD44-898E-F7FF6C92D355}"/>
          </ac:spMkLst>
        </pc:spChg>
      </pc:sldChg>
    </pc:docChg>
  </pc:docChgLst>
  <pc:docChgLst>
    <pc:chgData name="Nicolas SINGER" userId="f12cff45-0296-4b61-93c8-07d7e6474b0f" providerId="ADAL" clId="{47F8B56B-DE76-4613-8221-D502AD233D66}"/>
    <pc:docChg chg="modSld">
      <pc:chgData name="Nicolas SINGER" userId="f12cff45-0296-4b61-93c8-07d7e6474b0f" providerId="ADAL" clId="{47F8B56B-DE76-4613-8221-D502AD233D66}" dt="2022-02-02T15:33:03.067" v="1"/>
      <pc:docMkLst>
        <pc:docMk/>
      </pc:docMkLst>
      <pc:sldChg chg="modSp mod">
        <pc:chgData name="Nicolas SINGER" userId="f12cff45-0296-4b61-93c8-07d7e6474b0f" providerId="ADAL" clId="{47F8B56B-DE76-4613-8221-D502AD233D66}" dt="2022-02-02T15:16:46.563" v="0" actId="20577"/>
        <pc:sldMkLst>
          <pc:docMk/>
          <pc:sldMk cId="2414239698" sldId="304"/>
        </pc:sldMkLst>
        <pc:spChg chg="mod">
          <ac:chgData name="Nicolas SINGER" userId="f12cff45-0296-4b61-93c8-07d7e6474b0f" providerId="ADAL" clId="{47F8B56B-DE76-4613-8221-D502AD233D66}" dt="2022-02-02T15:16:46.563" v="0" actId="20577"/>
          <ac:spMkLst>
            <pc:docMk/>
            <pc:sldMk cId="2414239698" sldId="304"/>
            <ac:spMk id="2" creationId="{08DB7B99-3350-4B56-BBBB-05AE7FB42128}"/>
          </ac:spMkLst>
        </pc:spChg>
      </pc:sldChg>
      <pc:sldChg chg="addCm">
        <pc:chgData name="Nicolas SINGER" userId="f12cff45-0296-4b61-93c8-07d7e6474b0f" providerId="ADAL" clId="{47F8B56B-DE76-4613-8221-D502AD233D66}" dt="2022-02-02T15:33:03.067" v="1"/>
        <pc:sldMkLst>
          <pc:docMk/>
          <pc:sldMk cId="3264524976" sldId="306"/>
        </pc:sldMkLst>
      </pc:sldChg>
    </pc:docChg>
  </pc:docChgLst>
  <pc:docChgLst>
    <pc:chgData name="Nicolas SINGER" userId="f12cff45-0296-4b61-93c8-07d7e6474b0f" providerId="ADAL" clId="{8D82BD1A-FB40-44AF-A372-E4AA0CCCB897}"/>
    <pc:docChg chg="undo custSel modSld">
      <pc:chgData name="Nicolas SINGER" userId="f12cff45-0296-4b61-93c8-07d7e6474b0f" providerId="ADAL" clId="{8D82BD1A-FB40-44AF-A372-E4AA0CCCB897}" dt="2022-01-31T12:15:43.890" v="8" actId="1076"/>
      <pc:docMkLst>
        <pc:docMk/>
      </pc:docMkLst>
      <pc:sldChg chg="modSp mod">
        <pc:chgData name="Nicolas SINGER" userId="f12cff45-0296-4b61-93c8-07d7e6474b0f" providerId="ADAL" clId="{8D82BD1A-FB40-44AF-A372-E4AA0CCCB897}" dt="2022-01-31T12:15:43.890" v="8" actId="1076"/>
        <pc:sldMkLst>
          <pc:docMk/>
          <pc:sldMk cId="511701496" sldId="300"/>
        </pc:sldMkLst>
        <pc:spChg chg="mod">
          <ac:chgData name="Nicolas SINGER" userId="f12cff45-0296-4b61-93c8-07d7e6474b0f" providerId="ADAL" clId="{8D82BD1A-FB40-44AF-A372-E4AA0CCCB897}" dt="2022-01-31T12:15:43.890" v="8" actId="1076"/>
          <ac:spMkLst>
            <pc:docMk/>
            <pc:sldMk cId="511701496" sldId="300"/>
            <ac:spMk id="2" creationId="{21A0D167-EB42-4DCD-9F0E-A01B2E5B8941}"/>
          </ac:spMkLst>
        </pc:spChg>
      </pc:sldChg>
      <pc:sldChg chg="modSp mod">
        <pc:chgData name="Nicolas SINGER" userId="f12cff45-0296-4b61-93c8-07d7e6474b0f" providerId="ADAL" clId="{8D82BD1A-FB40-44AF-A372-E4AA0CCCB897}" dt="2022-01-31T12:15:36.182" v="6" actId="1076"/>
        <pc:sldMkLst>
          <pc:docMk/>
          <pc:sldMk cId="223015759" sldId="307"/>
        </pc:sldMkLst>
        <pc:spChg chg="mod">
          <ac:chgData name="Nicolas SINGER" userId="f12cff45-0296-4b61-93c8-07d7e6474b0f" providerId="ADAL" clId="{8D82BD1A-FB40-44AF-A372-E4AA0CCCB897}" dt="2022-01-31T12:15:36.182" v="6" actId="1076"/>
          <ac:spMkLst>
            <pc:docMk/>
            <pc:sldMk cId="223015759" sldId="307"/>
            <ac:spMk id="2" creationId="{9DCEEC06-A579-4B67-8079-39C46DE7D080}"/>
          </ac:spMkLst>
        </pc:spChg>
      </pc:sldChg>
    </pc:docChg>
  </pc:docChgLst>
  <pc:docChgLst>
    <pc:chgData name="Jason MARTINEZ" userId="a55523cd-9a0f-49c4-849d-ad25aebc7176" providerId="ADAL" clId="{B5C03FD3-A786-4C47-9448-CCA7FE5474FD}"/>
    <pc:docChg chg="">
      <pc:chgData name="Jason MARTINEZ" userId="a55523cd-9a0f-49c4-849d-ad25aebc7176" providerId="ADAL" clId="{B5C03FD3-A786-4C47-9448-CCA7FE5474FD}" dt="2022-01-31T16:39:59.808" v="2"/>
      <pc:docMkLst>
        <pc:docMk/>
      </pc:docMkLst>
      <pc:sldChg chg="addCm">
        <pc:chgData name="Jason MARTINEZ" userId="a55523cd-9a0f-49c4-849d-ad25aebc7176" providerId="ADAL" clId="{B5C03FD3-A786-4C47-9448-CCA7FE5474FD}" dt="2022-01-31T16:39:59.808" v="2"/>
        <pc:sldMkLst>
          <pc:docMk/>
          <pc:sldMk cId="2414239698" sldId="304"/>
        </pc:sldMkLst>
      </pc:sldChg>
      <pc:sldChg chg="addCm">
        <pc:chgData name="Jason MARTINEZ" userId="a55523cd-9a0f-49c4-849d-ad25aebc7176" providerId="ADAL" clId="{B5C03FD3-A786-4C47-9448-CCA7FE5474FD}" dt="2022-01-31T16:37:44.910" v="0"/>
        <pc:sldMkLst>
          <pc:docMk/>
          <pc:sldMk cId="3264524976" sldId="306"/>
        </pc:sldMkLst>
      </pc:sldChg>
    </pc:docChg>
  </pc:docChgLst>
  <pc:docChgLst>
    <pc:chgData name="Petra POLASKOVA" userId="57d152d9-85ff-4ab6-86ab-ca0abe216818" providerId="ADAL" clId="{8E37B531-465A-44BA-84C3-D6604B86D7B2}"/>
    <pc:docChg chg="custSel mod addSld modSld">
      <pc:chgData name="Petra POLASKOVA" userId="57d152d9-85ff-4ab6-86ab-ca0abe216818" providerId="ADAL" clId="{8E37B531-465A-44BA-84C3-D6604B86D7B2}" dt="2022-02-04T08:45:35.617" v="524"/>
      <pc:docMkLst>
        <pc:docMk/>
      </pc:docMkLst>
      <pc:sldChg chg="addSp delSp modSp mod">
        <pc:chgData name="Petra POLASKOVA" userId="57d152d9-85ff-4ab6-86ab-ca0abe216818" providerId="ADAL" clId="{8E37B531-465A-44BA-84C3-D6604B86D7B2}" dt="2022-02-01T17:42:07.297" v="125"/>
        <pc:sldMkLst>
          <pc:docMk/>
          <pc:sldMk cId="2378688025" sldId="256"/>
        </pc:sldMkLst>
        <pc:picChg chg="add mod">
          <ac:chgData name="Petra POLASKOVA" userId="57d152d9-85ff-4ab6-86ab-ca0abe216818" providerId="ADAL" clId="{8E37B531-465A-44BA-84C3-D6604B86D7B2}" dt="2022-02-01T17:42:07.297" v="125"/>
          <ac:picMkLst>
            <pc:docMk/>
            <pc:sldMk cId="2378688025" sldId="256"/>
            <ac:picMk id="9" creationId="{133B2BCF-6B8F-48E8-83CB-A25D8039B08E}"/>
          </ac:picMkLst>
        </pc:picChg>
        <pc:picChg chg="del">
          <ac:chgData name="Petra POLASKOVA" userId="57d152d9-85ff-4ab6-86ab-ca0abe216818" providerId="ADAL" clId="{8E37B531-465A-44BA-84C3-D6604B86D7B2}" dt="2022-02-01T17:42:06.093" v="124" actId="478"/>
          <ac:picMkLst>
            <pc:docMk/>
            <pc:sldMk cId="2378688025" sldId="256"/>
            <ac:picMk id="19" creationId="{6D201CFB-A74A-224D-BA3A-C25330922E7B}"/>
          </ac:picMkLst>
        </pc:picChg>
      </pc:sldChg>
      <pc:sldChg chg="addSp delSp modSp mod">
        <pc:chgData name="Petra POLASKOVA" userId="57d152d9-85ff-4ab6-86ab-ca0abe216818" providerId="ADAL" clId="{8E37B531-465A-44BA-84C3-D6604B86D7B2}" dt="2022-02-01T17:42:21.823" v="128" actId="1076"/>
        <pc:sldMkLst>
          <pc:docMk/>
          <pc:sldMk cId="1251181761" sldId="297"/>
        </pc:sldMkLst>
        <pc:picChg chg="add mod">
          <ac:chgData name="Petra POLASKOVA" userId="57d152d9-85ff-4ab6-86ab-ca0abe216818" providerId="ADAL" clId="{8E37B531-465A-44BA-84C3-D6604B86D7B2}" dt="2022-02-01T17:42:21.823" v="128" actId="1076"/>
          <ac:picMkLst>
            <pc:docMk/>
            <pc:sldMk cId="1251181761" sldId="297"/>
            <ac:picMk id="8" creationId="{21B3329D-C5F8-44BA-8059-7D40D865DD44}"/>
          </ac:picMkLst>
        </pc:picChg>
        <pc:picChg chg="del">
          <ac:chgData name="Petra POLASKOVA" userId="57d152d9-85ff-4ab6-86ab-ca0abe216818" providerId="ADAL" clId="{8E37B531-465A-44BA-84C3-D6604B86D7B2}" dt="2022-02-01T17:42:13.816" v="126" actId="478"/>
          <ac:picMkLst>
            <pc:docMk/>
            <pc:sldMk cId="1251181761" sldId="297"/>
            <ac:picMk id="19" creationId="{6D201CFB-A74A-224D-BA3A-C25330922E7B}"/>
          </ac:picMkLst>
        </pc:picChg>
      </pc:sldChg>
      <pc:sldChg chg="modSp mod delCm">
        <pc:chgData name="Petra POLASKOVA" userId="57d152d9-85ff-4ab6-86ab-ca0abe216818" providerId="ADAL" clId="{8E37B531-465A-44BA-84C3-D6604B86D7B2}" dt="2022-02-03T16:57:14.162" v="522" actId="20577"/>
        <pc:sldMkLst>
          <pc:docMk/>
          <pc:sldMk cId="2414239698" sldId="304"/>
        </pc:sldMkLst>
        <pc:spChg chg="mod">
          <ac:chgData name="Petra POLASKOVA" userId="57d152d9-85ff-4ab6-86ab-ca0abe216818" providerId="ADAL" clId="{8E37B531-465A-44BA-84C3-D6604B86D7B2}" dt="2022-02-01T17:20:52.347" v="104" actId="20577"/>
          <ac:spMkLst>
            <pc:docMk/>
            <pc:sldMk cId="2414239698" sldId="304"/>
            <ac:spMk id="2" creationId="{08DB7B99-3350-4B56-BBBB-05AE7FB42128}"/>
          </ac:spMkLst>
        </pc:spChg>
        <pc:spChg chg="mod">
          <ac:chgData name="Petra POLASKOVA" userId="57d152d9-85ff-4ab6-86ab-ca0abe216818" providerId="ADAL" clId="{8E37B531-465A-44BA-84C3-D6604B86D7B2}" dt="2022-02-03T16:57:14.162" v="522" actId="20577"/>
          <ac:spMkLst>
            <pc:docMk/>
            <pc:sldMk cId="2414239698" sldId="304"/>
            <ac:spMk id="3" creationId="{E7D789CF-6FDF-444F-828B-E79D95CACA3F}"/>
          </ac:spMkLst>
        </pc:spChg>
      </pc:sldChg>
      <pc:sldChg chg="modSp mod delCm">
        <pc:chgData name="Petra POLASKOVA" userId="57d152d9-85ff-4ab6-86ab-ca0abe216818" providerId="ADAL" clId="{8E37B531-465A-44BA-84C3-D6604B86D7B2}" dt="2022-02-03T16:57:40.007" v="523"/>
        <pc:sldMkLst>
          <pc:docMk/>
          <pc:sldMk cId="3264524976" sldId="306"/>
        </pc:sldMkLst>
        <pc:spChg chg="mod">
          <ac:chgData name="Petra POLASKOVA" userId="57d152d9-85ff-4ab6-86ab-ca0abe216818" providerId="ADAL" clId="{8E37B531-465A-44BA-84C3-D6604B86D7B2}" dt="2022-02-03T13:25:53.670" v="135" actId="20577"/>
          <ac:spMkLst>
            <pc:docMk/>
            <pc:sldMk cId="3264524976" sldId="306"/>
            <ac:spMk id="20" creationId="{1A56C90E-0AE5-2D4A-9D1A-6ED70B0E74A8}"/>
          </ac:spMkLst>
        </pc:spChg>
      </pc:sldChg>
      <pc:sldChg chg="delSp modSp mod">
        <pc:chgData name="Petra POLASKOVA" userId="57d152d9-85ff-4ab6-86ab-ca0abe216818" providerId="ADAL" clId="{8E37B531-465A-44BA-84C3-D6604B86D7B2}" dt="2022-02-03T16:56:07.856" v="511" actId="20577"/>
        <pc:sldMkLst>
          <pc:docMk/>
          <pc:sldMk cId="223015759" sldId="307"/>
        </pc:sldMkLst>
        <pc:spChg chg="mod">
          <ac:chgData name="Petra POLASKOVA" userId="57d152d9-85ff-4ab6-86ab-ca0abe216818" providerId="ADAL" clId="{8E37B531-465A-44BA-84C3-D6604B86D7B2}" dt="2022-02-03T16:56:07.856" v="511" actId="20577"/>
          <ac:spMkLst>
            <pc:docMk/>
            <pc:sldMk cId="223015759" sldId="307"/>
            <ac:spMk id="2" creationId="{9DCEEC06-A579-4B67-8079-39C46DE7D080}"/>
          </ac:spMkLst>
        </pc:spChg>
        <pc:spChg chg="mod">
          <ac:chgData name="Petra POLASKOVA" userId="57d152d9-85ff-4ab6-86ab-ca0abe216818" providerId="ADAL" clId="{8E37B531-465A-44BA-84C3-D6604B86D7B2}" dt="2022-02-03T16:44:45.254" v="175" actId="12788"/>
          <ac:spMkLst>
            <pc:docMk/>
            <pc:sldMk cId="223015759" sldId="307"/>
            <ac:spMk id="4" creationId="{82B26939-8663-4C00-A8D3-C2F2D274C1AB}"/>
          </ac:spMkLst>
        </pc:spChg>
        <pc:picChg chg="del">
          <ac:chgData name="Petra POLASKOVA" userId="57d152d9-85ff-4ab6-86ab-ca0abe216818" providerId="ADAL" clId="{8E37B531-465A-44BA-84C3-D6604B86D7B2}" dt="2022-02-03T16:44:08.684" v="137" actId="478"/>
          <ac:picMkLst>
            <pc:docMk/>
            <pc:sldMk cId="223015759" sldId="307"/>
            <ac:picMk id="9" creationId="{949730B6-2D42-42C0-8597-5DD24BE8B12A}"/>
          </ac:picMkLst>
        </pc:picChg>
      </pc:sldChg>
      <pc:sldChg chg="modSp mod">
        <pc:chgData name="Petra POLASKOVA" userId="57d152d9-85ff-4ab6-86ab-ca0abe216818" providerId="ADAL" clId="{8E37B531-465A-44BA-84C3-D6604B86D7B2}" dt="2022-02-01T17:21:22.065" v="123" actId="113"/>
        <pc:sldMkLst>
          <pc:docMk/>
          <pc:sldMk cId="1638901779" sldId="311"/>
        </pc:sldMkLst>
        <pc:spChg chg="mod">
          <ac:chgData name="Petra POLASKOVA" userId="57d152d9-85ff-4ab6-86ab-ca0abe216818" providerId="ADAL" clId="{8E37B531-465A-44BA-84C3-D6604B86D7B2}" dt="2022-02-01T17:21:22.065" v="123" actId="113"/>
          <ac:spMkLst>
            <pc:docMk/>
            <pc:sldMk cId="1638901779" sldId="311"/>
            <ac:spMk id="2" creationId="{08DB7B99-3350-4B56-BBBB-05AE7FB42128}"/>
          </ac:spMkLst>
        </pc:spChg>
      </pc:sldChg>
      <pc:sldChg chg="modSp add mod">
        <pc:chgData name="Petra POLASKOVA" userId="57d152d9-85ff-4ab6-86ab-ca0abe216818" providerId="ADAL" clId="{8E37B531-465A-44BA-84C3-D6604B86D7B2}" dt="2022-02-03T16:45:25.885" v="212" actId="12788"/>
        <pc:sldMkLst>
          <pc:docMk/>
          <pc:sldMk cId="1581353173" sldId="315"/>
        </pc:sldMkLst>
        <pc:spChg chg="mod">
          <ac:chgData name="Petra POLASKOVA" userId="57d152d9-85ff-4ab6-86ab-ca0abe216818" providerId="ADAL" clId="{8E37B531-465A-44BA-84C3-D6604B86D7B2}" dt="2022-02-03T16:45:17.153" v="210" actId="20577"/>
          <ac:spMkLst>
            <pc:docMk/>
            <pc:sldMk cId="1581353173" sldId="315"/>
            <ac:spMk id="2" creationId="{9DCEEC06-A579-4B67-8079-39C46DE7D080}"/>
          </ac:spMkLst>
        </pc:spChg>
        <pc:picChg chg="mod">
          <ac:chgData name="Petra POLASKOVA" userId="57d152d9-85ff-4ab6-86ab-ca0abe216818" providerId="ADAL" clId="{8E37B531-465A-44BA-84C3-D6604B86D7B2}" dt="2022-02-03T16:45:25.885" v="212" actId="12788"/>
          <ac:picMkLst>
            <pc:docMk/>
            <pc:sldMk cId="1581353173" sldId="315"/>
            <ac:picMk id="9" creationId="{949730B6-2D42-42C0-8597-5DD24BE8B12A}"/>
          </ac:picMkLst>
        </pc:picChg>
      </pc:sldChg>
    </pc:docChg>
  </pc:docChgLst>
  <pc:docChgLst>
    <pc:chgData name="Charo CAMACHO" userId="02ce6379-7bf1-4377-959c-4c46b8e83ab1" providerId="ADAL" clId="{A35471FF-D570-4B28-9327-E752E14AD38A}"/>
    <pc:docChg chg="undo custSel modSld">
      <pc:chgData name="Charo CAMACHO" userId="02ce6379-7bf1-4377-959c-4c46b8e83ab1" providerId="ADAL" clId="{A35471FF-D570-4B28-9327-E752E14AD38A}" dt="2022-03-23T11:23:55.195" v="103"/>
      <pc:docMkLst>
        <pc:docMk/>
      </pc:docMkLst>
      <pc:sldChg chg="addSp delSp modSp mod">
        <pc:chgData name="Charo CAMACHO" userId="02ce6379-7bf1-4377-959c-4c46b8e83ab1" providerId="ADAL" clId="{A35471FF-D570-4B28-9327-E752E14AD38A}" dt="2022-03-23T10:53:12.819" v="61" actId="14100"/>
        <pc:sldMkLst>
          <pc:docMk/>
          <pc:sldMk cId="511701496" sldId="300"/>
        </pc:sldMkLst>
        <pc:spChg chg="del">
          <ac:chgData name="Charo CAMACHO" userId="02ce6379-7bf1-4377-959c-4c46b8e83ab1" providerId="ADAL" clId="{A35471FF-D570-4B28-9327-E752E14AD38A}" dt="2022-03-23T10:49:18.371" v="25" actId="478"/>
          <ac:spMkLst>
            <pc:docMk/>
            <pc:sldMk cId="511701496" sldId="300"/>
            <ac:spMk id="4" creationId="{8B26A79A-FEE7-4FBB-8C6E-61DA12CD2F03}"/>
          </ac:spMkLst>
        </pc:spChg>
        <pc:spChg chg="add mod">
          <ac:chgData name="Charo CAMACHO" userId="02ce6379-7bf1-4377-959c-4c46b8e83ab1" providerId="ADAL" clId="{A35471FF-D570-4B28-9327-E752E14AD38A}" dt="2022-03-23T10:53:12.819" v="61" actId="14100"/>
          <ac:spMkLst>
            <pc:docMk/>
            <pc:sldMk cId="511701496" sldId="300"/>
            <ac:spMk id="7" creationId="{487A6728-C5DD-47F5-8B4D-DDC2C8C1EF68}"/>
          </ac:spMkLst>
        </pc:spChg>
      </pc:sldChg>
      <pc:sldChg chg="modSp mod">
        <pc:chgData name="Charo CAMACHO" userId="02ce6379-7bf1-4377-959c-4c46b8e83ab1" providerId="ADAL" clId="{A35471FF-D570-4B28-9327-E752E14AD38A}" dt="2022-03-23T11:18:51.952" v="96" actId="1038"/>
        <pc:sldMkLst>
          <pc:docMk/>
          <pc:sldMk cId="1033402192" sldId="301"/>
        </pc:sldMkLst>
        <pc:spChg chg="mod">
          <ac:chgData name="Charo CAMACHO" userId="02ce6379-7bf1-4377-959c-4c46b8e83ab1" providerId="ADAL" clId="{A35471FF-D570-4B28-9327-E752E14AD38A}" dt="2022-03-23T11:18:51.952" v="96" actId="1038"/>
          <ac:spMkLst>
            <pc:docMk/>
            <pc:sldMk cId="1033402192" sldId="301"/>
            <ac:spMk id="5" creationId="{9DB01F74-15AD-4B88-9D03-E6D439A12D5F}"/>
          </ac:spMkLst>
        </pc:spChg>
      </pc:sldChg>
      <pc:sldChg chg="addSp delSp modSp mod">
        <pc:chgData name="Charo CAMACHO" userId="02ce6379-7bf1-4377-959c-4c46b8e83ab1" providerId="ADAL" clId="{A35471FF-D570-4B28-9327-E752E14AD38A}" dt="2022-03-23T10:54:52.757" v="64" actId="14100"/>
        <pc:sldMkLst>
          <pc:docMk/>
          <pc:sldMk cId="412242353" sldId="303"/>
        </pc:sldMkLst>
        <pc:spChg chg="del">
          <ac:chgData name="Charo CAMACHO" userId="02ce6379-7bf1-4377-959c-4c46b8e83ab1" providerId="ADAL" clId="{A35471FF-D570-4B28-9327-E752E14AD38A}" dt="2022-03-23T10:49:59.606" v="41" actId="478"/>
          <ac:spMkLst>
            <pc:docMk/>
            <pc:sldMk cId="412242353" sldId="303"/>
            <ac:spMk id="4" creationId="{3AA7D9DD-4859-4C60-B112-823AB19355D1}"/>
          </ac:spMkLst>
        </pc:spChg>
        <pc:spChg chg="add mod">
          <ac:chgData name="Charo CAMACHO" userId="02ce6379-7bf1-4377-959c-4c46b8e83ab1" providerId="ADAL" clId="{A35471FF-D570-4B28-9327-E752E14AD38A}" dt="2022-03-23T10:54:52.757" v="64" actId="14100"/>
          <ac:spMkLst>
            <pc:docMk/>
            <pc:sldMk cId="412242353" sldId="303"/>
            <ac:spMk id="7" creationId="{CC23F330-3923-468A-ADA9-F45AE96F68B6}"/>
          </ac:spMkLst>
        </pc:spChg>
      </pc:sldChg>
      <pc:sldChg chg="addSp delSp modSp mod">
        <pc:chgData name="Charo CAMACHO" userId="02ce6379-7bf1-4377-959c-4c46b8e83ab1" providerId="ADAL" clId="{A35471FF-D570-4B28-9327-E752E14AD38A}" dt="2022-03-23T11:23:55.195" v="103"/>
        <pc:sldMkLst>
          <pc:docMk/>
          <pc:sldMk cId="223015759" sldId="307"/>
        </pc:sldMkLst>
        <pc:spChg chg="del mod">
          <ac:chgData name="Charo CAMACHO" userId="02ce6379-7bf1-4377-959c-4c46b8e83ab1" providerId="ADAL" clId="{A35471FF-D570-4B28-9327-E752E14AD38A}" dt="2022-03-23T11:18:03.288" v="70" actId="478"/>
          <ac:spMkLst>
            <pc:docMk/>
            <pc:sldMk cId="223015759" sldId="307"/>
            <ac:spMk id="4" creationId="{82B26939-8663-4C00-A8D3-C2F2D274C1AB}"/>
          </ac:spMkLst>
        </pc:spChg>
        <pc:spChg chg="add del mod">
          <ac:chgData name="Charo CAMACHO" userId="02ce6379-7bf1-4377-959c-4c46b8e83ab1" providerId="ADAL" clId="{A35471FF-D570-4B28-9327-E752E14AD38A}" dt="2022-03-23T11:21:29.756" v="97" actId="478"/>
          <ac:spMkLst>
            <pc:docMk/>
            <pc:sldMk cId="223015759" sldId="307"/>
            <ac:spMk id="5" creationId="{4CC9DFAA-2C31-42A3-B32D-9F2D02F44A5D}"/>
          </ac:spMkLst>
        </pc:spChg>
        <pc:spChg chg="add mod">
          <ac:chgData name="Charo CAMACHO" userId="02ce6379-7bf1-4377-959c-4c46b8e83ab1" providerId="ADAL" clId="{A35471FF-D570-4B28-9327-E752E14AD38A}" dt="2022-03-23T11:23:55.195" v="103"/>
          <ac:spMkLst>
            <pc:docMk/>
            <pc:sldMk cId="223015759" sldId="307"/>
            <ac:spMk id="6" creationId="{08062A2C-6426-4DD4-A91D-B99CD11156B4}"/>
          </ac:spMkLst>
        </pc:spChg>
      </pc:sldChg>
      <pc:sldChg chg="addSp delSp modSp mod modNotesTx">
        <pc:chgData name="Charo CAMACHO" userId="02ce6379-7bf1-4377-959c-4c46b8e83ab1" providerId="ADAL" clId="{A35471FF-D570-4B28-9327-E752E14AD38A}" dt="2022-03-23T11:22:20.836" v="102" actId="14100"/>
        <pc:sldMkLst>
          <pc:docMk/>
          <pc:sldMk cId="1581353173" sldId="315"/>
        </pc:sldMkLst>
        <pc:spChg chg="del mod">
          <ac:chgData name="Charo CAMACHO" userId="02ce6379-7bf1-4377-959c-4c46b8e83ab1" providerId="ADAL" clId="{A35471FF-D570-4B28-9327-E752E14AD38A}" dt="2022-03-23T10:48:30.392" v="19" actId="478"/>
          <ac:spMkLst>
            <pc:docMk/>
            <pc:sldMk cId="1581353173" sldId="315"/>
            <ac:spMk id="4" creationId="{82B26939-8663-4C00-A8D3-C2F2D274C1AB}"/>
          </ac:spMkLst>
        </pc:spChg>
        <pc:spChg chg="add del mod">
          <ac:chgData name="Charo CAMACHO" userId="02ce6379-7bf1-4377-959c-4c46b8e83ab1" providerId="ADAL" clId="{A35471FF-D570-4B28-9327-E752E14AD38A}" dt="2022-03-23T10:48:59.898" v="23" actId="478"/>
          <ac:spMkLst>
            <pc:docMk/>
            <pc:sldMk cId="1581353173" sldId="315"/>
            <ac:spMk id="7" creationId="{E4AE1FCC-6436-4596-92D5-D58633821778}"/>
          </ac:spMkLst>
        </pc:spChg>
        <pc:spChg chg="add mod">
          <ac:chgData name="Charo CAMACHO" userId="02ce6379-7bf1-4377-959c-4c46b8e83ab1" providerId="ADAL" clId="{A35471FF-D570-4B28-9327-E752E14AD38A}" dt="2022-03-23T11:22:20.836" v="102" actId="14100"/>
          <ac:spMkLst>
            <pc:docMk/>
            <pc:sldMk cId="1581353173" sldId="315"/>
            <ac:spMk id="8" creationId="{5A023600-A4A5-4F86-A4F0-DCE39FBBF897}"/>
          </ac:spMkLst>
        </pc:spChg>
      </pc:sldChg>
    </pc:docChg>
  </pc:docChgLst>
  <pc:docChgLst>
    <pc:chgData name="Petra POLASKOVA" userId="57d152d9-85ff-4ab6-86ab-ca0abe216818" providerId="ADAL" clId="{8BA8E214-2656-47B9-BAB2-9A81EFDC6FB4}"/>
    <pc:docChg chg="modSld">
      <pc:chgData name="Petra POLASKOVA" userId="57d152d9-85ff-4ab6-86ab-ca0abe216818" providerId="ADAL" clId="{8BA8E214-2656-47B9-BAB2-9A81EFDC6FB4}" dt="2022-01-27T13:16:35.862" v="21" actId="20577"/>
      <pc:docMkLst>
        <pc:docMk/>
      </pc:docMkLst>
      <pc:sldChg chg="modSp mod">
        <pc:chgData name="Petra POLASKOVA" userId="57d152d9-85ff-4ab6-86ab-ca0abe216818" providerId="ADAL" clId="{8BA8E214-2656-47B9-BAB2-9A81EFDC6FB4}" dt="2022-01-27T13:16:35.862" v="21" actId="20577"/>
        <pc:sldMkLst>
          <pc:docMk/>
          <pc:sldMk cId="1638901779" sldId="311"/>
        </pc:sldMkLst>
        <pc:spChg chg="mod">
          <ac:chgData name="Petra POLASKOVA" userId="57d152d9-85ff-4ab6-86ab-ca0abe216818" providerId="ADAL" clId="{8BA8E214-2656-47B9-BAB2-9A81EFDC6FB4}" dt="2022-01-27T13:16:35.862" v="21" actId="20577"/>
          <ac:spMkLst>
            <pc:docMk/>
            <pc:sldMk cId="1638901779" sldId="311"/>
            <ac:spMk id="2" creationId="{08DB7B99-3350-4B56-BBBB-05AE7FB42128}"/>
          </ac:spMkLst>
        </pc:spChg>
      </pc:sldChg>
    </pc:docChg>
  </pc:docChgLst>
  <pc:docChgLst>
    <pc:chgData name="Petra POLASKOVA" userId="57d152d9-85ff-4ab6-86ab-ca0abe216818" providerId="ADAL" clId="{23D1453A-FB9A-47D8-A694-C223C0250DE4}"/>
    <pc:docChg chg="modSld">
      <pc:chgData name="Petra POLASKOVA" userId="57d152d9-85ff-4ab6-86ab-ca0abe216818" providerId="ADAL" clId="{23D1453A-FB9A-47D8-A694-C223C0250DE4}" dt="2022-02-01T17:10:31.348" v="13"/>
      <pc:docMkLst>
        <pc:docMk/>
      </pc:docMkLst>
      <pc:sldChg chg="modSp mod">
        <pc:chgData name="Petra POLASKOVA" userId="57d152d9-85ff-4ab6-86ab-ca0abe216818" providerId="ADAL" clId="{23D1453A-FB9A-47D8-A694-C223C0250DE4}" dt="2022-01-27T13:17:56.940" v="12" actId="20577"/>
        <pc:sldMkLst>
          <pc:docMk/>
          <pc:sldMk cId="2378688025" sldId="256"/>
        </pc:sldMkLst>
        <pc:spChg chg="mod">
          <ac:chgData name="Petra POLASKOVA" userId="57d152d9-85ff-4ab6-86ab-ca0abe216818" providerId="ADAL" clId="{23D1453A-FB9A-47D8-A694-C223C0250DE4}" dt="2022-01-27T13:17:56.940" v="12" actId="20577"/>
          <ac:spMkLst>
            <pc:docMk/>
            <pc:sldMk cId="2378688025" sldId="256"/>
            <ac:spMk id="12" creationId="{007CAE7C-5563-3C4C-8865-248A2E528BF9}"/>
          </ac:spMkLst>
        </pc:spChg>
      </pc:sldChg>
      <pc:sldChg chg="delCm">
        <pc:chgData name="Petra POLASKOVA" userId="57d152d9-85ff-4ab6-86ab-ca0abe216818" providerId="ADAL" clId="{23D1453A-FB9A-47D8-A694-C223C0250DE4}" dt="2022-02-01T17:10:31.348" v="13"/>
        <pc:sldMkLst>
          <pc:docMk/>
          <pc:sldMk cId="3264524976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03/23/2022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629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4235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542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5" r:id="rId4"/>
    <p:sldLayoutId id="2147483649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community/member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orejuela@sepg.hacienda.gob.e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regeurope.eu/your-projects-relevanc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terregeurope.eu/your-projects-releva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search-approved-project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en/project-idea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AE1E5D8-F077-9344-BD47-DC5174EA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5" y="1752263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</a:t>
            </a:r>
            <a:endParaRPr lang="en-US" sz="4800" dirty="0">
              <a:solidFill>
                <a:srgbClr val="95948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4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48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n-US" sz="4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applicants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957781" y="4849162"/>
            <a:ext cx="151706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March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977E0-C0FF-5540-9F53-12E6045AE6B7}"/>
              </a:ext>
            </a:extLst>
          </p:cNvPr>
          <p:cNvSpPr txBox="1"/>
          <p:nvPr/>
        </p:nvSpPr>
        <p:spPr>
          <a:xfrm>
            <a:off x="6031589" y="6008861"/>
            <a:ext cx="243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Spanish Information Day</a:t>
            </a:r>
          </a:p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7" y="459479"/>
            <a:ext cx="5991901" cy="130857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33B2BCF-6B8F-48E8-83CB-A25D8039B0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309" y="297013"/>
            <a:ext cx="5231818" cy="5612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43A9F7-EC11-457F-9E90-0D69889685B8}"/>
              </a:ext>
            </a:extLst>
          </p:cNvPr>
          <p:cNvSpPr txBox="1"/>
          <p:nvPr/>
        </p:nvSpPr>
        <p:spPr>
          <a:xfrm>
            <a:off x="870855" y="3594804"/>
            <a:ext cx="447968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Charo Camacho</a:t>
            </a:r>
          </a:p>
          <a:p>
            <a:r>
              <a:rPr lang="en-GB" sz="1200" i="1" dirty="0">
                <a:latin typeface="Open Sans"/>
                <a:ea typeface="Open Sans"/>
                <a:cs typeface="Open Sans"/>
              </a:rPr>
              <a:t>Senior Policy Officer </a:t>
            </a:r>
          </a:p>
          <a:p>
            <a:r>
              <a:rPr lang="en-GB" sz="1200" i="1" dirty="0">
                <a:latin typeface="Open Sans"/>
                <a:ea typeface="Open Sans"/>
                <a:cs typeface="Open Sans"/>
              </a:rPr>
              <a:t>Interreg Europe Secretariat</a:t>
            </a:r>
          </a:p>
          <a:p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E37AA8-B76E-4B6A-A857-01BC44E0DFA8}"/>
              </a:ext>
            </a:extLst>
          </p:cNvPr>
          <p:cNvSpPr txBox="1"/>
          <p:nvPr/>
        </p:nvSpPr>
        <p:spPr>
          <a:xfrm>
            <a:off x="3046313" y="3575089"/>
            <a:ext cx="4479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María Teresa Tello </a:t>
            </a:r>
          </a:p>
          <a:p>
            <a:r>
              <a:rPr lang="es-E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Subdirección General de Cooperación Territorial Europea </a:t>
            </a:r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Dirección General de Fondos Europeos </a:t>
            </a:r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Ministerio</a:t>
            </a: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Hacienda y </a:t>
            </a:r>
            <a:r>
              <a:rPr lang="en-GB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Función</a:t>
            </a: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Pública</a:t>
            </a:r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5" name="Imagen 2">
            <a:extLst>
              <a:ext uri="{FF2B5EF4-FFF2-40B4-BE49-F238E27FC236}">
                <a16:creationId xmlns:a16="http://schemas.microsoft.com/office/drawing/2014/main" id="{F393B6BB-1414-4134-83AC-16020C9A54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1" y="5377697"/>
            <a:ext cx="5223838" cy="1084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9F9DB-3566-4786-9875-7A6FAE86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/>
              <a:t>Search for people or </a:t>
            </a:r>
            <a:r>
              <a:rPr lang="en-US" b="0" dirty="0" err="1"/>
              <a:t>organisations</a:t>
            </a:r>
            <a:r>
              <a:rPr lang="en-US" b="0" dirty="0"/>
              <a:t> to find project partners</a:t>
            </a:r>
          </a:p>
          <a:p>
            <a:pPr marL="0" indent="0">
              <a:buNone/>
            </a:pPr>
            <a:endParaRPr lang="en-US" sz="2400" b="0" dirty="0">
              <a:highlight>
                <a:srgbClr val="1A171B"/>
              </a:highlight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A684E-4F83-4510-ACAD-BFF9F339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  <a:latin typeface="Open Sans"/>
                <a:ea typeface="Open Sans"/>
                <a:cs typeface="Open Sans"/>
              </a:rPr>
              <a:t>Find </a:t>
            </a:r>
            <a:r>
              <a:rPr lang="en-US" dirty="0">
                <a:latin typeface="Open Sans"/>
                <a:ea typeface="Open Sans"/>
                <a:cs typeface="Open Sans"/>
              </a:rPr>
              <a:t>partners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55199-2C50-41F0-9D9C-5EFF2AB62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41" y="2369270"/>
            <a:ext cx="6785113" cy="365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3F330-3923-468A-ADA9-F45AE96F68B6}"/>
              </a:ext>
            </a:extLst>
          </p:cNvPr>
          <p:cNvSpPr txBox="1"/>
          <p:nvPr/>
        </p:nvSpPr>
        <p:spPr>
          <a:xfrm>
            <a:off x="2703441" y="6147599"/>
            <a:ext cx="7228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www.interregeurope.eu/community/members</a:t>
            </a:r>
            <a:r>
              <a:rPr lang="en-GB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24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Once you develop all aspects of your project idea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b="0" dirty="0"/>
              <a:t> ask for </a:t>
            </a:r>
            <a:r>
              <a:rPr lang="en-US" dirty="0" err="1"/>
              <a:t>programme’s</a:t>
            </a:r>
            <a:r>
              <a:rPr lang="en-US" dirty="0"/>
              <a:t> feedback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1" dirty="0"/>
              <a:t>One feedback </a:t>
            </a:r>
            <a:r>
              <a:rPr lang="en-US" dirty="0"/>
              <a:t>per idea and call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Our policy and finance officers will give you feedback:</a:t>
            </a:r>
          </a:p>
          <a:p>
            <a:pPr lvl="1"/>
            <a:r>
              <a:rPr lang="en-US" dirty="0"/>
              <a:t>In writing</a:t>
            </a:r>
          </a:p>
          <a:p>
            <a:pPr lvl="1"/>
            <a:r>
              <a:rPr lang="en-US" b="0" dirty="0"/>
              <a:t>On the phone/ online</a:t>
            </a:r>
          </a:p>
          <a:p>
            <a:pPr lvl="1"/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for feedback </a:t>
            </a:r>
            <a:r>
              <a:rPr lang="en-US" b="0" dirty="0">
                <a:solidFill>
                  <a:srgbClr val="95948B"/>
                </a:solidFill>
              </a:rPr>
              <a:t>from the joint secretariat</a:t>
            </a:r>
          </a:p>
        </p:txBody>
      </p:sp>
    </p:spTree>
    <p:extLst>
      <p:ext uri="{BB962C8B-B14F-4D97-AF65-F5344CB8AC3E}">
        <p14:creationId xmlns:p14="http://schemas.microsoft.com/office/powerpoint/2010/main" val="241423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16C75-64EB-4731-9500-CE468D862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378A3-809A-493B-82F3-0066F33C44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Other</a:t>
            </a:r>
          </a:p>
          <a:p>
            <a:r>
              <a:rPr lang="en-US" b="1" dirty="0"/>
              <a:t>assistance</a:t>
            </a:r>
          </a:p>
          <a:p>
            <a:r>
              <a:rPr lang="en-US" dirty="0">
                <a:solidFill>
                  <a:srgbClr val="95948B"/>
                </a:soli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180595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/>
              <a:t>Programme manual</a:t>
            </a:r>
          </a:p>
          <a:p>
            <a:pPr>
              <a:lnSpc>
                <a:spcPct val="150000"/>
              </a:lnSpc>
            </a:pPr>
            <a:r>
              <a:rPr lang="en-US" b="0" dirty="0"/>
              <a:t>Terms of reference for the first call for project proposals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Key </a:t>
            </a:r>
            <a:r>
              <a:rPr lang="en-US" dirty="0"/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189180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5 April 2022, 10:00 – 16:00</a:t>
            </a:r>
          </a:p>
          <a:p>
            <a:pPr>
              <a:lnSpc>
                <a:spcPct val="150000"/>
              </a:lnSpc>
            </a:pPr>
            <a:r>
              <a:rPr lang="en-US" b="0" dirty="0"/>
              <a:t>Online event presenting the </a:t>
            </a:r>
            <a:r>
              <a:rPr lang="en-US" dirty="0"/>
              <a:t>features of the first call</a:t>
            </a:r>
          </a:p>
          <a:p>
            <a:pPr>
              <a:lnSpc>
                <a:spcPct val="150000"/>
              </a:lnSpc>
            </a:pPr>
            <a:r>
              <a:rPr lang="en-US" b="0" dirty="0"/>
              <a:t>Networking opportunities to complete </a:t>
            </a:r>
            <a:r>
              <a:rPr lang="en-US" dirty="0"/>
              <a:t>project partnerships</a:t>
            </a:r>
          </a:p>
          <a:p>
            <a:pPr>
              <a:lnSpc>
                <a:spcPct val="150000"/>
              </a:lnSpc>
            </a:pPr>
            <a:r>
              <a:rPr lang="en-US" dirty="0"/>
              <a:t>Inspiration </a:t>
            </a:r>
            <a:r>
              <a:rPr lang="en-US" b="0" dirty="0"/>
              <a:t>from running projects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  <a:latin typeface="Open Sans"/>
                <a:ea typeface="Open Sans"/>
                <a:cs typeface="Open Sans"/>
              </a:rPr>
              <a:t>First call </a:t>
            </a:r>
            <a:r>
              <a:rPr lang="en-US" dirty="0">
                <a:latin typeface="Open Sans"/>
                <a:ea typeface="Open Sans"/>
                <a:cs typeface="Open Sans"/>
              </a:rPr>
              <a:t>launch event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Open Sans"/>
                <a:ea typeface="Open Sans"/>
                <a:cs typeface="Open Sans"/>
              </a:rPr>
              <a:t>#europecooperates</a:t>
            </a:r>
            <a:endParaRPr lang="en-US" dirty="0">
              <a:solidFill>
                <a:schemeClr val="bg1"/>
              </a:solidFill>
              <a:highlight>
                <a:srgbClr val="000000"/>
              </a:highlight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7824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 dirty="0"/>
              <a:t>Regular online sessions with policy and finance officers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Ready to answer all your questions about project development for the first call for proposals</a:t>
            </a:r>
          </a:p>
          <a:p>
            <a:pPr>
              <a:lnSpc>
                <a:spcPct val="150000"/>
              </a:lnSpc>
            </a:pPr>
            <a:r>
              <a:rPr lang="en-US" b="0" dirty="0">
                <a:latin typeface="Open Sans"/>
                <a:ea typeface="Open Sans"/>
                <a:cs typeface="Open Sans"/>
              </a:rPr>
              <a:t>During the call: from </a:t>
            </a:r>
            <a:r>
              <a:rPr lang="en-US" dirty="0">
                <a:latin typeface="Open Sans"/>
                <a:ea typeface="Open Sans"/>
                <a:cs typeface="Open Sans"/>
              </a:rPr>
              <a:t>April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r>
              <a:rPr lang="en-US" b="0" dirty="0"/>
              <a:t>Usually on </a:t>
            </a:r>
            <a:r>
              <a:rPr lang="en-US" dirty="0"/>
              <a:t>Fridays</a:t>
            </a:r>
            <a:r>
              <a:rPr lang="en-US" b="0" dirty="0"/>
              <a:t> from 10:00 AM (Paris time)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r>
              <a:rPr lang="en-US" b="0" dirty="0">
                <a:solidFill>
                  <a:srgbClr val="95948B"/>
                </a:solidFill>
              </a:rPr>
              <a:t> online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0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FAQ</a:t>
            </a:r>
            <a:r>
              <a:rPr lang="en-US" b="0" dirty="0"/>
              <a:t> section of the website</a:t>
            </a:r>
          </a:p>
          <a:p>
            <a:pPr>
              <a:lnSpc>
                <a:spcPct val="150000"/>
              </a:lnSpc>
            </a:pPr>
            <a:r>
              <a:rPr lang="en-US" dirty="0"/>
              <a:t>Contact us </a:t>
            </a:r>
            <a:r>
              <a:rPr lang="en-US" b="0" dirty="0"/>
              <a:t>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Additional </a:t>
            </a: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6451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16C75-64EB-4731-9500-CE468D862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378A3-809A-493B-82F3-0066F33C44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Point of</a:t>
            </a:r>
          </a:p>
          <a:p>
            <a:r>
              <a:rPr lang="en-US" b="1" dirty="0"/>
              <a:t>contact</a:t>
            </a:r>
          </a:p>
          <a:p>
            <a:r>
              <a:rPr lang="en-US" dirty="0">
                <a:solidFill>
                  <a:srgbClr val="95948B"/>
                </a:solidFill>
              </a:rPr>
              <a:t>assistance</a:t>
            </a:r>
          </a:p>
        </p:txBody>
      </p:sp>
    </p:spTree>
    <p:extLst>
      <p:ext uri="{BB962C8B-B14F-4D97-AF65-F5344CB8AC3E}">
        <p14:creationId xmlns:p14="http://schemas.microsoft.com/office/powerpoint/2010/main" val="384468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/>
              <a:t>General information on the </a:t>
            </a:r>
            <a:r>
              <a:rPr lang="en-US" b="0" dirty="0" err="1"/>
              <a:t>programme</a:t>
            </a:r>
            <a:r>
              <a:rPr lang="en-US" b="0" dirty="0"/>
              <a:t> and the call for projects</a:t>
            </a:r>
          </a:p>
          <a:p>
            <a:pPr>
              <a:lnSpc>
                <a:spcPct val="150000"/>
              </a:lnSpc>
            </a:pPr>
            <a:r>
              <a:rPr lang="en-US" b="0" dirty="0" err="1"/>
              <a:t>Infodays</a:t>
            </a:r>
            <a:endParaRPr lang="en-US" b="0" dirty="0"/>
          </a:p>
          <a:p>
            <a:pPr>
              <a:lnSpc>
                <a:spcPct val="150000"/>
              </a:lnSpc>
            </a:pPr>
            <a:r>
              <a:rPr lang="en-US" b="0" dirty="0"/>
              <a:t>Workshops for beneficiaries and first level controllers</a:t>
            </a:r>
          </a:p>
          <a:p>
            <a:pPr lvl="0">
              <a:lnSpc>
                <a:spcPct val="150000"/>
              </a:lnSpc>
            </a:pPr>
            <a:r>
              <a:rPr lang="en-US" b="0">
                <a:solidFill>
                  <a:srgbClr val="000000"/>
                </a:solidFill>
              </a:rPr>
              <a:t>Information on the Spanish Control System</a:t>
            </a:r>
          </a:p>
          <a:p>
            <a:pPr>
              <a:lnSpc>
                <a:spcPct val="150000"/>
              </a:lnSpc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</a:pPr>
            <a:r>
              <a:rPr lang="en-GB" sz="5300" dirty="0">
                <a:ea typeface="Open Sans" panose="020B0606030504020204" pitchFamily="34" charset="0"/>
                <a:cs typeface="Open Sans" panose="020B0606030504020204" pitchFamily="34" charset="0"/>
              </a:rPr>
              <a:t>Point of contact assistance</a:t>
            </a:r>
            <a:br>
              <a:rPr lang="en-GB" sz="2800" b="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5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7B99-3350-4B56-BBBB-05AE7FB4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/>
              <a:t>Ivana Orejuela </a:t>
            </a:r>
            <a:r>
              <a:rPr lang="en-US" b="0"/>
              <a:t>Galiot                      </a:t>
            </a:r>
            <a:r>
              <a:rPr lang="en-US" b="0">
                <a:solidFill>
                  <a:schemeClr val="accent5"/>
                </a:solidFill>
              </a:rPr>
              <a:t> </a:t>
            </a:r>
            <a:r>
              <a:rPr lang="en-US" b="0" u="sng" dirty="0">
                <a:solidFill>
                  <a:schemeClr val="accent5"/>
                </a:solidFill>
              </a:rPr>
              <a:t>iorejuela@sepg.hacienda.gob.es</a:t>
            </a:r>
            <a:r>
              <a:rPr lang="en-US" b="0" dirty="0">
                <a:solidFill>
                  <a:schemeClr val="accent5"/>
                </a:solidFill>
              </a:rPr>
              <a:t>       </a:t>
            </a:r>
            <a:r>
              <a:rPr lang="en-US" b="0" u="sng" dirty="0">
                <a:solidFill>
                  <a:schemeClr val="accent5"/>
                </a:solidFill>
                <a:hlinkClick r:id="rId2"/>
              </a:rPr>
              <a:t>iorejuela@sepg.hacienda.gob.es</a:t>
            </a:r>
            <a:endParaRPr lang="en-US" b="0" u="sng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0"/>
              <a:t>Mª </a:t>
            </a:r>
            <a:r>
              <a:rPr lang="en-US" b="0" dirty="0"/>
              <a:t>Teresa Tello Naya             	</a:t>
            </a:r>
            <a:r>
              <a:rPr lang="en-US" b="0" u="sng" dirty="0">
                <a:solidFill>
                  <a:schemeClr val="accent5"/>
                </a:solidFill>
              </a:rPr>
              <a:t>mttello@sepg.hacienda.gob.es</a:t>
            </a:r>
          </a:p>
          <a:p>
            <a:pPr>
              <a:lnSpc>
                <a:spcPct val="150000"/>
              </a:lnSpc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789CF-6FDF-444F-828B-E79D95CA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</a:pPr>
            <a:r>
              <a:rPr lang="en-GB" sz="5300" dirty="0">
                <a:ea typeface="Open Sans" panose="020B0606030504020204" pitchFamily="34" charset="0"/>
                <a:cs typeface="Open Sans" panose="020B0606030504020204" pitchFamily="34" charset="0"/>
              </a:rPr>
              <a:t>Point of contact assistance</a:t>
            </a:r>
            <a:br>
              <a:rPr lang="en-GB" sz="2800" b="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758365"/>
            <a:ext cx="7119012" cy="63119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endParaRPr lang="en-US" sz="3600" dirty="0">
              <a:solidFill>
                <a:schemeClr val="bg1"/>
              </a:solidFill>
              <a:highlight>
                <a:srgbClr val="1A171B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6C90E-0AE5-2D4A-9D1A-6ED70B0E74A8}"/>
              </a:ext>
            </a:extLst>
          </p:cNvPr>
          <p:cNvSpPr txBox="1"/>
          <p:nvPr/>
        </p:nvSpPr>
        <p:spPr>
          <a:xfrm>
            <a:off x="1599849" y="1887701"/>
            <a:ext cx="9928593" cy="196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Tools for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development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assistance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 of contact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F1B1BF-D22D-412D-B775-FE4412BB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28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DFF1E60-09E3-AD4F-8F1A-B8C5F1BD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3902A0-3BAF-2F44-A2DC-6A51C119F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1B3329D-C5F8-44BA-8059-7D40D865DD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8957" y="241834"/>
            <a:ext cx="5231818" cy="5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16C75-64EB-4731-9500-CE468D862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378A3-809A-493B-82F3-0066F33C44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95948B"/>
                </a:solidFill>
              </a:rPr>
              <a:t>Tools for</a:t>
            </a:r>
          </a:p>
          <a:p>
            <a:r>
              <a:rPr lang="en-US" b="1" dirty="0"/>
              <a:t>project</a:t>
            </a:r>
          </a:p>
          <a:p>
            <a:r>
              <a:rPr lang="en-US" b="1" dirty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2732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758365"/>
            <a:ext cx="7119012" cy="63119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Steps to </a:t>
            </a:r>
            <a:r>
              <a:rPr lang="en-US" sz="3600" dirty="0">
                <a:solidFill>
                  <a:schemeClr val="bg1"/>
                </a:solidFill>
                <a:highlight>
                  <a:srgbClr val="1A171B"/>
                </a:highlight>
                <a:ea typeface="Open Sans" panose="020B0606030504020204" pitchFamily="34" charset="0"/>
                <a:cs typeface="Open Sans" panose="020B0606030504020204" pitchFamily="34" charset="0"/>
              </a:rPr>
              <a:t>project development</a:t>
            </a:r>
            <a:endParaRPr lang="en-US" sz="3600" dirty="0">
              <a:solidFill>
                <a:schemeClr val="bg1"/>
              </a:solidFill>
              <a:highlight>
                <a:srgbClr val="1A171B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6C90E-0AE5-2D4A-9D1A-6ED70B0E74A8}"/>
              </a:ext>
            </a:extLst>
          </p:cNvPr>
          <p:cNvSpPr txBox="1"/>
          <p:nvPr/>
        </p:nvSpPr>
        <p:spPr>
          <a:xfrm>
            <a:off x="1599849" y="1887701"/>
            <a:ext cx="9928593" cy="325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relevance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idea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partners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for</a:t>
            </a:r>
            <a:r>
              <a:rPr lang="en-GB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2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EEC06-A579-4B67-8079-39C46DE7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262" y="157087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Is Interreg Europe for you?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b="0" dirty="0">
                <a:latin typeface="Open Sans"/>
                <a:ea typeface="Open Sans"/>
                <a:cs typeface="Open Sans"/>
              </a:rPr>
              <a:t> Are you involved in regional development policies?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b="0" dirty="0">
                <a:latin typeface="Open Sans"/>
                <a:ea typeface="Open Sans"/>
                <a:cs typeface="Open Sans"/>
              </a:rPr>
              <a:t> Are you looking for new solutions?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b="0" dirty="0">
                <a:latin typeface="Open Sans"/>
                <a:ea typeface="Open Sans"/>
                <a:cs typeface="Open Sans"/>
              </a:rPr>
              <a:t> Are you ready to work with partners from other European countries?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1B19D-05E4-45BE-BCC6-2CB6474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Check</a:t>
            </a:r>
            <a:r>
              <a:rPr lang="en-US" dirty="0"/>
              <a:t> relevance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62A2C-6426-4DD4-A91D-B99CD11156B4}"/>
              </a:ext>
            </a:extLst>
          </p:cNvPr>
          <p:cNvSpPr txBox="1"/>
          <p:nvPr/>
        </p:nvSpPr>
        <p:spPr>
          <a:xfrm>
            <a:off x="2109739" y="5922209"/>
            <a:ext cx="84853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  <a:hlinkClick r:id="rId2"/>
              </a:rPr>
              <a:t>https://www.interregeurope.eu/your-projects-relevance</a:t>
            </a:r>
            <a:r>
              <a:rPr lang="en-US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</a:rPr>
              <a:t> ​</a:t>
            </a:r>
          </a:p>
        </p:txBody>
      </p:sp>
    </p:spTree>
    <p:extLst>
      <p:ext uri="{BB962C8B-B14F-4D97-AF65-F5344CB8AC3E}">
        <p14:creationId xmlns:p14="http://schemas.microsoft.com/office/powerpoint/2010/main" val="2230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CEEC06-A579-4B67-8079-39C46DE7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262" y="157087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Open Sans"/>
                <a:ea typeface="Open Sans"/>
                <a:cs typeface="Open Sans"/>
              </a:rPr>
              <a:t>Self-assess</a:t>
            </a:r>
            <a:r>
              <a:rPr lang="en-US" sz="2400" b="0" dirty="0">
                <a:latin typeface="Open Sans"/>
                <a:ea typeface="Open Sans"/>
                <a:cs typeface="Open Sans"/>
              </a:rPr>
              <a:t> your idea before asking for our feedback</a:t>
            </a:r>
          </a:p>
          <a:p>
            <a:pPr>
              <a:buFont typeface="Symbol" panose="05050102010706020507" pitchFamily="18" charset="2"/>
              <a:buChar char="Þ"/>
            </a:pPr>
            <a:endParaRPr lang="en-US" sz="2400" b="0" dirty="0">
              <a:highlight>
                <a:srgbClr val="1A171B"/>
              </a:highlight>
              <a:ea typeface="Open Sans"/>
              <a:cs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1B19D-05E4-45BE-BCC6-2CB6474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Check</a:t>
            </a:r>
            <a:r>
              <a:rPr lang="en-US" dirty="0"/>
              <a:t> relevance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9730B6-2D42-42C0-8597-5DD24BE8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05" y="2232909"/>
            <a:ext cx="8176591" cy="3345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023600-A4A5-4F86-A4F0-DCE39FBBF897}"/>
              </a:ext>
            </a:extLst>
          </p:cNvPr>
          <p:cNvSpPr txBox="1"/>
          <p:nvPr/>
        </p:nvSpPr>
        <p:spPr>
          <a:xfrm>
            <a:off x="2109739" y="5922209"/>
            <a:ext cx="84853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  <a:hlinkClick r:id="rId4"/>
              </a:rPr>
              <a:t>https://www.interregeurope.eu/your-projects-relevance</a:t>
            </a:r>
            <a:r>
              <a:rPr lang="en-US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</a:rPr>
              <a:t> ​</a:t>
            </a:r>
          </a:p>
        </p:txBody>
      </p:sp>
    </p:spTree>
    <p:extLst>
      <p:ext uri="{BB962C8B-B14F-4D97-AF65-F5344CB8AC3E}">
        <p14:creationId xmlns:p14="http://schemas.microsoft.com/office/powerpoint/2010/main" val="158135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0D167-EB42-4DCD-9F0E-A01B2E5B8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5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dirty="0"/>
              <a:t>Check what kind of activities our </a:t>
            </a:r>
            <a:r>
              <a:rPr lang="en-US" b="0" dirty="0" err="1"/>
              <a:t>programme</a:t>
            </a:r>
            <a:r>
              <a:rPr lang="en-US" b="0" dirty="0"/>
              <a:t> supports</a:t>
            </a:r>
          </a:p>
          <a:p>
            <a:pPr marL="0" indent="0">
              <a:buNone/>
            </a:pPr>
            <a:endParaRPr lang="en-US" sz="2400" b="0" dirty="0">
              <a:highlight>
                <a:srgbClr val="1A171B"/>
              </a:highlight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5B10D-83F4-43D6-99C8-AFD0768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Get</a:t>
            </a:r>
            <a:r>
              <a:rPr lang="en-US" dirty="0"/>
              <a:t> inspired </a:t>
            </a:r>
            <a:r>
              <a:rPr lang="en-US" b="0" dirty="0">
                <a:solidFill>
                  <a:srgbClr val="95948B"/>
                </a:solidFill>
              </a:rPr>
              <a:t>by running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087A3-998A-45E3-ABF5-4A3A09808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376" y="2318184"/>
            <a:ext cx="7039555" cy="3749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A6728-C5DD-47F5-8B4D-DDC2C8C1EF68}"/>
              </a:ext>
            </a:extLst>
          </p:cNvPr>
          <p:cNvSpPr txBox="1"/>
          <p:nvPr/>
        </p:nvSpPr>
        <p:spPr>
          <a:xfrm>
            <a:off x="2415209" y="6123543"/>
            <a:ext cx="7443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  <a:hlinkClick r:id="rId3" tooltip="https://www.interregeurope.eu/search-approved-projec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www.interregeurope.eu/search-approved-projects</a:t>
            </a:r>
            <a:endParaRPr lang="en-GB" sz="2400" dirty="0">
              <a:solidFill>
                <a:srgbClr val="FEFFFE"/>
              </a:solidFill>
              <a:highlight>
                <a:srgbClr val="000000"/>
              </a:highlight>
              <a:latin typeface="Open Sans"/>
              <a:ea typeface="Open San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1170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0D167-EB42-4DCD-9F0E-A01B2E5B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/>
              <a:t>Check what project ideas already exist and search for partners</a:t>
            </a:r>
          </a:p>
          <a:p>
            <a:pPr marL="0" indent="0">
              <a:buNone/>
            </a:pPr>
            <a:endParaRPr lang="en-US" sz="2400" b="0" dirty="0">
              <a:highlight>
                <a:srgbClr val="1A171B"/>
              </a:highlight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5B10D-83F4-43D6-99C8-AFD0768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Get</a:t>
            </a:r>
            <a:r>
              <a:rPr lang="en-US" dirty="0"/>
              <a:t> inspired </a:t>
            </a:r>
            <a:r>
              <a:rPr lang="en-US" b="0" dirty="0">
                <a:solidFill>
                  <a:srgbClr val="95948B"/>
                </a:solidFill>
              </a:rPr>
              <a:t>by other project ideas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264A1-B590-42A4-92C9-3FEC0904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00" y="2677875"/>
            <a:ext cx="7524584" cy="3392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01F74-15AD-4B88-9D03-E6D439A12D5F}"/>
              </a:ext>
            </a:extLst>
          </p:cNvPr>
          <p:cNvSpPr txBox="1"/>
          <p:nvPr/>
        </p:nvSpPr>
        <p:spPr>
          <a:xfrm>
            <a:off x="2345633" y="6176963"/>
            <a:ext cx="77823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EFFFE"/>
                </a:solidFill>
                <a:highlight>
                  <a:srgbClr val="000000"/>
                </a:highlight>
                <a:latin typeface="Open Sans"/>
                <a:ea typeface="Open Sans"/>
                <a:cs typeface="Segoe UI"/>
                <a:hlinkClick r:id="rId3" tooltip="https://www.interregeurope.eu/en/project-ide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https://www.interregeurope.eu/en/project-ideas</a:t>
            </a:r>
            <a:endParaRPr lang="en-US" sz="2400" dirty="0">
              <a:solidFill>
                <a:srgbClr val="FEFFFE"/>
              </a:solidFill>
              <a:highlight>
                <a:srgbClr val="000000"/>
              </a:highlight>
              <a:latin typeface="Open Sans"/>
              <a:ea typeface="Open San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3340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69752A-E312-4FF7-AED1-EBF0AAE46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Publish your project idea on our website to tell others: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b="0" dirty="0"/>
              <a:t> what you’d like to do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b="0" dirty="0"/>
              <a:t> what partners you are looking for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113A78-B649-4602-A10C-56466E6B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Share </a:t>
            </a:r>
            <a:r>
              <a:rPr lang="en-US" dirty="0"/>
              <a:t>project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7C67-B7C9-40A3-8208-3F6D06DDB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389540"/>
            <a:ext cx="6096000" cy="31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9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C50D18-BC36-40CD-884A-7EB4CF9012F1}"/>
</file>

<file path=customXml/itemProps2.xml><?xml version="1.0" encoding="utf-8"?>
<ds:datastoreItem xmlns:ds="http://schemas.openxmlformats.org/officeDocument/2006/customXml" ds:itemID="{2491BAB6-1CED-487B-B481-2FB954C31BE3}"/>
</file>

<file path=customXml/itemProps3.xml><?xml version="1.0" encoding="utf-8"?>
<ds:datastoreItem xmlns:ds="http://schemas.openxmlformats.org/officeDocument/2006/customXml" ds:itemID="{E5B6E8EB-CEF1-4DB7-95C5-514534A42ECF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84</TotalTime>
  <Words>474</Words>
  <Application>Microsoft Office PowerPoint</Application>
  <PresentationFormat>Widescreen</PresentationFormat>
  <Paragraphs>96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Open Sans</vt:lpstr>
      <vt:lpstr>Open Sans Semibold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Check relevance</vt:lpstr>
      <vt:lpstr>Check relevance</vt:lpstr>
      <vt:lpstr>Get inspired by running projects</vt:lpstr>
      <vt:lpstr>Get inspired by other project ideas</vt:lpstr>
      <vt:lpstr>Share project idea</vt:lpstr>
      <vt:lpstr>Find partners</vt:lpstr>
      <vt:lpstr>Ask for feedback from the joint secretariat</vt:lpstr>
      <vt:lpstr>PowerPoint Presentation</vt:lpstr>
      <vt:lpstr>Key documents</vt:lpstr>
      <vt:lpstr>First call launch event #europecooperates</vt:lpstr>
      <vt:lpstr>Q&amp;A online hours</vt:lpstr>
      <vt:lpstr>Additional questions</vt:lpstr>
      <vt:lpstr>PowerPoint Presentation</vt:lpstr>
      <vt:lpstr>Point of contact assistance </vt:lpstr>
      <vt:lpstr>Point of contact assistance 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Charo CAMACHO</cp:lastModifiedBy>
  <cp:revision>4</cp:revision>
  <dcterms:created xsi:type="dcterms:W3CDTF">2022-01-27T11:12:02Z</dcterms:created>
  <dcterms:modified xsi:type="dcterms:W3CDTF">2022-03-23T11:24:04Z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