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1002" r:id="rId6"/>
    <p:sldId id="262" r:id="rId7"/>
    <p:sldId id="300" r:id="rId8"/>
    <p:sldId id="973" r:id="rId9"/>
    <p:sldId id="982" r:id="rId10"/>
    <p:sldId id="1004" r:id="rId11"/>
    <p:sldId id="967" r:id="rId12"/>
    <p:sldId id="1005" r:id="rId13"/>
    <p:sldId id="1006" r:id="rId14"/>
    <p:sldId id="977" r:id="rId15"/>
    <p:sldId id="981" r:id="rId16"/>
    <p:sldId id="968" r:id="rId17"/>
    <p:sldId id="1001" r:id="rId18"/>
    <p:sldId id="998" r:id="rId19"/>
    <p:sldId id="985" r:id="rId20"/>
    <p:sldId id="976" r:id="rId21"/>
    <p:sldId id="990" r:id="rId22"/>
    <p:sldId id="989" r:id="rId23"/>
    <p:sldId id="1007" r:id="rId24"/>
    <p:sldId id="296" r:id="rId25"/>
    <p:sldId id="1008" r:id="rId26"/>
    <p:sldId id="996" r:id="rId27"/>
    <p:sldId id="304" r:id="rId28"/>
    <p:sldId id="371" r:id="rId29"/>
    <p:sldId id="999" r:id="rId30"/>
    <p:sldId id="1009" r:id="rId31"/>
    <p:sldId id="991" r:id="rId32"/>
    <p:sldId id="992" r:id="rId33"/>
    <p:sldId id="993" r:id="rId34"/>
    <p:sldId id="994" r:id="rId35"/>
    <p:sldId id="1010" r:id="rId36"/>
    <p:sldId id="1011" r:id="rId37"/>
    <p:sldId id="1012" r:id="rId38"/>
    <p:sldId id="29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948B"/>
    <a:srgbClr val="DAD7D0"/>
    <a:srgbClr val="154194"/>
    <a:srgbClr val="EB5C62"/>
    <a:srgbClr val="E31D44"/>
    <a:srgbClr val="009FE4"/>
    <a:srgbClr val="F39200"/>
    <a:srgbClr val="8DC63F"/>
    <a:srgbClr val="02A984"/>
    <a:srgbClr val="39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E33FB-5C22-4B64-BED1-D8EA68658994}" v="3" dt="2022-03-07T15:24:36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867"/>
  </p:normalViewPr>
  <p:slideViewPr>
    <p:cSldViewPr snapToGrid="0" snapToObjects="1">
      <p:cViewPr varScale="1">
        <p:scale>
          <a:sx n="73" d="100"/>
          <a:sy n="73" d="100"/>
        </p:scale>
        <p:origin x="54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SINGER" userId="f12cff45-0296-4b61-93c8-07d7e6474b0f" providerId="ADAL" clId="{47C987A9-6CF1-49BC-A3AB-06B693EDC0D9}"/>
    <pc:docChg chg="custSel modSld">
      <pc:chgData name="Nicolas SINGER" userId="f12cff45-0296-4b61-93c8-07d7e6474b0f" providerId="ADAL" clId="{47C987A9-6CF1-49BC-A3AB-06B693EDC0D9}" dt="2022-02-02T15:13:16.952" v="3" actId="313"/>
      <pc:docMkLst>
        <pc:docMk/>
      </pc:docMkLst>
      <pc:sldChg chg="modSp mod">
        <pc:chgData name="Nicolas SINGER" userId="f12cff45-0296-4b61-93c8-07d7e6474b0f" providerId="ADAL" clId="{47C987A9-6CF1-49BC-A3AB-06B693EDC0D9}" dt="2022-02-02T15:13:16.952" v="3" actId="313"/>
        <pc:sldMkLst>
          <pc:docMk/>
          <pc:sldMk cId="2034201082" sldId="967"/>
        </pc:sldMkLst>
        <pc:spChg chg="mod">
          <ac:chgData name="Nicolas SINGER" userId="f12cff45-0296-4b61-93c8-07d7e6474b0f" providerId="ADAL" clId="{47C987A9-6CF1-49BC-A3AB-06B693EDC0D9}" dt="2022-02-02T15:13:16.952" v="3" actId="313"/>
          <ac:spMkLst>
            <pc:docMk/>
            <pc:sldMk cId="2034201082" sldId="967"/>
            <ac:spMk id="4" creationId="{DCA5621C-2D20-4E94-9668-00F5337EB7EC}"/>
          </ac:spMkLst>
        </pc:spChg>
      </pc:sldChg>
    </pc:docChg>
  </pc:docChgLst>
  <pc:docChgLst>
    <pc:chgData name="Eilish O'LOUGHLIN" userId="S::e.oloughlin@interregeurope.eu::0cfc5d8b-2813-4ac1-9d98-875cb6298b5b" providerId="AD" clId="Web-{7827B0B6-A8AF-A5BF-22C0-153580877B5B}"/>
    <pc:docChg chg="delSld modSld">
      <pc:chgData name="Eilish O'LOUGHLIN" userId="S::e.oloughlin@interregeurope.eu::0cfc5d8b-2813-4ac1-9d98-875cb6298b5b" providerId="AD" clId="Web-{7827B0B6-A8AF-A5BF-22C0-153580877B5B}" dt="2022-01-31T10:50:06.618" v="4" actId="20577"/>
      <pc:docMkLst>
        <pc:docMk/>
      </pc:docMkLst>
      <pc:sldChg chg="del">
        <pc:chgData name="Eilish O'LOUGHLIN" userId="S::e.oloughlin@interregeurope.eu::0cfc5d8b-2813-4ac1-9d98-875cb6298b5b" providerId="AD" clId="Web-{7827B0B6-A8AF-A5BF-22C0-153580877B5B}" dt="2022-01-31T10:49:26.695" v="0"/>
        <pc:sldMkLst>
          <pc:docMk/>
          <pc:sldMk cId="3116312739" sldId="1003"/>
        </pc:sldMkLst>
      </pc:sldChg>
      <pc:sldChg chg="modSp">
        <pc:chgData name="Eilish O'LOUGHLIN" userId="S::e.oloughlin@interregeurope.eu::0cfc5d8b-2813-4ac1-9d98-875cb6298b5b" providerId="AD" clId="Web-{7827B0B6-A8AF-A5BF-22C0-153580877B5B}" dt="2022-01-31T10:50:06.618" v="4" actId="20577"/>
        <pc:sldMkLst>
          <pc:docMk/>
          <pc:sldMk cId="3437103241" sldId="1005"/>
        </pc:sldMkLst>
        <pc:spChg chg="mod">
          <ac:chgData name="Eilish O'LOUGHLIN" userId="S::e.oloughlin@interregeurope.eu::0cfc5d8b-2813-4ac1-9d98-875cb6298b5b" providerId="AD" clId="Web-{7827B0B6-A8AF-A5BF-22C0-153580877B5B}" dt="2022-01-31T10:50:06.618" v="4" actId="20577"/>
          <ac:spMkLst>
            <pc:docMk/>
            <pc:sldMk cId="3437103241" sldId="1005"/>
            <ac:spMk id="3" creationId="{B8DCCD76-086E-41CA-AB31-CDBAFFDA1871}"/>
          </ac:spMkLst>
        </pc:spChg>
      </pc:sldChg>
    </pc:docChg>
  </pc:docChgLst>
  <pc:docChgLst>
    <pc:chgData name="Petra POLASKOVA" userId="57d152d9-85ff-4ab6-86ab-ca0abe216818" providerId="ADAL" clId="{C7E0A450-9BEE-4B1E-8A78-C102A766AE27}"/>
    <pc:docChg chg="modSld">
      <pc:chgData name="Petra POLASKOVA" userId="57d152d9-85ff-4ab6-86ab-ca0abe216818" providerId="ADAL" clId="{C7E0A450-9BEE-4B1E-8A78-C102A766AE27}" dt="2022-02-09T14:50:39.956" v="1" actId="20577"/>
      <pc:docMkLst>
        <pc:docMk/>
      </pc:docMkLst>
      <pc:sldChg chg="modSp mod">
        <pc:chgData name="Petra POLASKOVA" userId="57d152d9-85ff-4ab6-86ab-ca0abe216818" providerId="ADAL" clId="{C7E0A450-9BEE-4B1E-8A78-C102A766AE27}" dt="2022-02-09T14:50:39.956" v="1" actId="20577"/>
        <pc:sldMkLst>
          <pc:docMk/>
          <pc:sldMk cId="2378688025" sldId="256"/>
        </pc:sldMkLst>
        <pc:spChg chg="mod">
          <ac:chgData name="Petra POLASKOVA" userId="57d152d9-85ff-4ab6-86ab-ca0abe216818" providerId="ADAL" clId="{C7E0A450-9BEE-4B1E-8A78-C102A766AE27}" dt="2022-02-09T14:50:39.956" v="1" actId="20577"/>
          <ac:spMkLst>
            <pc:docMk/>
            <pc:sldMk cId="2378688025" sldId="256"/>
            <ac:spMk id="12" creationId="{007CAE7C-5563-3C4C-8865-248A2E528BF9}"/>
          </ac:spMkLst>
        </pc:spChg>
      </pc:sldChg>
    </pc:docChg>
  </pc:docChgLst>
  <pc:docChgLst>
    <pc:chgData name="Petra POLASKOVA" userId="57d152d9-85ff-4ab6-86ab-ca0abe216818" providerId="ADAL" clId="{8675A0ED-AFA0-4DAE-9FC8-36B18F626C04}"/>
    <pc:docChg chg="mod modSld">
      <pc:chgData name="Petra POLASKOVA" userId="57d152d9-85ff-4ab6-86ab-ca0abe216818" providerId="ADAL" clId="{8675A0ED-AFA0-4DAE-9FC8-36B18F626C04}" dt="2022-02-04T13:00:59.582" v="81"/>
      <pc:docMkLst>
        <pc:docMk/>
      </pc:docMkLst>
      <pc:sldChg chg="modSp mod">
        <pc:chgData name="Petra POLASKOVA" userId="57d152d9-85ff-4ab6-86ab-ca0abe216818" providerId="ADAL" clId="{8675A0ED-AFA0-4DAE-9FC8-36B18F626C04}" dt="2022-02-04T12:41:22.141" v="80" actId="20577"/>
        <pc:sldMkLst>
          <pc:docMk/>
          <pc:sldMk cId="2378688025" sldId="256"/>
        </pc:sldMkLst>
        <pc:spChg chg="mod">
          <ac:chgData name="Petra POLASKOVA" userId="57d152d9-85ff-4ab6-86ab-ca0abe216818" providerId="ADAL" clId="{8675A0ED-AFA0-4DAE-9FC8-36B18F626C04}" dt="2022-02-04T12:40:43.629" v="1" actId="20577"/>
          <ac:spMkLst>
            <pc:docMk/>
            <pc:sldMk cId="2378688025" sldId="256"/>
            <ac:spMk id="12" creationId="{007CAE7C-5563-3C4C-8865-248A2E528BF9}"/>
          </ac:spMkLst>
        </pc:spChg>
        <pc:spChg chg="mod">
          <ac:chgData name="Petra POLASKOVA" userId="57d152d9-85ff-4ab6-86ab-ca0abe216818" providerId="ADAL" clId="{8675A0ED-AFA0-4DAE-9FC8-36B18F626C04}" dt="2022-02-04T12:41:22.141" v="80" actId="20577"/>
          <ac:spMkLst>
            <pc:docMk/>
            <pc:sldMk cId="2378688025" sldId="256"/>
            <ac:spMk id="14" creationId="{241977E0-C0FF-5540-9F53-12E6045AE6B7}"/>
          </ac:spMkLst>
        </pc:spChg>
        <pc:spChg chg="mod">
          <ac:chgData name="Petra POLASKOVA" userId="57d152d9-85ff-4ab6-86ab-ca0abe216818" providerId="ADAL" clId="{8675A0ED-AFA0-4DAE-9FC8-36B18F626C04}" dt="2022-02-04T12:41:07.317" v="31" actId="20577"/>
          <ac:spMkLst>
            <pc:docMk/>
            <pc:sldMk cId="2378688025" sldId="256"/>
            <ac:spMk id="15" creationId="{208009EA-789C-AD44-898E-F7FF6C92D355}"/>
          </ac:spMkLst>
        </pc:spChg>
      </pc:sldChg>
    </pc:docChg>
  </pc:docChgLst>
  <pc:docChgLst>
    <pc:chgData name="Charo CAMACHO" userId="02ce6379-7bf1-4377-959c-4c46b8e83ab1" providerId="ADAL" clId="{F6540063-F0D5-44E6-A8B0-B6CCC3EC6CD8}"/>
    <pc:docChg chg="custSel addSld delSld modSld">
      <pc:chgData name="Charo CAMACHO" userId="02ce6379-7bf1-4377-959c-4c46b8e83ab1" providerId="ADAL" clId="{F6540063-F0D5-44E6-A8B0-B6CCC3EC6CD8}" dt="2022-02-08T16:13:02.012" v="4" actId="47"/>
      <pc:docMkLst>
        <pc:docMk/>
      </pc:docMkLst>
      <pc:sldChg chg="add">
        <pc:chgData name="Charo CAMACHO" userId="02ce6379-7bf1-4377-959c-4c46b8e83ab1" providerId="ADAL" clId="{F6540063-F0D5-44E6-A8B0-B6CCC3EC6CD8}" dt="2022-02-08T16:12:20.678" v="0"/>
        <pc:sldMkLst>
          <pc:docMk/>
          <pc:sldMk cId="2759955918" sldId="304"/>
        </pc:sldMkLst>
      </pc:sldChg>
      <pc:sldChg chg="add">
        <pc:chgData name="Charo CAMACHO" userId="02ce6379-7bf1-4377-959c-4c46b8e83ab1" providerId="ADAL" clId="{F6540063-F0D5-44E6-A8B0-B6CCC3EC6CD8}" dt="2022-02-08T16:12:20.678" v="0"/>
        <pc:sldMkLst>
          <pc:docMk/>
          <pc:sldMk cId="1801615881" sldId="371"/>
        </pc:sldMkLst>
      </pc:sldChg>
      <pc:sldChg chg="add">
        <pc:chgData name="Charo CAMACHO" userId="02ce6379-7bf1-4377-959c-4c46b8e83ab1" providerId="ADAL" clId="{F6540063-F0D5-44E6-A8B0-B6CCC3EC6CD8}" dt="2022-02-08T16:12:20.678" v="0"/>
        <pc:sldMkLst>
          <pc:docMk/>
          <pc:sldMk cId="1849431193" sldId="991"/>
        </pc:sldMkLst>
      </pc:sldChg>
      <pc:sldChg chg="add">
        <pc:chgData name="Charo CAMACHO" userId="02ce6379-7bf1-4377-959c-4c46b8e83ab1" providerId="ADAL" clId="{F6540063-F0D5-44E6-A8B0-B6CCC3EC6CD8}" dt="2022-02-08T16:12:20.678" v="0"/>
        <pc:sldMkLst>
          <pc:docMk/>
          <pc:sldMk cId="3166779918" sldId="992"/>
        </pc:sldMkLst>
      </pc:sldChg>
      <pc:sldChg chg="add">
        <pc:chgData name="Charo CAMACHO" userId="02ce6379-7bf1-4377-959c-4c46b8e83ab1" providerId="ADAL" clId="{F6540063-F0D5-44E6-A8B0-B6CCC3EC6CD8}" dt="2022-02-08T16:12:20.678" v="0"/>
        <pc:sldMkLst>
          <pc:docMk/>
          <pc:sldMk cId="3228888709" sldId="993"/>
        </pc:sldMkLst>
      </pc:sldChg>
      <pc:sldChg chg="add">
        <pc:chgData name="Charo CAMACHO" userId="02ce6379-7bf1-4377-959c-4c46b8e83ab1" providerId="ADAL" clId="{F6540063-F0D5-44E6-A8B0-B6CCC3EC6CD8}" dt="2022-02-08T16:12:20.678" v="0"/>
        <pc:sldMkLst>
          <pc:docMk/>
          <pc:sldMk cId="1052961790" sldId="994"/>
        </pc:sldMkLst>
      </pc:sldChg>
      <pc:sldChg chg="add del">
        <pc:chgData name="Charo CAMACHO" userId="02ce6379-7bf1-4377-959c-4c46b8e83ab1" providerId="ADAL" clId="{F6540063-F0D5-44E6-A8B0-B6CCC3EC6CD8}" dt="2022-02-08T16:13:02.012" v="4" actId="47"/>
        <pc:sldMkLst>
          <pc:docMk/>
          <pc:sldMk cId="113121069" sldId="995"/>
        </pc:sldMkLst>
      </pc:sldChg>
      <pc:sldChg chg="add">
        <pc:chgData name="Charo CAMACHO" userId="02ce6379-7bf1-4377-959c-4c46b8e83ab1" providerId="ADAL" clId="{F6540063-F0D5-44E6-A8B0-B6CCC3EC6CD8}" dt="2022-02-08T16:12:20.678" v="0"/>
        <pc:sldMkLst>
          <pc:docMk/>
          <pc:sldMk cId="2014764844" sldId="996"/>
        </pc:sldMkLst>
      </pc:sldChg>
      <pc:sldChg chg="add">
        <pc:chgData name="Charo CAMACHO" userId="02ce6379-7bf1-4377-959c-4c46b8e83ab1" providerId="ADAL" clId="{F6540063-F0D5-44E6-A8B0-B6CCC3EC6CD8}" dt="2022-02-08T16:12:20.678" v="0"/>
        <pc:sldMkLst>
          <pc:docMk/>
          <pc:sldMk cId="3133230886" sldId="999"/>
        </pc:sldMkLst>
      </pc:sldChg>
      <pc:sldChg chg="delSp modSp add mod">
        <pc:chgData name="Charo CAMACHO" userId="02ce6379-7bf1-4377-959c-4c46b8e83ab1" providerId="ADAL" clId="{F6540063-F0D5-44E6-A8B0-B6CCC3EC6CD8}" dt="2022-02-08T16:12:49.969" v="3" actId="478"/>
        <pc:sldMkLst>
          <pc:docMk/>
          <pc:sldMk cId="1450468685" sldId="1008"/>
        </pc:sldMkLst>
        <pc:spChg chg="del">
          <ac:chgData name="Charo CAMACHO" userId="02ce6379-7bf1-4377-959c-4c46b8e83ab1" providerId="ADAL" clId="{F6540063-F0D5-44E6-A8B0-B6CCC3EC6CD8}" dt="2022-02-08T16:12:49.969" v="3" actId="478"/>
          <ac:spMkLst>
            <pc:docMk/>
            <pc:sldMk cId="1450468685" sldId="1008"/>
            <ac:spMk id="12" creationId="{007CAE7C-5563-3C4C-8865-248A2E528BF9}"/>
          </ac:spMkLst>
        </pc:spChg>
        <pc:spChg chg="del mod">
          <ac:chgData name="Charo CAMACHO" userId="02ce6379-7bf1-4377-959c-4c46b8e83ab1" providerId="ADAL" clId="{F6540063-F0D5-44E6-A8B0-B6CCC3EC6CD8}" dt="2022-02-08T16:12:47.538" v="2" actId="478"/>
          <ac:spMkLst>
            <pc:docMk/>
            <pc:sldMk cId="1450468685" sldId="1008"/>
            <ac:spMk id="15" creationId="{208009EA-789C-AD44-898E-F7FF6C92D355}"/>
          </ac:spMkLst>
        </pc:spChg>
      </pc:sldChg>
      <pc:sldChg chg="add">
        <pc:chgData name="Charo CAMACHO" userId="02ce6379-7bf1-4377-959c-4c46b8e83ab1" providerId="ADAL" clId="{F6540063-F0D5-44E6-A8B0-B6CCC3EC6CD8}" dt="2022-02-08T16:12:20.678" v="0"/>
        <pc:sldMkLst>
          <pc:docMk/>
          <pc:sldMk cId="3369911066" sldId="1009"/>
        </pc:sldMkLst>
      </pc:sldChg>
      <pc:sldChg chg="add">
        <pc:chgData name="Charo CAMACHO" userId="02ce6379-7bf1-4377-959c-4c46b8e83ab1" providerId="ADAL" clId="{F6540063-F0D5-44E6-A8B0-B6CCC3EC6CD8}" dt="2022-02-08T16:12:20.678" v="0"/>
        <pc:sldMkLst>
          <pc:docMk/>
          <pc:sldMk cId="4061401696" sldId="1010"/>
        </pc:sldMkLst>
      </pc:sldChg>
      <pc:sldChg chg="add">
        <pc:chgData name="Charo CAMACHO" userId="02ce6379-7bf1-4377-959c-4c46b8e83ab1" providerId="ADAL" clId="{F6540063-F0D5-44E6-A8B0-B6CCC3EC6CD8}" dt="2022-02-08T16:12:20.678" v="0"/>
        <pc:sldMkLst>
          <pc:docMk/>
          <pc:sldMk cId="16281216" sldId="1011"/>
        </pc:sldMkLst>
      </pc:sldChg>
      <pc:sldChg chg="add">
        <pc:chgData name="Charo CAMACHO" userId="02ce6379-7bf1-4377-959c-4c46b8e83ab1" providerId="ADAL" clId="{F6540063-F0D5-44E6-A8B0-B6CCC3EC6CD8}" dt="2022-02-08T16:12:20.678" v="0"/>
        <pc:sldMkLst>
          <pc:docMk/>
          <pc:sldMk cId="285915443" sldId="1012"/>
        </pc:sldMkLst>
      </pc:sldChg>
    </pc:docChg>
  </pc:docChgLst>
  <pc:docChgLst>
    <pc:chgData name="Petra POLASKOVA" userId="57d152d9-85ff-4ab6-86ab-ca0abe216818" providerId="ADAL" clId="{F9A51CC2-EBE3-40A8-A17A-2B5384191D73}"/>
    <pc:docChg chg="undo redo custSel mod addSld delSld modSld sldOrd">
      <pc:chgData name="Petra POLASKOVA" userId="57d152d9-85ff-4ab6-86ab-ca0abe216818" providerId="ADAL" clId="{F9A51CC2-EBE3-40A8-A17A-2B5384191D73}" dt="2022-02-04T08:44:49.243" v="283"/>
      <pc:docMkLst>
        <pc:docMk/>
      </pc:docMkLst>
      <pc:sldChg chg="addSp delSp modSp mod">
        <pc:chgData name="Petra POLASKOVA" userId="57d152d9-85ff-4ab6-86ab-ca0abe216818" providerId="ADAL" clId="{F9A51CC2-EBE3-40A8-A17A-2B5384191D73}" dt="2022-02-01T17:41:26.948" v="282" actId="1076"/>
        <pc:sldMkLst>
          <pc:docMk/>
          <pc:sldMk cId="2378688025" sldId="256"/>
        </pc:sldMkLst>
        <pc:picChg chg="add mod">
          <ac:chgData name="Petra POLASKOVA" userId="57d152d9-85ff-4ab6-86ab-ca0abe216818" providerId="ADAL" clId="{F9A51CC2-EBE3-40A8-A17A-2B5384191D73}" dt="2022-02-01T17:41:26.948" v="282" actId="1076"/>
          <ac:picMkLst>
            <pc:docMk/>
            <pc:sldMk cId="2378688025" sldId="256"/>
            <ac:picMk id="9" creationId="{067BCCCC-462C-4CC6-A038-AF9BE8048061}"/>
          </ac:picMkLst>
        </pc:picChg>
        <pc:picChg chg="del">
          <ac:chgData name="Petra POLASKOVA" userId="57d152d9-85ff-4ab6-86ab-ca0abe216818" providerId="ADAL" clId="{F9A51CC2-EBE3-40A8-A17A-2B5384191D73}" dt="2022-01-27T17:13:04.120" v="188" actId="478"/>
          <ac:picMkLst>
            <pc:docMk/>
            <pc:sldMk cId="2378688025" sldId="256"/>
            <ac:picMk id="19" creationId="{6D201CFB-A74A-224D-BA3A-C25330922E7B}"/>
          </ac:picMkLst>
        </pc:picChg>
      </pc:sldChg>
      <pc:sldChg chg="modSp mod">
        <pc:chgData name="Petra POLASKOVA" userId="57d152d9-85ff-4ab6-86ab-ca0abe216818" providerId="ADAL" clId="{F9A51CC2-EBE3-40A8-A17A-2B5384191D73}" dt="2022-01-27T17:06:15.356" v="89" actId="20577"/>
        <pc:sldMkLst>
          <pc:docMk/>
          <pc:sldMk cId="4077224109" sldId="262"/>
        </pc:sldMkLst>
        <pc:spChg chg="mod">
          <ac:chgData name="Petra POLASKOVA" userId="57d152d9-85ff-4ab6-86ab-ca0abe216818" providerId="ADAL" clId="{F9A51CC2-EBE3-40A8-A17A-2B5384191D73}" dt="2022-01-27T17:06:15.356" v="89" actId="20577"/>
          <ac:spMkLst>
            <pc:docMk/>
            <pc:sldMk cId="4077224109" sldId="262"/>
            <ac:spMk id="20" creationId="{1A56C90E-0AE5-2D4A-9D1A-6ED70B0E74A8}"/>
          </ac:spMkLst>
        </pc:spChg>
      </pc:sldChg>
      <pc:sldChg chg="del">
        <pc:chgData name="Petra POLASKOVA" userId="57d152d9-85ff-4ab6-86ab-ca0abe216818" providerId="ADAL" clId="{F9A51CC2-EBE3-40A8-A17A-2B5384191D73}" dt="2022-01-27T17:13:23.470" v="195" actId="47"/>
        <pc:sldMkLst>
          <pc:docMk/>
          <pc:sldMk cId="1525459426" sldId="273"/>
        </pc:sldMkLst>
      </pc:sldChg>
      <pc:sldChg chg="del">
        <pc:chgData name="Petra POLASKOVA" userId="57d152d9-85ff-4ab6-86ab-ca0abe216818" providerId="ADAL" clId="{F9A51CC2-EBE3-40A8-A17A-2B5384191D73}" dt="2022-01-27T17:13:22.090" v="194" actId="47"/>
        <pc:sldMkLst>
          <pc:docMk/>
          <pc:sldMk cId="2089521561" sldId="285"/>
        </pc:sldMkLst>
      </pc:sldChg>
      <pc:sldChg chg="addSp delSp modSp mod">
        <pc:chgData name="Petra POLASKOVA" userId="57d152d9-85ff-4ab6-86ab-ca0abe216818" providerId="ADAL" clId="{F9A51CC2-EBE3-40A8-A17A-2B5384191D73}" dt="2022-01-27T17:13:17.138" v="193"/>
        <pc:sldMkLst>
          <pc:docMk/>
          <pc:sldMk cId="1251181761" sldId="297"/>
        </pc:sldMkLst>
        <pc:picChg chg="add mod">
          <ac:chgData name="Petra POLASKOVA" userId="57d152d9-85ff-4ab6-86ab-ca0abe216818" providerId="ADAL" clId="{F9A51CC2-EBE3-40A8-A17A-2B5384191D73}" dt="2022-01-27T17:13:17.138" v="193"/>
          <ac:picMkLst>
            <pc:docMk/>
            <pc:sldMk cId="1251181761" sldId="297"/>
            <ac:picMk id="8" creationId="{F3F5F398-BF7F-44CA-AE23-8C62E1E0757E}"/>
          </ac:picMkLst>
        </pc:picChg>
        <pc:picChg chg="del">
          <ac:chgData name="Petra POLASKOVA" userId="57d152d9-85ff-4ab6-86ab-ca0abe216818" providerId="ADAL" clId="{F9A51CC2-EBE3-40A8-A17A-2B5384191D73}" dt="2022-01-27T17:13:16.933" v="192" actId="478"/>
          <ac:picMkLst>
            <pc:docMk/>
            <pc:sldMk cId="1251181761" sldId="297"/>
            <ac:picMk id="19" creationId="{6D201CFB-A74A-224D-BA3A-C25330922E7B}"/>
          </ac:picMkLst>
        </pc:picChg>
      </pc:sldChg>
      <pc:sldChg chg="del">
        <pc:chgData name="Petra POLASKOVA" userId="57d152d9-85ff-4ab6-86ab-ca0abe216818" providerId="ADAL" clId="{F9A51CC2-EBE3-40A8-A17A-2B5384191D73}" dt="2022-01-27T17:13:24.666" v="196" actId="47"/>
        <pc:sldMkLst>
          <pc:docMk/>
          <pc:sldMk cId="3501469446" sldId="298"/>
        </pc:sldMkLst>
      </pc:sldChg>
      <pc:sldChg chg="addSp delSp modSp mod modClrScheme chgLayout">
        <pc:chgData name="Petra POLASKOVA" userId="57d152d9-85ff-4ab6-86ab-ca0abe216818" providerId="ADAL" clId="{F9A51CC2-EBE3-40A8-A17A-2B5384191D73}" dt="2022-01-27T17:15:34.998" v="223" actId="14100"/>
        <pc:sldMkLst>
          <pc:docMk/>
          <pc:sldMk cId="660947225" sldId="976"/>
        </pc:sldMkLst>
        <pc:spChg chg="mod ord">
          <ac:chgData name="Petra POLASKOVA" userId="57d152d9-85ff-4ab6-86ab-ca0abe216818" providerId="ADAL" clId="{F9A51CC2-EBE3-40A8-A17A-2B5384191D73}" dt="2022-01-27T17:14:57.313" v="215" actId="700"/>
          <ac:spMkLst>
            <pc:docMk/>
            <pc:sldMk cId="660947225" sldId="976"/>
            <ac:spMk id="2" creationId="{75BDEE2D-42B1-44CC-98E5-4768F6B0B001}"/>
          </ac:spMkLst>
        </pc:spChg>
        <pc:spChg chg="mod ord">
          <ac:chgData name="Petra POLASKOVA" userId="57d152d9-85ff-4ab6-86ab-ca0abe216818" providerId="ADAL" clId="{F9A51CC2-EBE3-40A8-A17A-2B5384191D73}" dt="2022-01-27T17:15:22.911" v="222" actId="14100"/>
          <ac:spMkLst>
            <pc:docMk/>
            <pc:sldMk cId="660947225" sldId="976"/>
            <ac:spMk id="9" creationId="{C0985B95-15F8-4883-A8C9-25D361C4E832}"/>
          </ac:spMkLst>
        </pc:spChg>
        <pc:picChg chg="del">
          <ac:chgData name="Petra POLASKOVA" userId="57d152d9-85ff-4ab6-86ab-ca0abe216818" providerId="ADAL" clId="{F9A51CC2-EBE3-40A8-A17A-2B5384191D73}" dt="2022-01-27T17:13:10.779" v="190" actId="478"/>
          <ac:picMkLst>
            <pc:docMk/>
            <pc:sldMk cId="660947225" sldId="976"/>
            <ac:picMk id="5" creationId="{3879B152-17CC-4F2A-B726-F505BCDD551E}"/>
          </ac:picMkLst>
        </pc:picChg>
        <pc:picChg chg="add mod">
          <ac:chgData name="Petra POLASKOVA" userId="57d152d9-85ff-4ab6-86ab-ca0abe216818" providerId="ADAL" clId="{F9A51CC2-EBE3-40A8-A17A-2B5384191D73}" dt="2022-01-27T17:15:34.998" v="223" actId="14100"/>
          <ac:picMkLst>
            <pc:docMk/>
            <pc:sldMk cId="660947225" sldId="976"/>
            <ac:picMk id="6" creationId="{151C8D53-250A-4C06-A4D5-38AF2CB30C38}"/>
          </ac:picMkLst>
        </pc:picChg>
      </pc:sldChg>
      <pc:sldChg chg="addSp delSp modSp mod chgLayout">
        <pc:chgData name="Petra POLASKOVA" userId="57d152d9-85ff-4ab6-86ab-ca0abe216818" providerId="ADAL" clId="{F9A51CC2-EBE3-40A8-A17A-2B5384191D73}" dt="2022-01-27T17:05:24.027" v="62" actId="6264"/>
        <pc:sldMkLst>
          <pc:docMk/>
          <pc:sldMk cId="84361947" sldId="977"/>
        </pc:sldMkLst>
        <pc:spChg chg="add del mod">
          <ac:chgData name="Petra POLASKOVA" userId="57d152d9-85ff-4ab6-86ab-ca0abe216818" providerId="ADAL" clId="{F9A51CC2-EBE3-40A8-A17A-2B5384191D73}" dt="2022-01-27T17:05:24.027" v="62" actId="6264"/>
          <ac:spMkLst>
            <pc:docMk/>
            <pc:sldMk cId="84361947" sldId="977"/>
            <ac:spMk id="2" creationId="{1DB83B12-0DB6-436D-BBE0-96F6C97A11E6}"/>
          </ac:spMkLst>
        </pc:spChg>
        <pc:spChg chg="add del mod">
          <ac:chgData name="Petra POLASKOVA" userId="57d152d9-85ff-4ab6-86ab-ca0abe216818" providerId="ADAL" clId="{F9A51CC2-EBE3-40A8-A17A-2B5384191D73}" dt="2022-01-27T17:05:24.027" v="62" actId="6264"/>
          <ac:spMkLst>
            <pc:docMk/>
            <pc:sldMk cId="84361947" sldId="977"/>
            <ac:spMk id="3" creationId="{9D7BDCAA-4264-41D8-B6D6-97124BA3CEA7}"/>
          </ac:spMkLst>
        </pc:spChg>
        <pc:spChg chg="mod ord">
          <ac:chgData name="Petra POLASKOVA" userId="57d152d9-85ff-4ab6-86ab-ca0abe216818" providerId="ADAL" clId="{F9A51CC2-EBE3-40A8-A17A-2B5384191D73}" dt="2022-01-27T17:05:24.027" v="62" actId="6264"/>
          <ac:spMkLst>
            <pc:docMk/>
            <pc:sldMk cId="84361947" sldId="977"/>
            <ac:spMk id="7" creationId="{F8FE274C-ADF0-4943-A51C-5E5685F0AC7C}"/>
          </ac:spMkLst>
        </pc:spChg>
        <pc:spChg chg="mod ord">
          <ac:chgData name="Petra POLASKOVA" userId="57d152d9-85ff-4ab6-86ab-ca0abe216818" providerId="ADAL" clId="{F9A51CC2-EBE3-40A8-A17A-2B5384191D73}" dt="2022-01-27T17:05:24.027" v="62" actId="6264"/>
          <ac:spMkLst>
            <pc:docMk/>
            <pc:sldMk cId="84361947" sldId="977"/>
            <ac:spMk id="10" creationId="{D40C7D5A-CAE2-4080-83BF-5716D00C5923}"/>
          </ac:spMkLst>
        </pc:spChg>
      </pc:sldChg>
      <pc:sldChg chg="addSp delSp modSp mod modClrScheme chgLayout">
        <pc:chgData name="Petra POLASKOVA" userId="57d152d9-85ff-4ab6-86ab-ca0abe216818" providerId="ADAL" clId="{F9A51CC2-EBE3-40A8-A17A-2B5384191D73}" dt="2022-01-27T17:12:22.928" v="187" actId="20577"/>
        <pc:sldMkLst>
          <pc:docMk/>
          <pc:sldMk cId="95647077" sldId="985"/>
        </pc:sldMkLst>
        <pc:spChg chg="add mod ord">
          <ac:chgData name="Petra POLASKOVA" userId="57d152d9-85ff-4ab6-86ab-ca0abe216818" providerId="ADAL" clId="{F9A51CC2-EBE3-40A8-A17A-2B5384191D73}" dt="2022-01-27T17:10:28.786" v="125" actId="20577"/>
          <ac:spMkLst>
            <pc:docMk/>
            <pc:sldMk cId="95647077" sldId="985"/>
            <ac:spMk id="2" creationId="{8E9B92DA-A234-4BCF-9619-E63B712EC3DF}"/>
          </ac:spMkLst>
        </pc:spChg>
        <pc:spChg chg="mod ord">
          <ac:chgData name="Petra POLASKOVA" userId="57d152d9-85ff-4ab6-86ab-ca0abe216818" providerId="ADAL" clId="{F9A51CC2-EBE3-40A8-A17A-2B5384191D73}" dt="2022-01-27T17:11:00.647" v="147" actId="255"/>
          <ac:spMkLst>
            <pc:docMk/>
            <pc:sldMk cId="95647077" sldId="985"/>
            <ac:spMk id="3" creationId="{E11F9F7C-EB6C-B84C-9531-356B037FEA56}"/>
          </ac:spMkLst>
        </pc:spChg>
        <pc:spChg chg="add mod ord">
          <ac:chgData name="Petra POLASKOVA" userId="57d152d9-85ff-4ab6-86ab-ca0abe216818" providerId="ADAL" clId="{F9A51CC2-EBE3-40A8-A17A-2B5384191D73}" dt="2022-01-27T17:12:22.928" v="187" actId="20577"/>
          <ac:spMkLst>
            <pc:docMk/>
            <pc:sldMk cId="95647077" sldId="985"/>
            <ac:spMk id="4" creationId="{84289BC5-894A-4401-B73B-9610D8C13D88}"/>
          </ac:spMkLst>
        </pc:spChg>
        <pc:spChg chg="del mod">
          <ac:chgData name="Petra POLASKOVA" userId="57d152d9-85ff-4ab6-86ab-ca0abe216818" providerId="ADAL" clId="{F9A51CC2-EBE3-40A8-A17A-2B5384191D73}" dt="2022-01-27T17:10:39.231" v="127" actId="478"/>
          <ac:spMkLst>
            <pc:docMk/>
            <pc:sldMk cId="95647077" sldId="985"/>
            <ac:spMk id="19" creationId="{0573E3DC-917C-7545-A4AA-C429D5514447}"/>
          </ac:spMkLst>
        </pc:spChg>
      </pc:sldChg>
      <pc:sldChg chg="del">
        <pc:chgData name="Petra POLASKOVA" userId="57d152d9-85ff-4ab6-86ab-ca0abe216818" providerId="ADAL" clId="{F9A51CC2-EBE3-40A8-A17A-2B5384191D73}" dt="2022-01-27T17:28:42.345" v="278" actId="47"/>
        <pc:sldMkLst>
          <pc:docMk/>
          <pc:sldMk cId="169513896" sldId="988"/>
        </pc:sldMkLst>
      </pc:sldChg>
      <pc:sldChg chg="modSp mod modClrScheme chgLayout">
        <pc:chgData name="Petra POLASKOVA" userId="57d152d9-85ff-4ab6-86ab-ca0abe216818" providerId="ADAL" clId="{F9A51CC2-EBE3-40A8-A17A-2B5384191D73}" dt="2022-01-27T17:29:24.092" v="281" actId="1076"/>
        <pc:sldMkLst>
          <pc:docMk/>
          <pc:sldMk cId="1096656858" sldId="989"/>
        </pc:sldMkLst>
        <pc:spChg chg="mod ord">
          <ac:chgData name="Petra POLASKOVA" userId="57d152d9-85ff-4ab6-86ab-ca0abe216818" providerId="ADAL" clId="{F9A51CC2-EBE3-40A8-A17A-2B5384191D73}" dt="2022-01-27T17:29:13.226" v="280" actId="207"/>
          <ac:spMkLst>
            <pc:docMk/>
            <pc:sldMk cId="1096656858" sldId="989"/>
            <ac:spMk id="2" creationId="{00000000-0000-0000-0000-000000000000}"/>
          </ac:spMkLst>
        </pc:spChg>
        <pc:graphicFrameChg chg="mod">
          <ac:chgData name="Petra POLASKOVA" userId="57d152d9-85ff-4ab6-86ab-ca0abe216818" providerId="ADAL" clId="{F9A51CC2-EBE3-40A8-A17A-2B5384191D73}" dt="2022-01-27T17:29:24.092" v="281" actId="1076"/>
          <ac:graphicFrameMkLst>
            <pc:docMk/>
            <pc:sldMk cId="1096656858" sldId="989"/>
            <ac:graphicFrameMk id="4" creationId="{00000000-0000-0000-0000-000000000000}"/>
          </ac:graphicFrameMkLst>
        </pc:graphicFrameChg>
      </pc:sldChg>
      <pc:sldChg chg="modSp mod chgLayout">
        <pc:chgData name="Petra POLASKOVA" userId="57d152d9-85ff-4ab6-86ab-ca0abe216818" providerId="ADAL" clId="{F9A51CC2-EBE3-40A8-A17A-2B5384191D73}" dt="2022-01-27T17:13:55.679" v="210" actId="20577"/>
        <pc:sldMkLst>
          <pc:docMk/>
          <pc:sldMk cId="4237022383" sldId="990"/>
        </pc:sldMkLst>
        <pc:spChg chg="mod ord">
          <ac:chgData name="Petra POLASKOVA" userId="57d152d9-85ff-4ab6-86ab-ca0abe216818" providerId="ADAL" clId="{F9A51CC2-EBE3-40A8-A17A-2B5384191D73}" dt="2022-01-27T17:13:36.733" v="197" actId="700"/>
          <ac:spMkLst>
            <pc:docMk/>
            <pc:sldMk cId="4237022383" sldId="990"/>
            <ac:spMk id="2" creationId="{07DA8136-7DD0-3744-8069-95A93C0E511A}"/>
          </ac:spMkLst>
        </pc:spChg>
        <pc:spChg chg="mod ord">
          <ac:chgData name="Petra POLASKOVA" userId="57d152d9-85ff-4ab6-86ab-ca0abe216818" providerId="ADAL" clId="{F9A51CC2-EBE3-40A8-A17A-2B5384191D73}" dt="2022-01-27T17:13:55.679" v="210" actId="20577"/>
          <ac:spMkLst>
            <pc:docMk/>
            <pc:sldMk cId="4237022383" sldId="990"/>
            <ac:spMk id="3" creationId="{48B638C7-CA31-3849-95C8-20040883516B}"/>
          </ac:spMkLst>
        </pc:spChg>
      </pc:sldChg>
      <pc:sldChg chg="addSp delSp modSp mod chgLayout">
        <pc:chgData name="Petra POLASKOVA" userId="57d152d9-85ff-4ab6-86ab-ca0abe216818" providerId="ADAL" clId="{F9A51CC2-EBE3-40A8-A17A-2B5384191D73}" dt="2022-01-27T17:09:12.559" v="116" actId="948"/>
        <pc:sldMkLst>
          <pc:docMk/>
          <pc:sldMk cId="2143455717" sldId="998"/>
        </pc:sldMkLst>
        <pc:spChg chg="mod ord">
          <ac:chgData name="Petra POLASKOVA" userId="57d152d9-85ff-4ab6-86ab-ca0abe216818" providerId="ADAL" clId="{F9A51CC2-EBE3-40A8-A17A-2B5384191D73}" dt="2022-01-27T17:09:12.559" v="116" actId="948"/>
          <ac:spMkLst>
            <pc:docMk/>
            <pc:sldMk cId="2143455717" sldId="998"/>
            <ac:spMk id="2" creationId="{3A44AA92-2614-44B4-9ECF-DD376A8427EC}"/>
          </ac:spMkLst>
        </pc:spChg>
        <pc:spChg chg="mod ord">
          <ac:chgData name="Petra POLASKOVA" userId="57d152d9-85ff-4ab6-86ab-ca0abe216818" providerId="ADAL" clId="{F9A51CC2-EBE3-40A8-A17A-2B5384191D73}" dt="2022-01-27T17:07:43.061" v="103" actId="207"/>
          <ac:spMkLst>
            <pc:docMk/>
            <pc:sldMk cId="2143455717" sldId="998"/>
            <ac:spMk id="3" creationId="{D494E9B9-8CAD-40AB-A369-2C94CDE17E1B}"/>
          </ac:spMkLst>
        </pc:spChg>
        <pc:spChg chg="add del mod">
          <ac:chgData name="Petra POLASKOVA" userId="57d152d9-85ff-4ab6-86ab-ca0abe216818" providerId="ADAL" clId="{F9A51CC2-EBE3-40A8-A17A-2B5384191D73}" dt="2022-01-27T17:07:35.637" v="101" actId="6264"/>
          <ac:spMkLst>
            <pc:docMk/>
            <pc:sldMk cId="2143455717" sldId="998"/>
            <ac:spMk id="4" creationId="{C42C32DD-41F8-4184-8A9A-45B0C0A8CD21}"/>
          </ac:spMkLst>
        </pc:spChg>
        <pc:spChg chg="add del mod">
          <ac:chgData name="Petra POLASKOVA" userId="57d152d9-85ff-4ab6-86ab-ca0abe216818" providerId="ADAL" clId="{F9A51CC2-EBE3-40A8-A17A-2B5384191D73}" dt="2022-01-27T17:07:35.637" v="101" actId="6264"/>
          <ac:spMkLst>
            <pc:docMk/>
            <pc:sldMk cId="2143455717" sldId="998"/>
            <ac:spMk id="5" creationId="{5ACD42CA-0217-4E6B-8BEC-7F22F48DF025}"/>
          </ac:spMkLst>
        </pc:spChg>
      </pc:sldChg>
      <pc:sldChg chg="del">
        <pc:chgData name="Petra POLASKOVA" userId="57d152d9-85ff-4ab6-86ab-ca0abe216818" providerId="ADAL" clId="{F9A51CC2-EBE3-40A8-A17A-2B5384191D73}" dt="2022-01-27T17:02:26.346" v="44" actId="47"/>
        <pc:sldMkLst>
          <pc:docMk/>
          <pc:sldMk cId="805948808" sldId="999"/>
        </pc:sldMkLst>
      </pc:sldChg>
      <pc:sldChg chg="del">
        <pc:chgData name="Petra POLASKOVA" userId="57d152d9-85ff-4ab6-86ab-ca0abe216818" providerId="ADAL" clId="{F9A51CC2-EBE3-40A8-A17A-2B5384191D73}" dt="2022-01-27T17:04:47.280" v="60" actId="47"/>
        <pc:sldMkLst>
          <pc:docMk/>
          <pc:sldMk cId="191003133" sldId="1000"/>
        </pc:sldMkLst>
      </pc:sldChg>
      <pc:sldChg chg="addSp delSp modSp mod chgLayout">
        <pc:chgData name="Petra POLASKOVA" userId="57d152d9-85ff-4ab6-86ab-ca0abe216818" providerId="ADAL" clId="{F9A51CC2-EBE3-40A8-A17A-2B5384191D73}" dt="2022-01-27T17:07:08.782" v="99" actId="20577"/>
        <pc:sldMkLst>
          <pc:docMk/>
          <pc:sldMk cId="3319392984" sldId="1001"/>
        </pc:sldMkLst>
        <pc:spChg chg="add del mod">
          <ac:chgData name="Petra POLASKOVA" userId="57d152d9-85ff-4ab6-86ab-ca0abe216818" providerId="ADAL" clId="{F9A51CC2-EBE3-40A8-A17A-2B5384191D73}" dt="2022-01-27T17:06:33.251" v="91" actId="6264"/>
          <ac:spMkLst>
            <pc:docMk/>
            <pc:sldMk cId="3319392984" sldId="1001"/>
            <ac:spMk id="2" creationId="{F70A5BAD-CF40-4474-935F-D0859D5601B1}"/>
          </ac:spMkLst>
        </pc:spChg>
        <pc:spChg chg="add del mod">
          <ac:chgData name="Petra POLASKOVA" userId="57d152d9-85ff-4ab6-86ab-ca0abe216818" providerId="ADAL" clId="{F9A51CC2-EBE3-40A8-A17A-2B5384191D73}" dt="2022-01-27T17:06:33.251" v="91" actId="6264"/>
          <ac:spMkLst>
            <pc:docMk/>
            <pc:sldMk cId="3319392984" sldId="1001"/>
            <ac:spMk id="3" creationId="{A196EE26-CB06-4C32-8935-87CDF07B664A}"/>
          </ac:spMkLst>
        </pc:spChg>
        <pc:spChg chg="mod ord">
          <ac:chgData name="Petra POLASKOVA" userId="57d152d9-85ff-4ab6-86ab-ca0abe216818" providerId="ADAL" clId="{F9A51CC2-EBE3-40A8-A17A-2B5384191D73}" dt="2022-01-27T17:06:56.774" v="95" actId="207"/>
          <ac:spMkLst>
            <pc:docMk/>
            <pc:sldMk cId="3319392984" sldId="1001"/>
            <ac:spMk id="4" creationId="{3858DEC9-3841-466A-8078-5F2446A44BD6}"/>
          </ac:spMkLst>
        </pc:spChg>
        <pc:spChg chg="mod ord">
          <ac:chgData name="Petra POLASKOVA" userId="57d152d9-85ff-4ab6-86ab-ca0abe216818" providerId="ADAL" clId="{F9A51CC2-EBE3-40A8-A17A-2B5384191D73}" dt="2022-01-27T17:07:08.782" v="99" actId="20577"/>
          <ac:spMkLst>
            <pc:docMk/>
            <pc:sldMk cId="3319392984" sldId="1001"/>
            <ac:spMk id="5" creationId="{BE66846B-CA1C-4104-93AC-1AEE40C286D7}"/>
          </ac:spMkLst>
        </pc:spChg>
        <pc:spChg chg="add del mod">
          <ac:chgData name="Petra POLASKOVA" userId="57d152d9-85ff-4ab6-86ab-ca0abe216818" providerId="ADAL" clId="{F9A51CC2-EBE3-40A8-A17A-2B5384191D73}" dt="2022-01-27T17:06:44.308" v="92" actId="6264"/>
          <ac:spMkLst>
            <pc:docMk/>
            <pc:sldMk cId="3319392984" sldId="1001"/>
            <ac:spMk id="6" creationId="{FC528FBF-09C4-4CBE-805D-0D0F80A219FE}"/>
          </ac:spMkLst>
        </pc:spChg>
        <pc:spChg chg="add del mod">
          <ac:chgData name="Petra POLASKOVA" userId="57d152d9-85ff-4ab6-86ab-ca0abe216818" providerId="ADAL" clId="{F9A51CC2-EBE3-40A8-A17A-2B5384191D73}" dt="2022-01-27T17:06:44.308" v="92" actId="6264"/>
          <ac:spMkLst>
            <pc:docMk/>
            <pc:sldMk cId="3319392984" sldId="1001"/>
            <ac:spMk id="7" creationId="{42EFADBE-F56B-4CE2-8D72-749BCCD74174}"/>
          </ac:spMkLst>
        </pc:spChg>
      </pc:sldChg>
      <pc:sldChg chg="modSp add mod ord">
        <pc:chgData name="Petra POLASKOVA" userId="57d152d9-85ff-4ab6-86ab-ca0abe216818" providerId="ADAL" clId="{F9A51CC2-EBE3-40A8-A17A-2B5384191D73}" dt="2022-01-27T17:02:18.797" v="43" actId="6549"/>
        <pc:sldMkLst>
          <pc:docMk/>
          <pc:sldMk cId="3437103241" sldId="1005"/>
        </pc:sldMkLst>
        <pc:spChg chg="mod">
          <ac:chgData name="Petra POLASKOVA" userId="57d152d9-85ff-4ab6-86ab-ca0abe216818" providerId="ADAL" clId="{F9A51CC2-EBE3-40A8-A17A-2B5384191D73}" dt="2022-01-27T17:02:18.797" v="43" actId="6549"/>
          <ac:spMkLst>
            <pc:docMk/>
            <pc:sldMk cId="3437103241" sldId="1005"/>
            <ac:spMk id="3" creationId="{B8DCCD76-086E-41CA-AB31-CDBAFFDA1871}"/>
          </ac:spMkLst>
        </pc:spChg>
        <pc:spChg chg="mod">
          <ac:chgData name="Petra POLASKOVA" userId="57d152d9-85ff-4ab6-86ab-ca0abe216818" providerId="ADAL" clId="{F9A51CC2-EBE3-40A8-A17A-2B5384191D73}" dt="2022-01-27T16:59:51.428" v="7"/>
          <ac:spMkLst>
            <pc:docMk/>
            <pc:sldMk cId="3437103241" sldId="1005"/>
            <ac:spMk id="4" creationId="{102ECB0D-01A7-40A6-B760-43E3CF691B5E}"/>
          </ac:spMkLst>
        </pc:spChg>
      </pc:sldChg>
      <pc:sldChg chg="modSp add mod ord">
        <pc:chgData name="Petra POLASKOVA" userId="57d152d9-85ff-4ab6-86ab-ca0abe216818" providerId="ADAL" clId="{F9A51CC2-EBE3-40A8-A17A-2B5384191D73}" dt="2022-01-27T17:04:38.919" v="59" actId="948"/>
        <pc:sldMkLst>
          <pc:docMk/>
          <pc:sldMk cId="2200189600" sldId="1006"/>
        </pc:sldMkLst>
        <pc:spChg chg="mod">
          <ac:chgData name="Petra POLASKOVA" userId="57d152d9-85ff-4ab6-86ab-ca0abe216818" providerId="ADAL" clId="{F9A51CC2-EBE3-40A8-A17A-2B5384191D73}" dt="2022-01-27T17:02:59.882" v="48"/>
          <ac:spMkLst>
            <pc:docMk/>
            <pc:sldMk cId="2200189600" sldId="1006"/>
            <ac:spMk id="2" creationId="{E0C73C5B-D07E-4968-9CA3-BA7EDC11B2EB}"/>
          </ac:spMkLst>
        </pc:spChg>
        <pc:spChg chg="mod">
          <ac:chgData name="Petra POLASKOVA" userId="57d152d9-85ff-4ab6-86ab-ca0abe216818" providerId="ADAL" clId="{F9A51CC2-EBE3-40A8-A17A-2B5384191D73}" dt="2022-01-27T17:04:38.919" v="59" actId="948"/>
          <ac:spMkLst>
            <pc:docMk/>
            <pc:sldMk cId="2200189600" sldId="1006"/>
            <ac:spMk id="4" creationId="{DCA5621C-2D20-4E94-9668-00F5337EB7EC}"/>
          </ac:spMkLst>
        </pc:spChg>
        <pc:spChg chg="mod">
          <ac:chgData name="Petra POLASKOVA" userId="57d152d9-85ff-4ab6-86ab-ca0abe216818" providerId="ADAL" clId="{F9A51CC2-EBE3-40A8-A17A-2B5384191D73}" dt="2022-01-27T17:03:29.263" v="49" actId="14826"/>
          <ac:spMkLst>
            <pc:docMk/>
            <pc:sldMk cId="2200189600" sldId="1006"/>
            <ac:spMk id="9" creationId="{3F4B9505-E836-4F65-8958-2419A95A5ACC}"/>
          </ac:spMkLst>
        </pc:spChg>
        <pc:spChg chg="mod">
          <ac:chgData name="Petra POLASKOVA" userId="57d152d9-85ff-4ab6-86ab-ca0abe216818" providerId="ADAL" clId="{F9A51CC2-EBE3-40A8-A17A-2B5384191D73}" dt="2022-01-27T17:03:52.428" v="54" actId="14826"/>
          <ac:spMkLst>
            <pc:docMk/>
            <pc:sldMk cId="2200189600" sldId="1006"/>
            <ac:spMk id="10" creationId="{5CF2C1A5-A3B5-485B-9D07-72689CC678B2}"/>
          </ac:spMkLst>
        </pc:spChg>
      </pc:sldChg>
      <pc:sldChg chg="add del">
        <pc:chgData name="Petra POLASKOVA" userId="57d152d9-85ff-4ab6-86ab-ca0abe216818" providerId="ADAL" clId="{F9A51CC2-EBE3-40A8-A17A-2B5384191D73}" dt="2022-01-27T17:09:19.287" v="117" actId="47"/>
        <pc:sldMkLst>
          <pc:docMk/>
          <pc:sldMk cId="2489135909" sldId="1007"/>
        </pc:sldMkLst>
      </pc:sldChg>
      <pc:sldChg chg="modSp add mod chgLayout">
        <pc:chgData name="Petra POLASKOVA" userId="57d152d9-85ff-4ab6-86ab-ca0abe216818" providerId="ADAL" clId="{F9A51CC2-EBE3-40A8-A17A-2B5384191D73}" dt="2022-01-27T17:28:35.062" v="277" actId="403"/>
        <pc:sldMkLst>
          <pc:docMk/>
          <pc:sldMk cId="2628496513" sldId="1007"/>
        </pc:sldMkLst>
        <pc:spChg chg="mod ord">
          <ac:chgData name="Petra POLASKOVA" userId="57d152d9-85ff-4ab6-86ab-ca0abe216818" providerId="ADAL" clId="{F9A51CC2-EBE3-40A8-A17A-2B5384191D73}" dt="2022-01-27T17:25:04.248" v="225" actId="700"/>
          <ac:spMkLst>
            <pc:docMk/>
            <pc:sldMk cId="2628496513" sldId="1007"/>
            <ac:spMk id="2" creationId="{72F31AC2-E62C-4D3C-808A-47E74D7BC14B}"/>
          </ac:spMkLst>
        </pc:spChg>
        <pc:spChg chg="mod ord">
          <ac:chgData name="Petra POLASKOVA" userId="57d152d9-85ff-4ab6-86ab-ca0abe216818" providerId="ADAL" clId="{F9A51CC2-EBE3-40A8-A17A-2B5384191D73}" dt="2022-01-27T17:27:39.110" v="272" actId="403"/>
          <ac:spMkLst>
            <pc:docMk/>
            <pc:sldMk cId="2628496513" sldId="1007"/>
            <ac:spMk id="5" creationId="{13A74B10-EED9-40D0-A063-4897CF36CDC7}"/>
          </ac:spMkLst>
        </pc:spChg>
        <pc:graphicFrameChg chg="mod modGraphic">
          <ac:chgData name="Petra POLASKOVA" userId="57d152d9-85ff-4ab6-86ab-ca0abe216818" providerId="ADAL" clId="{F9A51CC2-EBE3-40A8-A17A-2B5384191D73}" dt="2022-01-27T17:28:35.062" v="277" actId="403"/>
          <ac:graphicFrameMkLst>
            <pc:docMk/>
            <pc:sldMk cId="2628496513" sldId="1007"/>
            <ac:graphicFrameMk id="7" creationId="{474138B9-2635-4B73-962E-E4A8F6DAB1A6}"/>
          </ac:graphicFrameMkLst>
        </pc:graphicFrameChg>
      </pc:sldChg>
    </pc:docChg>
  </pc:docChgLst>
  <pc:docChgLst>
    <pc:chgData name="Charo CAMACHO" userId="02ce6379-7bf1-4377-959c-4c46b8e83ab1" providerId="ADAL" clId="{96556ACE-73F9-4FFB-AA6A-DA795611F568}"/>
    <pc:docChg chg="custSel modSld">
      <pc:chgData name="Charo CAMACHO" userId="02ce6379-7bf1-4377-959c-4c46b8e83ab1" providerId="ADAL" clId="{96556ACE-73F9-4FFB-AA6A-DA795611F568}" dt="2022-03-02T12:57:30.016" v="156" actId="1038"/>
      <pc:docMkLst>
        <pc:docMk/>
      </pc:docMkLst>
      <pc:sldChg chg="addSp modSp mod">
        <pc:chgData name="Charo CAMACHO" userId="02ce6379-7bf1-4377-959c-4c46b8e83ab1" providerId="ADAL" clId="{96556ACE-73F9-4FFB-AA6A-DA795611F568}" dt="2022-03-02T12:57:30.016" v="156" actId="1038"/>
        <pc:sldMkLst>
          <pc:docMk/>
          <pc:sldMk cId="2378688025" sldId="256"/>
        </pc:sldMkLst>
        <pc:spChg chg="mod">
          <ac:chgData name="Charo CAMACHO" userId="02ce6379-7bf1-4377-959c-4c46b8e83ab1" providerId="ADAL" clId="{96556ACE-73F9-4FFB-AA6A-DA795611F568}" dt="2022-03-02T12:56:33.259" v="109" actId="14100"/>
          <ac:spMkLst>
            <pc:docMk/>
            <pc:sldMk cId="2378688025" sldId="256"/>
            <ac:spMk id="12" creationId="{007CAE7C-5563-3C4C-8865-248A2E528BF9}"/>
          </ac:spMkLst>
        </pc:spChg>
        <pc:spChg chg="mod">
          <ac:chgData name="Charo CAMACHO" userId="02ce6379-7bf1-4377-959c-4c46b8e83ab1" providerId="ADAL" clId="{96556ACE-73F9-4FFB-AA6A-DA795611F568}" dt="2022-03-02T12:57:18.968" v="122" actId="1038"/>
          <ac:spMkLst>
            <pc:docMk/>
            <pc:sldMk cId="2378688025" sldId="256"/>
            <ac:spMk id="14" creationId="{241977E0-C0FF-5540-9F53-12E6045AE6B7}"/>
          </ac:spMkLst>
        </pc:spChg>
        <pc:spChg chg="mod">
          <ac:chgData name="Charo CAMACHO" userId="02ce6379-7bf1-4377-959c-4c46b8e83ab1" providerId="ADAL" clId="{96556ACE-73F9-4FFB-AA6A-DA795611F568}" dt="2022-03-02T12:51:09.250" v="54" actId="1036"/>
          <ac:spMkLst>
            <pc:docMk/>
            <pc:sldMk cId="2378688025" sldId="256"/>
            <ac:spMk id="15" creationId="{208009EA-789C-AD44-898E-F7FF6C92D355}"/>
          </ac:spMkLst>
        </pc:spChg>
        <pc:picChg chg="add mod">
          <ac:chgData name="Charo CAMACHO" userId="02ce6379-7bf1-4377-959c-4c46b8e83ab1" providerId="ADAL" clId="{96556ACE-73F9-4FFB-AA6A-DA795611F568}" dt="2022-03-02T12:57:23.108" v="123" actId="14100"/>
          <ac:picMkLst>
            <pc:docMk/>
            <pc:sldMk cId="2378688025" sldId="256"/>
            <ac:picMk id="10" creationId="{7FFB8165-5E50-4B99-B20D-361E9E5E5404}"/>
          </ac:picMkLst>
        </pc:picChg>
        <pc:picChg chg="mod">
          <ac:chgData name="Charo CAMACHO" userId="02ce6379-7bf1-4377-959c-4c46b8e83ab1" providerId="ADAL" clId="{96556ACE-73F9-4FFB-AA6A-DA795611F568}" dt="2022-03-02T12:57:30.016" v="156" actId="1038"/>
          <ac:picMkLst>
            <pc:docMk/>
            <pc:sldMk cId="2378688025" sldId="256"/>
            <ac:picMk id="13" creationId="{7B898AE7-FC76-2F49-9DCB-FF48430211D0}"/>
          </ac:picMkLst>
        </pc:picChg>
      </pc:sldChg>
      <pc:sldChg chg="delSp mod">
        <pc:chgData name="Charo CAMACHO" userId="02ce6379-7bf1-4377-959c-4c46b8e83ab1" providerId="ADAL" clId="{96556ACE-73F9-4FFB-AA6A-DA795611F568}" dt="2022-02-28T11:08:08.111" v="16" actId="478"/>
        <pc:sldMkLst>
          <pc:docMk/>
          <pc:sldMk cId="1251181761" sldId="297"/>
        </pc:sldMkLst>
        <pc:spChg chg="del">
          <ac:chgData name="Charo CAMACHO" userId="02ce6379-7bf1-4377-959c-4c46b8e83ab1" providerId="ADAL" clId="{96556ACE-73F9-4FFB-AA6A-DA795611F568}" dt="2022-02-28T11:08:08.111" v="16" actId="478"/>
          <ac:spMkLst>
            <pc:docMk/>
            <pc:sldMk cId="1251181761" sldId="297"/>
            <ac:spMk id="11" creationId="{02C590E5-0FA5-4A44-97E8-EDBB31D8A151}"/>
          </ac:spMkLst>
        </pc:spChg>
      </pc:sldChg>
    </pc:docChg>
  </pc:docChgLst>
  <pc:docChgLst>
    <pc:chgData name="Charo CAMACHO" userId="02ce6379-7bf1-4377-959c-4c46b8e83ab1" providerId="ADAL" clId="{070E33FB-5C22-4B64-BED1-D8EA68658994}"/>
    <pc:docChg chg="custSel modSld">
      <pc:chgData name="Charo CAMACHO" userId="02ce6379-7bf1-4377-959c-4c46b8e83ab1" providerId="ADAL" clId="{070E33FB-5C22-4B64-BED1-D8EA68658994}" dt="2022-03-07T15:29:56.145" v="1356" actId="123"/>
      <pc:docMkLst>
        <pc:docMk/>
      </pc:docMkLst>
      <pc:sldChg chg="addSp delSp modSp mod">
        <pc:chgData name="Charo CAMACHO" userId="02ce6379-7bf1-4377-959c-4c46b8e83ab1" providerId="ADAL" clId="{070E33FB-5C22-4B64-BED1-D8EA68658994}" dt="2022-03-07T15:01:45.210" v="421" actId="20577"/>
        <pc:sldMkLst>
          <pc:docMk/>
          <pc:sldMk cId="2034201082" sldId="967"/>
        </pc:sldMkLst>
        <pc:spChg chg="mod">
          <ac:chgData name="Charo CAMACHO" userId="02ce6379-7bf1-4377-959c-4c46b8e83ab1" providerId="ADAL" clId="{070E33FB-5C22-4B64-BED1-D8EA68658994}" dt="2022-03-07T15:01:45.210" v="421" actId="20577"/>
          <ac:spMkLst>
            <pc:docMk/>
            <pc:sldMk cId="2034201082" sldId="967"/>
            <ac:spMk id="4" creationId="{DCA5621C-2D20-4E94-9668-00F5337EB7EC}"/>
          </ac:spMkLst>
        </pc:spChg>
        <pc:spChg chg="mod">
          <ac:chgData name="Charo CAMACHO" userId="02ce6379-7bf1-4377-959c-4c46b8e83ab1" providerId="ADAL" clId="{070E33FB-5C22-4B64-BED1-D8EA68658994}" dt="2022-03-07T14:58:38.230" v="333" actId="164"/>
          <ac:spMkLst>
            <pc:docMk/>
            <pc:sldMk cId="2034201082" sldId="967"/>
            <ac:spMk id="9" creationId="{3F4B9505-E836-4F65-8958-2419A95A5ACC}"/>
          </ac:spMkLst>
        </pc:spChg>
        <pc:spChg chg="del mod">
          <ac:chgData name="Charo CAMACHO" userId="02ce6379-7bf1-4377-959c-4c46b8e83ab1" providerId="ADAL" clId="{070E33FB-5C22-4B64-BED1-D8EA68658994}" dt="2022-03-07T14:50:09.463" v="3" actId="478"/>
          <ac:spMkLst>
            <pc:docMk/>
            <pc:sldMk cId="2034201082" sldId="967"/>
            <ac:spMk id="10" creationId="{5CF2C1A5-A3B5-485B-9D07-72689CC678B2}"/>
          </ac:spMkLst>
        </pc:spChg>
        <pc:grpChg chg="add mod">
          <ac:chgData name="Charo CAMACHO" userId="02ce6379-7bf1-4377-959c-4c46b8e83ab1" providerId="ADAL" clId="{070E33FB-5C22-4B64-BED1-D8EA68658994}" dt="2022-03-07T14:59:28.915" v="352" actId="1076"/>
          <ac:grpSpMkLst>
            <pc:docMk/>
            <pc:sldMk cId="2034201082" sldId="967"/>
            <ac:grpSpMk id="6" creationId="{CD905127-AD59-4E98-9F0E-296DD20DFD1C}"/>
          </ac:grpSpMkLst>
        </pc:grpChg>
        <pc:picChg chg="add mod">
          <ac:chgData name="Charo CAMACHO" userId="02ce6379-7bf1-4377-959c-4c46b8e83ab1" providerId="ADAL" clId="{070E33FB-5C22-4B64-BED1-D8EA68658994}" dt="2022-03-07T14:58:38.230" v="333" actId="164"/>
          <ac:picMkLst>
            <pc:docMk/>
            <pc:sldMk cId="2034201082" sldId="967"/>
            <ac:picMk id="5" creationId="{745A4388-E543-402A-BC55-B70D240CD122}"/>
          </ac:picMkLst>
        </pc:picChg>
      </pc:sldChg>
      <pc:sldChg chg="modSp mod">
        <pc:chgData name="Charo CAMACHO" userId="02ce6379-7bf1-4377-959c-4c46b8e83ab1" providerId="ADAL" clId="{070E33FB-5C22-4B64-BED1-D8EA68658994}" dt="2022-03-07T13:39:51.969" v="1"/>
        <pc:sldMkLst>
          <pc:docMk/>
          <pc:sldMk cId="2143455717" sldId="998"/>
        </pc:sldMkLst>
        <pc:spChg chg="mod">
          <ac:chgData name="Charo CAMACHO" userId="02ce6379-7bf1-4377-959c-4c46b8e83ab1" providerId="ADAL" clId="{070E33FB-5C22-4B64-BED1-D8EA68658994}" dt="2022-03-07T13:39:51.969" v="1"/>
          <ac:spMkLst>
            <pc:docMk/>
            <pc:sldMk cId="2143455717" sldId="998"/>
            <ac:spMk id="2" creationId="{3A44AA92-2614-44B4-9ECF-DD376A8427EC}"/>
          </ac:spMkLst>
        </pc:spChg>
      </pc:sldChg>
      <pc:sldChg chg="addSp delSp modSp mod">
        <pc:chgData name="Charo CAMACHO" userId="02ce6379-7bf1-4377-959c-4c46b8e83ab1" providerId="ADAL" clId="{070E33FB-5C22-4B64-BED1-D8EA68658994}" dt="2022-03-07T15:29:56.145" v="1356" actId="123"/>
        <pc:sldMkLst>
          <pc:docMk/>
          <pc:sldMk cId="2200189600" sldId="1006"/>
        </pc:sldMkLst>
        <pc:spChg chg="mod">
          <ac:chgData name="Charo CAMACHO" userId="02ce6379-7bf1-4377-959c-4c46b8e83ab1" providerId="ADAL" clId="{070E33FB-5C22-4B64-BED1-D8EA68658994}" dt="2022-03-07T15:28:59.998" v="1348" actId="1076"/>
          <ac:spMkLst>
            <pc:docMk/>
            <pc:sldMk cId="2200189600" sldId="1006"/>
            <ac:spMk id="2" creationId="{E0C73C5B-D07E-4968-9CA3-BA7EDC11B2EB}"/>
          </ac:spMkLst>
        </pc:spChg>
        <pc:spChg chg="mod">
          <ac:chgData name="Charo CAMACHO" userId="02ce6379-7bf1-4377-959c-4c46b8e83ab1" providerId="ADAL" clId="{070E33FB-5C22-4B64-BED1-D8EA68658994}" dt="2022-03-07T15:29:56.145" v="1356" actId="123"/>
          <ac:spMkLst>
            <pc:docMk/>
            <pc:sldMk cId="2200189600" sldId="1006"/>
            <ac:spMk id="4" creationId="{DCA5621C-2D20-4E94-9668-00F5337EB7EC}"/>
          </ac:spMkLst>
        </pc:spChg>
        <pc:spChg chg="mod">
          <ac:chgData name="Charo CAMACHO" userId="02ce6379-7bf1-4377-959c-4c46b8e83ab1" providerId="ADAL" clId="{070E33FB-5C22-4B64-BED1-D8EA68658994}" dt="2022-03-07T15:24:36.131" v="1046" actId="164"/>
          <ac:spMkLst>
            <pc:docMk/>
            <pc:sldMk cId="2200189600" sldId="1006"/>
            <ac:spMk id="9" creationId="{3F4B9505-E836-4F65-8958-2419A95A5ACC}"/>
          </ac:spMkLst>
        </pc:spChg>
        <pc:spChg chg="del">
          <ac:chgData name="Charo CAMACHO" userId="02ce6379-7bf1-4377-959c-4c46b8e83ab1" providerId="ADAL" clId="{070E33FB-5C22-4B64-BED1-D8EA68658994}" dt="2022-03-07T15:00:42.074" v="391" actId="478"/>
          <ac:spMkLst>
            <pc:docMk/>
            <pc:sldMk cId="2200189600" sldId="1006"/>
            <ac:spMk id="10" creationId="{5CF2C1A5-A3B5-485B-9D07-72689CC678B2}"/>
          </ac:spMkLst>
        </pc:spChg>
        <pc:grpChg chg="add mod">
          <ac:chgData name="Charo CAMACHO" userId="02ce6379-7bf1-4377-959c-4c46b8e83ab1" providerId="ADAL" clId="{070E33FB-5C22-4B64-BED1-D8EA68658994}" dt="2022-03-07T15:28:56.862" v="1347" actId="1076"/>
          <ac:grpSpMkLst>
            <pc:docMk/>
            <pc:sldMk cId="2200189600" sldId="1006"/>
            <ac:grpSpMk id="6" creationId="{91363850-3651-473E-8FC5-1F63BF68B746}"/>
          </ac:grpSpMkLst>
        </pc:grpChg>
        <pc:picChg chg="add mod">
          <ac:chgData name="Charo CAMACHO" userId="02ce6379-7bf1-4377-959c-4c46b8e83ab1" providerId="ADAL" clId="{070E33FB-5C22-4B64-BED1-D8EA68658994}" dt="2022-03-07T15:24:36.131" v="1046" actId="164"/>
          <ac:picMkLst>
            <pc:docMk/>
            <pc:sldMk cId="2200189600" sldId="1006"/>
            <ac:picMk id="5" creationId="{6656469B-4210-4E0E-B9E6-27A993205041}"/>
          </ac:picMkLst>
        </pc:picChg>
      </pc:sldChg>
    </pc:docChg>
  </pc:docChgLst>
  <pc:docChgLst>
    <pc:chgData name="Charo CAMACHO" userId="S::c.camacho@interregeurope.eu::02ce6379-7bf1-4377-959c-4c46b8e83ab1" providerId="AD" clId="Web-{5D219C96-2AE0-6824-CFD8-57AA7A793EBB}"/>
    <pc:docChg chg="modSld">
      <pc:chgData name="Charo CAMACHO" userId="S::c.camacho@interregeurope.eu::02ce6379-7bf1-4377-959c-4c46b8e83ab1" providerId="AD" clId="Web-{5D219C96-2AE0-6824-CFD8-57AA7A793EBB}" dt="2022-02-08T14:48:48.379" v="6" actId="20577"/>
      <pc:docMkLst>
        <pc:docMk/>
      </pc:docMkLst>
      <pc:sldChg chg="modSp">
        <pc:chgData name="Charo CAMACHO" userId="S::c.camacho@interregeurope.eu::02ce6379-7bf1-4377-959c-4c46b8e83ab1" providerId="AD" clId="Web-{5D219C96-2AE0-6824-CFD8-57AA7A793EBB}" dt="2022-02-08T14:48:48.379" v="6" actId="20577"/>
        <pc:sldMkLst>
          <pc:docMk/>
          <pc:sldMk cId="2378688025" sldId="256"/>
        </pc:sldMkLst>
        <pc:spChg chg="mod">
          <ac:chgData name="Charo CAMACHO" userId="S::c.camacho@interregeurope.eu::02ce6379-7bf1-4377-959c-4c46b8e83ab1" providerId="AD" clId="Web-{5D219C96-2AE0-6824-CFD8-57AA7A793EBB}" dt="2022-02-08T14:48:48.379" v="6" actId="20577"/>
          <ac:spMkLst>
            <pc:docMk/>
            <pc:sldMk cId="2378688025" sldId="256"/>
            <ac:spMk id="15" creationId="{208009EA-789C-AD44-898E-F7FF6C92D3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03/21/2022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‹Nº›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74235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20295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2029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9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0718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74235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For NIDs in France, Spain and Portugal, please mention the exception to this rule for RUPs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33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6654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5268B60-7B75-E347-ABDB-7ACFE21D43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A021AF-F436-2048-A3CE-7E5C6618A4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5867" y="480022"/>
            <a:ext cx="5522701" cy="98138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1913C36-4D36-5840-991B-0A1298573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634" y="2085827"/>
            <a:ext cx="7004789" cy="190065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subtitle style</a:t>
            </a:r>
            <a:endParaRPr 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798998-0C7C-EA45-A4F2-93E86B5DC5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57648-D143-CE4E-B8CA-782A8F967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548" y="4100514"/>
            <a:ext cx="5811934" cy="44904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Name of Presenter </a:t>
            </a:r>
          </a:p>
          <a:p>
            <a:r>
              <a:rPr lang="en-GB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Officer | Interreg Europe Secretariat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BCEAF90-08AF-E94E-84D8-638E4C25EC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697" y="5809482"/>
            <a:ext cx="6316818" cy="47912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r>
              <a:rPr lang="en-U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of Event</a:t>
            </a:r>
          </a:p>
          <a:p>
            <a:r>
              <a:rPr lang="en-U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C03763D-F865-8D47-93BC-9FD4AAC96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562" y="4612553"/>
            <a:ext cx="2663825" cy="24055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 JULY 2021 | 45 Minutes</a:t>
            </a:r>
          </a:p>
        </p:txBody>
      </p:sp>
    </p:spTree>
    <p:extLst>
      <p:ext uri="{BB962C8B-B14F-4D97-AF65-F5344CB8AC3E}">
        <p14:creationId xmlns:p14="http://schemas.microsoft.com/office/powerpoint/2010/main" val="210169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in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CCB4-3A24-4D27-AF36-35F02DCD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H nr">
            <a:extLst>
              <a:ext uri="{FF2B5EF4-FFF2-40B4-BE49-F238E27FC236}">
                <a16:creationId xmlns:a16="http://schemas.microsoft.com/office/drawing/2014/main" id="{FA2F03EF-F8BE-43DD-903E-17A8823EBD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7" y="1989000"/>
            <a:ext cx="3152779" cy="2814569"/>
          </a:xfrm>
        </p:spPr>
        <p:txBody>
          <a:bodyPr>
            <a:noAutofit/>
          </a:bodyPr>
          <a:lstStyle>
            <a:lvl1pPr marL="0" indent="0" algn="ctr">
              <a:buNone/>
              <a:defRPr sz="23500" b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?</a:t>
            </a:r>
            <a:endParaRPr lang="en-LU" dirty="0"/>
          </a:p>
        </p:txBody>
      </p:sp>
      <p:sp>
        <p:nvSpPr>
          <p:cNvPr id="4" name="PH Title">
            <a:extLst>
              <a:ext uri="{FF2B5EF4-FFF2-40B4-BE49-F238E27FC236}">
                <a16:creationId xmlns:a16="http://schemas.microsoft.com/office/drawing/2014/main" id="{5C944C32-25DE-451C-90BF-9109CEDEA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58836" y="1988999"/>
            <a:ext cx="8194963" cy="42871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8919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‹Nº›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0A6400B-D0DD-3D48-A048-5617CCCC364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0" r:id="rId3"/>
    <p:sldLayoutId id="2147483655" r:id="rId4"/>
    <p:sldLayoutId id="2147483649" r:id="rId5"/>
    <p:sldLayoutId id="2147483654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sv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33.sv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3.sv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approved-projects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svg"/><Relationship Id="rId5" Type="http://schemas.openxmlformats.org/officeDocument/2006/relationships/image" Target="../media/image51.sv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7B898AE7-FC76-2F49-9DCB-FF4843021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63445" y="6298667"/>
            <a:ext cx="3263900" cy="2032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AE1E5D8-F077-9344-BD47-DC5174EAC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855" y="2208010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Key </a:t>
            </a:r>
            <a:r>
              <a:rPr lang="en-US" sz="4800" b="1" dirty="0"/>
              <a:t>project</a:t>
            </a:r>
          </a:p>
          <a:p>
            <a:pPr algn="l"/>
            <a:r>
              <a:rPr lang="en-US" sz="4800" b="1" dirty="0"/>
              <a:t>features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7CAE7C-5563-3C4C-8865-248A2E528BF9}"/>
              </a:ext>
            </a:extLst>
          </p:cNvPr>
          <p:cNvSpPr txBox="1"/>
          <p:nvPr/>
        </p:nvSpPr>
        <p:spPr>
          <a:xfrm>
            <a:off x="957781" y="4600684"/>
            <a:ext cx="1576697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March 2022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977E0-C0FF-5540-9F53-12E6045AE6B7}"/>
              </a:ext>
            </a:extLst>
          </p:cNvPr>
          <p:cNvSpPr txBox="1"/>
          <p:nvPr/>
        </p:nvSpPr>
        <p:spPr>
          <a:xfrm>
            <a:off x="6199534" y="5834218"/>
            <a:ext cx="243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Spanish Information Day</a:t>
            </a:r>
          </a:p>
          <a:p>
            <a:r>
              <a:rPr lang="en-U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8009EA-789C-AD44-898E-F7FF6C92D355}"/>
              </a:ext>
            </a:extLst>
          </p:cNvPr>
          <p:cNvSpPr txBox="1"/>
          <p:nvPr/>
        </p:nvSpPr>
        <p:spPr>
          <a:xfrm>
            <a:off x="900935" y="4051701"/>
            <a:ext cx="4479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Charo Camacho</a:t>
            </a:r>
          </a:p>
          <a:p>
            <a:r>
              <a:rPr lang="en-GB" sz="1200" i="1" dirty="0">
                <a:latin typeface="Open Sans"/>
                <a:ea typeface="Open Sans"/>
                <a:cs typeface="Open Sans"/>
              </a:rPr>
              <a:t>Senior Policy Officer | Interreg Europe Secretariat</a:t>
            </a:r>
          </a:p>
          <a:p>
            <a:endParaRPr lang="en-US" sz="1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091667D-856F-4048-B00C-14DFCE0A6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67BCCCC-462C-4CC6-A038-AF9BE80480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309" y="297013"/>
            <a:ext cx="5231818" cy="5612426"/>
          </a:xfrm>
          <a:prstGeom prst="rect">
            <a:avLst/>
          </a:prstGeom>
        </p:spPr>
      </p:pic>
      <p:pic>
        <p:nvPicPr>
          <p:cNvPr id="10" name="Imagen 2">
            <a:extLst>
              <a:ext uri="{FF2B5EF4-FFF2-40B4-BE49-F238E27FC236}">
                <a16:creationId xmlns:a16="http://schemas.microsoft.com/office/drawing/2014/main" id="{7FFB8165-5E50-4B99-B20D-361E9E5E54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4" y="5195434"/>
            <a:ext cx="5328680" cy="1106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3C5B-D07E-4968-9CA3-BA7EDC11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25" y="1389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0" dirty="0">
                <a:solidFill>
                  <a:srgbClr val="95948B"/>
                </a:solidFill>
              </a:rPr>
              <a:t>Example of a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pilot action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5621C-2D20-4E94-9668-00F5337EB7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0445" y="1285445"/>
            <a:ext cx="8786166" cy="42871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latin typeface="Open Sans"/>
                <a:ea typeface="Open Sans"/>
                <a:cs typeface="Open Sans"/>
              </a:rPr>
              <a:t>Development of an energy and educational community (EEC) in a vulnerable area </a:t>
            </a:r>
            <a:r>
              <a:rPr lang="en-GB" sz="1400" dirty="0">
                <a:latin typeface="Open Sans"/>
                <a:ea typeface="Open Sans"/>
                <a:cs typeface="Open Sans"/>
              </a:rPr>
              <a:t>(Andalusian Energy Agency, Regional Government of Andalusia).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This pilot action is based on experiences from the French partner (AURAEE). It aims at improving the </a:t>
            </a:r>
            <a:r>
              <a:rPr lang="en-US" sz="1400" b="1" dirty="0"/>
              <a:t>Energy Strategy for Andalusia 2030 </a:t>
            </a:r>
            <a:r>
              <a:rPr lang="en-US" sz="1400" dirty="0"/>
              <a:t>by </a:t>
            </a:r>
            <a:r>
              <a:rPr lang="en-GB" sz="1400" dirty="0"/>
              <a:t>enabling vulnerable groups affected by energy poverty to have access to RE, save on their electricity bills, and thus alleviate energy poverty. At the same time, it promotes a new energy culture by integrating the educational dimension into the concept of energy community, which contributes to a more ‘decarbonised’ society. Through this action, vulnerable people become relevant actors in the energy transition.</a:t>
            </a:r>
            <a:endParaRPr lang="en-US" sz="1400" dirty="0"/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1400" dirty="0"/>
              <a:t>The pilot action </a:t>
            </a:r>
            <a:r>
              <a:rPr lang="en-GB" sz="1400" dirty="0"/>
              <a:t>tests the </a:t>
            </a:r>
            <a:r>
              <a:rPr lang="en-GB" sz="1400" b="1" dirty="0"/>
              <a:t>development of a small energy and educational community (EEC) </a:t>
            </a:r>
            <a:r>
              <a:rPr lang="en-GB" sz="1400" dirty="0"/>
              <a:t>in the neighbourhood of </a:t>
            </a:r>
            <a:r>
              <a:rPr lang="en-GB" sz="1400" dirty="0" err="1"/>
              <a:t>Torreblanca</a:t>
            </a:r>
            <a:r>
              <a:rPr lang="en-GB" sz="1400" dirty="0"/>
              <a:t> (Seville) classified as a vulnerable area in Andalusia (Spain). It approaches the community from its legal, social and technical dimensions. </a:t>
            </a:r>
            <a:endParaRPr lang="en-US" sz="1400" dirty="0"/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en-US" sz="1400" dirty="0"/>
              <a:t>In case of success, </a:t>
            </a:r>
            <a:r>
              <a:rPr lang="en-GB" sz="1400" dirty="0"/>
              <a:t>AEA will integrate a specific line </a:t>
            </a:r>
            <a:r>
              <a:rPr lang="en-GB" sz="1400" b="1" dirty="0"/>
              <a:t>“Incentives program aimed at local energy communities and business models”</a:t>
            </a:r>
            <a:r>
              <a:rPr lang="en-GB" sz="1400" dirty="0"/>
              <a:t> in the policy instrument addressed. This guarantees the technical and economic viability of these EEC as a tool to overcome energy poverty.</a:t>
            </a:r>
            <a:endParaRPr lang="en-US" sz="1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363850-3651-473E-8FC5-1F63BF68B746}"/>
              </a:ext>
            </a:extLst>
          </p:cNvPr>
          <p:cNvGrpSpPr/>
          <p:nvPr/>
        </p:nvGrpSpPr>
        <p:grpSpPr>
          <a:xfrm>
            <a:off x="615389" y="1461249"/>
            <a:ext cx="2052525" cy="1800000"/>
            <a:chOff x="556184" y="1988999"/>
            <a:chExt cx="2052525" cy="1800000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F4B9505-E836-4F65-8958-2419A95A5A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184" y="1988999"/>
              <a:ext cx="2052525" cy="1800000"/>
            </a:xfrm>
            <a:custGeom>
              <a:avLst/>
              <a:gdLst>
                <a:gd name="connsiteX0" fmla="*/ 256493 w 942905"/>
                <a:gd name="connsiteY0" fmla="*/ 826898 h 826898"/>
                <a:gd name="connsiteX1" fmla="*/ 220656 w 942905"/>
                <a:gd name="connsiteY1" fmla="*/ 806273 h 826898"/>
                <a:gd name="connsiteX2" fmla="*/ 5448 w 942905"/>
                <a:gd name="connsiteY2" fmla="*/ 434075 h 826898"/>
                <a:gd name="connsiteX3" fmla="*/ 5448 w 942905"/>
                <a:gd name="connsiteY3" fmla="*/ 392824 h 826898"/>
                <a:gd name="connsiteX4" fmla="*/ 220656 w 942905"/>
                <a:gd name="connsiteY4" fmla="*/ 20625 h 826898"/>
                <a:gd name="connsiteX5" fmla="*/ 256493 w 942905"/>
                <a:gd name="connsiteY5" fmla="*/ 0 h 826898"/>
                <a:gd name="connsiteX6" fmla="*/ 686816 w 942905"/>
                <a:gd name="connsiteY6" fmla="*/ 0 h 826898"/>
                <a:gd name="connsiteX7" fmla="*/ 722558 w 942905"/>
                <a:gd name="connsiteY7" fmla="*/ 20625 h 826898"/>
                <a:gd name="connsiteX8" fmla="*/ 937389 w 942905"/>
                <a:gd name="connsiteY8" fmla="*/ 392824 h 826898"/>
                <a:gd name="connsiteX9" fmla="*/ 937389 w 942905"/>
                <a:gd name="connsiteY9" fmla="*/ 434075 h 826898"/>
                <a:gd name="connsiteX10" fmla="*/ 722558 w 942905"/>
                <a:gd name="connsiteY10" fmla="*/ 806273 h 826898"/>
                <a:gd name="connsiteX11" fmla="*/ 686816 w 942905"/>
                <a:gd name="connsiteY11" fmla="*/ 826898 h 82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2905" h="826898">
                  <a:moveTo>
                    <a:pt x="256493" y="826898"/>
                  </a:moveTo>
                  <a:cubicBezTo>
                    <a:pt x="241723" y="826882"/>
                    <a:pt x="228075" y="819028"/>
                    <a:pt x="220656" y="806273"/>
                  </a:cubicBezTo>
                  <a:lnTo>
                    <a:pt x="5448" y="434075"/>
                  </a:lnTo>
                  <a:cubicBezTo>
                    <a:pt x="-1816" y="421281"/>
                    <a:pt x="-1816" y="405617"/>
                    <a:pt x="5448" y="392824"/>
                  </a:cubicBezTo>
                  <a:lnTo>
                    <a:pt x="220656" y="20625"/>
                  </a:lnTo>
                  <a:cubicBezTo>
                    <a:pt x="228075" y="7871"/>
                    <a:pt x="241723" y="16"/>
                    <a:pt x="256493" y="0"/>
                  </a:cubicBezTo>
                  <a:lnTo>
                    <a:pt x="686816" y="0"/>
                  </a:lnTo>
                  <a:cubicBezTo>
                    <a:pt x="701557" y="30"/>
                    <a:pt x="715171" y="7886"/>
                    <a:pt x="722558" y="20625"/>
                  </a:cubicBezTo>
                  <a:lnTo>
                    <a:pt x="937389" y="392824"/>
                  </a:lnTo>
                  <a:cubicBezTo>
                    <a:pt x="944745" y="405592"/>
                    <a:pt x="944745" y="421307"/>
                    <a:pt x="937389" y="434075"/>
                  </a:cubicBezTo>
                  <a:lnTo>
                    <a:pt x="722558" y="806273"/>
                  </a:lnTo>
                  <a:cubicBezTo>
                    <a:pt x="715171" y="819013"/>
                    <a:pt x="701557" y="826868"/>
                    <a:pt x="686816" y="826898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LU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56469B-4210-4E0E-B9E6-27A993205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090" y="2502925"/>
              <a:ext cx="1569140" cy="715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018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0C7D5A-CAE2-4080-83BF-5716D00C5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2 phases </a:t>
            </a:r>
            <a:r>
              <a:rPr lang="en-GB" b="0"/>
              <a:t>over 4-year implementation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FE274C-ADF0-4943-A51C-5E5685F0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Implementation </a:t>
            </a:r>
            <a:r>
              <a:rPr lang="en-US" b="0" dirty="0">
                <a:solidFill>
                  <a:srgbClr val="95948B"/>
                </a:solidFill>
              </a:rPr>
              <a:t>of activities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E686996-1E61-4F3B-B3CD-D3E1FEECF1C0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670687"/>
          <a:ext cx="8128000" cy="264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081240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0969446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</a:t>
                      </a:r>
                      <a:endParaRPr lang="en-US" sz="1800" b="1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FOLLOW 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5318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years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n-US" sz="2000" b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5491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Exchange of experience to achieve policy improvements</a:t>
                      </a:r>
                    </a:p>
                    <a:p>
                      <a:endParaRPr lang="en-US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Monitor policy improvements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100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61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0C7D5A-CAE2-4080-83BF-5716D00C5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565" y="16906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GB" dirty="0"/>
              <a:t>Action plans </a:t>
            </a:r>
            <a:r>
              <a:rPr lang="en-GB" b="0" dirty="0"/>
              <a:t>only for regions which did not achieve results by end of core phase</a:t>
            </a:r>
            <a:r>
              <a:rPr lang="en-US" dirty="0"/>
              <a:t>​</a:t>
            </a:r>
            <a:br>
              <a:rPr lang="en-US" dirty="0"/>
            </a:br>
            <a:endParaRPr lang="en-US" dirty="0"/>
          </a:p>
          <a:p>
            <a:pPr>
              <a:lnSpc>
                <a:spcPct val="150000"/>
              </a:lnSpc>
            </a:pPr>
            <a:r>
              <a:rPr lang="en-GB" b="0" dirty="0"/>
              <a:t>Some </a:t>
            </a:r>
            <a:r>
              <a:rPr lang="en-GB" dirty="0"/>
              <a:t>flexibility </a:t>
            </a:r>
            <a:r>
              <a:rPr lang="en-GB" b="0" dirty="0"/>
              <a:t>in the follow-up phase: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 Up to each project to define the exact activities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 Exchange of experience still possible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endParaRPr lang="en-US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A594D5F-EE30-458C-8386-BFA02A66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Implementation </a:t>
            </a:r>
            <a:r>
              <a:rPr lang="en-US" b="0" dirty="0">
                <a:solidFill>
                  <a:srgbClr val="95948B"/>
                </a:solidFill>
              </a:rPr>
              <a:t>of activities</a:t>
            </a:r>
          </a:p>
        </p:txBody>
      </p:sp>
    </p:spTree>
    <p:extLst>
      <p:ext uri="{BB962C8B-B14F-4D97-AF65-F5344CB8AC3E}">
        <p14:creationId xmlns:p14="http://schemas.microsoft.com/office/powerpoint/2010/main" val="2687565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DA8136-7DD0-3744-8069-95A93C0E5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2.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638C7-CA31-3849-95C8-200408835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6056" y="2546872"/>
            <a:ext cx="7200000" cy="2880000"/>
          </a:xfrm>
        </p:spPr>
        <p:txBody>
          <a:bodyPr/>
          <a:lstStyle/>
          <a:p>
            <a:r>
              <a:rPr lang="en-GB">
                <a:solidFill>
                  <a:srgbClr val="95948B"/>
                </a:solidFill>
              </a:rPr>
              <a:t>Partnership</a:t>
            </a:r>
          </a:p>
          <a:p>
            <a:r>
              <a:rPr lang="en-GB" b="1"/>
              <a:t>requirements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8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1C508E3-394E-47E3-BECC-F70C5659A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90310" y="1457738"/>
            <a:ext cx="4412308" cy="347351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66846B-CA1C-4104-93AC-1AEE40C28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Public authorities</a:t>
            </a:r>
          </a:p>
          <a:p>
            <a:pPr>
              <a:lnSpc>
                <a:spcPct val="150000"/>
              </a:lnSpc>
            </a:pPr>
            <a:r>
              <a:rPr lang="en-US" dirty="0"/>
              <a:t>Public law bodies </a:t>
            </a:r>
            <a:r>
              <a:rPr lang="en-US" b="0" dirty="0"/>
              <a:t>(bodies governed by public law)</a:t>
            </a:r>
            <a:endParaRPr lang="en-GB" b="0" dirty="0"/>
          </a:p>
          <a:p>
            <a:pPr>
              <a:lnSpc>
                <a:spcPct val="150000"/>
              </a:lnSpc>
            </a:pPr>
            <a:r>
              <a:rPr lang="en-GB" dirty="0"/>
              <a:t>Private non-profit bodies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58DEC9-3841-466A-8078-5F2446A4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0" dirty="0">
                <a:solidFill>
                  <a:srgbClr val="95948B"/>
                </a:solidFill>
              </a:rPr>
              <a:t>Who is </a:t>
            </a:r>
            <a:r>
              <a:rPr lang="en-US" dirty="0"/>
              <a:t>eligible?</a:t>
            </a:r>
          </a:p>
        </p:txBody>
      </p:sp>
    </p:spTree>
    <p:extLst>
      <p:ext uri="{BB962C8B-B14F-4D97-AF65-F5344CB8AC3E}">
        <p14:creationId xmlns:p14="http://schemas.microsoft.com/office/powerpoint/2010/main" val="331939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44AA92-2614-44B4-9ECF-DD376A842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dirty="0"/>
              <a:t>Policy responsible authorities </a:t>
            </a:r>
            <a:r>
              <a:rPr lang="en-US" b="0" dirty="0"/>
              <a:t>must be involved in the project: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b="0" dirty="0"/>
              <a:t>As</a:t>
            </a:r>
            <a:r>
              <a:rPr lang="en-US" dirty="0"/>
              <a:t> partners </a:t>
            </a:r>
            <a:r>
              <a:rPr lang="en-US" b="0" dirty="0"/>
              <a:t>for at least </a:t>
            </a:r>
            <a:r>
              <a:rPr lang="en-US" dirty="0"/>
              <a:t>50% </a:t>
            </a:r>
            <a:r>
              <a:rPr lang="en-US" b="0" dirty="0"/>
              <a:t>of the policy instruments addressed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b="0" dirty="0"/>
              <a:t>As</a:t>
            </a:r>
            <a:r>
              <a:rPr lang="en-US" dirty="0"/>
              <a:t> ‘associated policy​ authorities’ </a:t>
            </a:r>
            <a:r>
              <a:rPr lang="en-US" b="0" dirty="0"/>
              <a:t>for the remaining</a:t>
            </a:r>
            <a:r>
              <a:rPr lang="en-US" dirty="0"/>
              <a:t> </a:t>
            </a:r>
            <a:r>
              <a:rPr lang="en-US" b="0" dirty="0"/>
              <a:t>policy instruments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Creation of a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stakeholder group 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 each region</a:t>
            </a: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E9B9-8CAD-40AB-A369-2C94CDE17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Policy relevance </a:t>
            </a:r>
            <a:r>
              <a:rPr lang="en-US" b="0" dirty="0">
                <a:solidFill>
                  <a:srgbClr val="95948B"/>
                </a:solidFill>
              </a:rPr>
              <a:t>of partnership </a:t>
            </a:r>
          </a:p>
        </p:txBody>
      </p:sp>
    </p:spTree>
    <p:extLst>
      <p:ext uri="{BB962C8B-B14F-4D97-AF65-F5344CB8AC3E}">
        <p14:creationId xmlns:p14="http://schemas.microsoft.com/office/powerpoint/2010/main" val="2143455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92DA-A234-4BCF-9619-E63B712EC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an </a:t>
            </a:r>
            <a:r>
              <a:rPr lang="en-GB" sz="3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ssociated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policy​ authority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89BC5-894A-4401-B73B-9610D8C13D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features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Officially included in the application form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budget - travel &amp; accommodation costs covered by relevant project partner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Declaration provided at the application stage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Involvement regularly monitored during project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95647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7A0571-3BE9-4B00-BDF4-13E859B0A3C1}"/>
              </a:ext>
            </a:extLst>
          </p:cNvPr>
          <p:cNvSpPr txBox="1">
            <a:spLocks/>
          </p:cNvSpPr>
          <p:nvPr/>
        </p:nvSpPr>
        <p:spPr>
          <a:xfrm>
            <a:off x="655983" y="2066165"/>
            <a:ext cx="6309739" cy="16842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985B95-15F8-4883-A8C9-25D361C4E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5182156" cy="29080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b="0" i="0" dirty="0">
              <a:solidFill>
                <a:srgbClr val="000000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0" i="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Broad coverage required</a:t>
            </a:r>
          </a:p>
          <a:p>
            <a:pPr>
              <a:lnSpc>
                <a:spcPct val="120000"/>
              </a:lnSpc>
            </a:pPr>
            <a:r>
              <a:rPr lang="en-GB" b="0" u="none" strike="noStrike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Mixed between more and less advanced regions</a:t>
            </a:r>
            <a:endParaRPr lang="en-GB" i="0" u="none" strike="noStrike" dirty="0">
              <a:solidFill>
                <a:srgbClr val="000000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DEE2D-42B1-44CC-98E5-4768F6B0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Geographical</a:t>
            </a:r>
            <a:r>
              <a:rPr lang="en-US" b="0" dirty="0">
                <a:solidFill>
                  <a:srgbClr val="95948B"/>
                </a:solidFill>
              </a:rPr>
              <a:t> coverage</a:t>
            </a:r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51C8D53-250A-4C06-A4D5-38AF2CB30C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2409" y="312915"/>
            <a:ext cx="5760864" cy="617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47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DA8136-7DD0-3744-8069-95A93C0E5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3.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638C7-CA31-3849-95C8-200408835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>
              <a:solidFill>
                <a:srgbClr val="95948B"/>
              </a:solidFill>
            </a:endParaRPr>
          </a:p>
          <a:p>
            <a:r>
              <a:rPr lang="en-GB" dirty="0">
                <a:solidFill>
                  <a:srgbClr val="95948B"/>
                </a:solidFill>
              </a:rPr>
              <a:t>Project</a:t>
            </a:r>
          </a:p>
          <a:p>
            <a:r>
              <a:rPr lang="en-GB" b="1" dirty="0"/>
              <a:t>finances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7022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Co-financing </a:t>
            </a:r>
            <a:r>
              <a:rPr lang="en-GB" sz="3600" b="0" dirty="0">
                <a:solidFill>
                  <a:srgbClr val="95948B"/>
                </a:solidFill>
              </a:rPr>
              <a:t>rates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075897"/>
              </p:ext>
            </p:extLst>
          </p:nvPr>
        </p:nvGraphicFramePr>
        <p:xfrm>
          <a:off x="1288330" y="2059926"/>
          <a:ext cx="9615340" cy="3777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4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Co-financing</a:t>
                      </a:r>
                      <a:r>
                        <a:rPr lang="en-GB" sz="2400" b="1" baseline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rates</a:t>
                      </a:r>
                      <a:endParaRPr lang="en-GB" sz="2400" b="1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According to legal status or location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80% ERDF*</a:t>
                      </a:r>
                      <a:endParaRPr lang="en-GB" sz="24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Public or public equivalent from</a:t>
                      </a:r>
                      <a:r>
                        <a:rPr lang="en-GB" sz="2400" baseline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the EU</a:t>
                      </a:r>
                      <a:endParaRPr lang="en-GB" sz="24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70% ERDF*</a:t>
                      </a:r>
                      <a:endParaRPr lang="en-GB" sz="2400" b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Private</a:t>
                      </a:r>
                      <a:r>
                        <a:rPr lang="en-GB" sz="2400" baseline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non-profit from the EU</a:t>
                      </a:r>
                      <a:endParaRPr lang="en-GB" sz="24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50% Norwegian funding</a:t>
                      </a:r>
                      <a:endParaRPr lang="en-GB" sz="24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Public,</a:t>
                      </a:r>
                      <a:r>
                        <a:rPr lang="en-GB" sz="2400" baseline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public equivalent and private non-profit from Norway (NO)</a:t>
                      </a:r>
                      <a:endParaRPr lang="en-GB" sz="2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Swiss funding</a:t>
                      </a:r>
                      <a:endParaRPr lang="en-GB" sz="24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Public,</a:t>
                      </a:r>
                      <a:r>
                        <a:rPr lang="en-GB" sz="24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public equivalent and private non-profit from Switzerland (CH)</a:t>
                      </a:r>
                      <a:endParaRPr lang="en-GB" sz="2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BF459B8-61E0-46CA-B02B-123AA48BD8FD}"/>
              </a:ext>
            </a:extLst>
          </p:cNvPr>
          <p:cNvSpPr txBox="1"/>
          <p:nvPr/>
        </p:nvSpPr>
        <p:spPr>
          <a:xfrm>
            <a:off x="7016505" y="6206459"/>
            <a:ext cx="3786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9594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ERDF – European Regional Development Fund</a:t>
            </a:r>
          </a:p>
        </p:txBody>
      </p:sp>
    </p:spTree>
    <p:extLst>
      <p:ext uri="{BB962C8B-B14F-4D97-AF65-F5344CB8AC3E}">
        <p14:creationId xmlns:p14="http://schemas.microsoft.com/office/powerpoint/2010/main" val="109665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9F5122D-7F81-4BF8-AE1B-34307F5E6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65903" y="2698050"/>
            <a:ext cx="3857749" cy="3857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3CA429-67AD-4B19-A119-C073296C4DE4}"/>
              </a:ext>
            </a:extLst>
          </p:cNvPr>
          <p:cNvSpPr txBox="1"/>
          <p:nvPr/>
        </p:nvSpPr>
        <p:spPr>
          <a:xfrm>
            <a:off x="1997222" y="1488245"/>
            <a:ext cx="8082444" cy="313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</a:pPr>
            <a:r>
              <a:rPr lang="en-GB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Disclaimer</a:t>
            </a:r>
          </a:p>
          <a:p>
            <a:pPr algn="just">
              <a:lnSpc>
                <a:spcPct val="120000"/>
              </a:lnSpc>
              <a:spcBef>
                <a:spcPts val="1000"/>
              </a:spcBef>
            </a:pP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en-GB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presentation 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n-GB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subject to </a:t>
            </a:r>
            <a:r>
              <a:rPr lang="en-GB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GB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programme approval by the European Commission and validation by the future Interreg Europe monitoring committee.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32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A74B10-EED9-40D0-A063-4897CF36C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61361"/>
            <a:ext cx="10515600" cy="84623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4000" b="1" dirty="0">
                <a:ea typeface="Open Sans" panose="020B0606030504020204" pitchFamily="34" charset="0"/>
                <a:cs typeface="Open Sans" panose="020B0606030504020204" pitchFamily="34" charset="0"/>
              </a:rPr>
              <a:t>Plus</a:t>
            </a:r>
            <a:r>
              <a:rPr lang="en-GB" sz="3200" b="1" dirty="0"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sz="3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-342900">
              <a:lnSpc>
                <a:spcPct val="12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GB" sz="4000" b="0" dirty="0">
                <a:ea typeface="Open Sans" panose="020B0606030504020204" pitchFamily="34" charset="0"/>
                <a:cs typeface="Open Sans" panose="020B0606030504020204" pitchFamily="34" charset="0"/>
              </a:rPr>
              <a:t>Simplified reporting, faster payments to projects</a:t>
            </a:r>
            <a:endParaRPr lang="en-US" sz="4000" b="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GB" sz="4000" b="0" dirty="0">
                <a:ea typeface="Open Sans" panose="020B0606030504020204" pitchFamily="34" charset="0"/>
                <a:cs typeface="Open Sans" panose="020B0606030504020204" pitchFamily="34" charset="0"/>
              </a:rPr>
              <a:t>Less control (sampling, risk-based verifications)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31AC2-E62C-4D3C-808A-47E74D7B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</a:t>
            </a:r>
            <a:r>
              <a:rPr lang="en-US" b="0" dirty="0">
                <a:solidFill>
                  <a:srgbClr val="95948B"/>
                </a:solidFill>
              </a:rPr>
              <a:t>financial rules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4138B9-2635-4B73-962E-E4A8F6DAB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38447"/>
              </p:ext>
            </p:extLst>
          </p:nvPr>
        </p:nvGraphicFramePr>
        <p:xfrm>
          <a:off x="838200" y="1527266"/>
          <a:ext cx="10515600" cy="38034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2408">
                  <a:extLst>
                    <a:ext uri="{9D8B030D-6E8A-4147-A177-3AD203B41FA5}">
                      <a16:colId xmlns:a16="http://schemas.microsoft.com/office/drawing/2014/main" val="2106258018"/>
                    </a:ext>
                  </a:extLst>
                </a:gridCol>
              </a:tblGrid>
              <a:tr h="433113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Cost categories</a:t>
                      </a:r>
                      <a:endParaRPr lang="en-US" sz="24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Simplification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33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Preparation costs</a:t>
                      </a:r>
                      <a:endParaRPr lang="en-GB" sz="2000" b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Lump sum €17,500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2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Staff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Fixed % of the real gross employment cost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7182345"/>
                  </a:ext>
                </a:extLst>
              </a:tr>
              <a:tr h="4434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Office &amp; administration</a:t>
                      </a:r>
                      <a:endParaRPr lang="en-GB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Flat rate of 15% of staff costs</a:t>
                      </a:r>
                      <a:endParaRPr lang="en-US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68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Travel &amp; accommodation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Flat rate of 15% of staff costs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(real cost reporting only in specific justified cases)</a:t>
                      </a:r>
                      <a:endParaRPr lang="en-US" sz="16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3622060"/>
                  </a:ext>
                </a:extLst>
              </a:tr>
              <a:tr h="44343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External Expertise and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188091"/>
                  </a:ext>
                </a:extLst>
              </a:tr>
              <a:tr h="44732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Equipment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674113"/>
                  </a:ext>
                </a:extLst>
              </a:tr>
              <a:tr h="44343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Infrastructure and 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noProof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 pilots only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9152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496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4DFF1E60-09E3-AD4F-8F1A-B8C5F1BDC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C5FAA6-907C-0445-85C3-8E4CDB3D2AB1}"/>
              </a:ext>
            </a:extLst>
          </p:cNvPr>
          <p:cNvSpPr txBox="1"/>
          <p:nvPr/>
        </p:nvSpPr>
        <p:spPr>
          <a:xfrm>
            <a:off x="4140431" y="1797344"/>
            <a:ext cx="4627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for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1B920-B94F-5744-8313-EEC35A83ADD4}"/>
              </a:ext>
            </a:extLst>
          </p:cNvPr>
          <p:cNvSpPr txBox="1"/>
          <p:nvPr/>
        </p:nvSpPr>
        <p:spPr>
          <a:xfrm>
            <a:off x="6421874" y="776471"/>
            <a:ext cx="26480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0000" b="1" spc="-3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GB" sz="30000" b="1" spc="-3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93902A0-3BAF-2F44-A2DC-6A51C119F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5125" y="4957645"/>
            <a:ext cx="4204319" cy="9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97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7B898AE7-FC76-2F49-9DCB-FF48430211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AE1E5D8-F077-9344-BD47-DC5174EAC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855" y="2208010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call</a:t>
            </a:r>
          </a:p>
          <a:p>
            <a:pPr algn="l"/>
            <a:r>
              <a:rPr lang="en-US" sz="4800" dirty="0">
                <a:solidFill>
                  <a:srgbClr val="95948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features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977E0-C0FF-5540-9F53-12E6045AE6B7}"/>
              </a:ext>
            </a:extLst>
          </p:cNvPr>
          <p:cNvSpPr txBox="1"/>
          <p:nvPr/>
        </p:nvSpPr>
        <p:spPr>
          <a:xfrm>
            <a:off x="945749" y="5780323"/>
            <a:ext cx="243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Czech Information Day</a:t>
            </a:r>
          </a:p>
          <a:p>
            <a:r>
              <a:rPr lang="en-U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091667D-856F-4048-B00C-14DFCE0A6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9995DD8D-B733-4052-B3AB-24C92BD598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5309" y="297013"/>
            <a:ext cx="5231818" cy="56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68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8" y="758365"/>
            <a:ext cx="5561082" cy="631194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features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56C90E-0AE5-2D4A-9D1A-6ED70B0E74A8}"/>
              </a:ext>
            </a:extLst>
          </p:cNvPr>
          <p:cNvSpPr txBox="1"/>
          <p:nvPr/>
        </p:nvSpPr>
        <p:spPr>
          <a:xfrm>
            <a:off x="1078509" y="2045356"/>
            <a:ext cx="9928593" cy="224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When?		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April – 31 May 2022, 12 noon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(CEST Paris time)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much?	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to 130 MEUR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what?	all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topics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</a:t>
            </a:r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where?	all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corners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programme area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5AEE4C1-834A-443B-B030-CBA1DAFB0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5125" y="4957645"/>
            <a:ext cx="4204319" cy="9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64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D81A99-A9DC-448A-95DF-4483F5DA6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8 weeks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0" dirty="0"/>
              <a:t>Opening:	</a:t>
            </a:r>
            <a:r>
              <a:rPr lang="en-US" dirty="0"/>
              <a:t>5 April 2022 </a:t>
            </a:r>
            <a:r>
              <a:rPr lang="en-US" b="0" dirty="0"/>
              <a:t>(portal available)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0" dirty="0"/>
              <a:t>Closing: 	</a:t>
            </a:r>
            <a:r>
              <a:rPr lang="en-US" dirty="0"/>
              <a:t>31 May 2022 at 12:00 </a:t>
            </a:r>
            <a:r>
              <a:rPr lang="en-US" b="0" dirty="0"/>
              <a:t>CEST (Paris time)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0" dirty="0"/>
              <a:t>Decision: 	</a:t>
            </a:r>
            <a:r>
              <a:rPr lang="en-US" dirty="0"/>
              <a:t>end of 2022</a:t>
            </a:r>
            <a:endParaRPr lang="en-US" b="0" dirty="0"/>
          </a:p>
          <a:p>
            <a:pPr marL="0" indent="0">
              <a:lnSpc>
                <a:spcPct val="150000"/>
              </a:lnSpc>
              <a:buNone/>
            </a:pPr>
            <a:endParaRPr lang="en-US" b="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b="0" dirty="0"/>
              <a:t>Draft application pack available from </a:t>
            </a:r>
            <a:r>
              <a:rPr lang="en-US" sz="2400" dirty="0"/>
              <a:t>February</a:t>
            </a:r>
          </a:p>
          <a:p>
            <a:pPr marL="0" indent="0">
              <a:lnSpc>
                <a:spcPct val="150000"/>
              </a:lnSpc>
              <a:buNone/>
            </a:pP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2D6A2D-B354-45CE-9AF8-D8C70BA8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95948B"/>
                </a:solidFill>
              </a:rPr>
              <a:t>Timing of </a:t>
            </a:r>
            <a:r>
              <a:rPr lang="en-US" dirty="0"/>
              <a:t>the call</a:t>
            </a:r>
          </a:p>
        </p:txBody>
      </p:sp>
    </p:spTree>
    <p:extLst>
      <p:ext uri="{BB962C8B-B14F-4D97-AF65-F5344CB8AC3E}">
        <p14:creationId xmlns:p14="http://schemas.microsoft.com/office/powerpoint/2010/main" val="2759955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BE8B57E-9CB0-421D-BAFD-84D95B6AE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95948B"/>
                </a:solidFill>
              </a:rPr>
              <a:t>+</a:t>
            </a:r>
            <a:r>
              <a:rPr lang="en-US" dirty="0"/>
              <a:t> </a:t>
            </a:r>
            <a:r>
              <a:rPr lang="en-US" b="0" dirty="0">
                <a:solidFill>
                  <a:srgbClr val="95948B"/>
                </a:solidFill>
              </a:rPr>
              <a:t>Norwegian funding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0" dirty="0">
                <a:solidFill>
                  <a:srgbClr val="95948B"/>
                </a:solidFill>
              </a:rPr>
              <a:t>Budget for </a:t>
            </a:r>
            <a:r>
              <a:rPr lang="en-GB" dirty="0"/>
              <a:t>the first call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459B8-61E0-46CA-B02B-123AA48BD8FD}"/>
              </a:ext>
            </a:extLst>
          </p:cNvPr>
          <p:cNvSpPr txBox="1"/>
          <p:nvPr/>
        </p:nvSpPr>
        <p:spPr>
          <a:xfrm>
            <a:off x="7016505" y="6206459"/>
            <a:ext cx="3786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9594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ERDF – European Regional Development Fund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E64DCE-86F7-4ABA-A2D1-8A972247E274}"/>
              </a:ext>
            </a:extLst>
          </p:cNvPr>
          <p:cNvGrpSpPr>
            <a:grpSpLocks noChangeAspect="1"/>
          </p:cNvGrpSpPr>
          <p:nvPr/>
        </p:nvGrpSpPr>
        <p:grpSpPr>
          <a:xfrm>
            <a:off x="1875593" y="1829747"/>
            <a:ext cx="3697724" cy="3341717"/>
            <a:chOff x="1876295" y="3854920"/>
            <a:chExt cx="2703744" cy="2443435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5EFE5AD-4DF9-48B2-8A08-888BA5921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876295" y="3854920"/>
              <a:ext cx="2703744" cy="2376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AA325B-D73D-4BCB-83AB-881B44B02592}"/>
                </a:ext>
              </a:extLst>
            </p:cNvPr>
            <p:cNvSpPr txBox="1"/>
            <p:nvPr/>
          </p:nvSpPr>
          <p:spPr>
            <a:xfrm>
              <a:off x="2517119" y="4186413"/>
              <a:ext cx="1422093" cy="1597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MEUR</a:t>
              </a:r>
            </a:p>
            <a:p>
              <a:pPr algn="ctr"/>
              <a:r>
                <a:rPr lang="en-US" sz="80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334</a:t>
              </a:r>
            </a:p>
            <a:p>
              <a:pPr algn="ctr"/>
              <a:r>
                <a:rPr lang="en-US" sz="20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ERDF*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0217DC-0062-4582-BF3E-A2C7A5E2BF6F}"/>
                </a:ext>
              </a:extLst>
            </p:cNvPr>
            <p:cNvSpPr txBox="1"/>
            <p:nvPr/>
          </p:nvSpPr>
          <p:spPr>
            <a:xfrm>
              <a:off x="2079830" y="5915781"/>
              <a:ext cx="2296671" cy="3825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5948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95948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TOTAL BUDGET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8E1B21-0D86-4DD1-884C-A94EAEDB7807}"/>
              </a:ext>
            </a:extLst>
          </p:cNvPr>
          <p:cNvGrpSpPr/>
          <p:nvPr/>
        </p:nvGrpSpPr>
        <p:grpSpPr>
          <a:xfrm>
            <a:off x="7272751" y="2263689"/>
            <a:ext cx="2703744" cy="2842450"/>
            <a:chOff x="6954920" y="3642289"/>
            <a:chExt cx="2703744" cy="2842450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98325C0-53D4-43CC-AA17-8F2D21A2B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954920" y="3642289"/>
              <a:ext cx="2703744" cy="2376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0BD54C-68BD-4C8B-B61E-8A5D060A4D2F}"/>
                </a:ext>
              </a:extLst>
            </p:cNvPr>
            <p:cNvSpPr txBox="1"/>
            <p:nvPr/>
          </p:nvSpPr>
          <p:spPr>
            <a:xfrm>
              <a:off x="7214378" y="5776853"/>
              <a:ext cx="2184831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5948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Up to 40% for the first call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AD88F1-3A3A-49E6-8957-76347A33DB19}"/>
                </a:ext>
              </a:extLst>
            </p:cNvPr>
            <p:cNvSpPr txBox="1"/>
            <p:nvPr/>
          </p:nvSpPr>
          <p:spPr>
            <a:xfrm>
              <a:off x="7595746" y="3969326"/>
              <a:ext cx="1422093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MEUR</a:t>
              </a:r>
            </a:p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130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ERDF*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1615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CD1EFD-8F02-4399-B041-97F3C75D9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343" y="1734508"/>
            <a:ext cx="4399841" cy="5838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All topics open</a:t>
            </a:r>
            <a:r>
              <a:rPr lang="en-US" b="0" dirty="0"/>
              <a:t>	</a:t>
            </a:r>
            <a:endParaRPr lang="en-US" b="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EDAAC9-9B57-4204-BAA0-D6B2958C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Topics </a:t>
            </a:r>
            <a:r>
              <a:rPr lang="en-GB" b="0" dirty="0">
                <a:solidFill>
                  <a:srgbClr val="95948B"/>
                </a:solidFill>
              </a:rPr>
              <a:t>of  the call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3F1396B-7DB1-1049-9A6C-DCEEA69E6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1538" y="2936274"/>
            <a:ext cx="11156870" cy="112877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49756A9-77F5-6C47-ACAF-CB51A8C2F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453313" y="4562635"/>
            <a:ext cx="948060" cy="4089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230208-FC47-3E4F-8E21-B2438B35F9B5}"/>
              </a:ext>
            </a:extLst>
          </p:cNvPr>
          <p:cNvSpPr txBox="1"/>
          <p:nvPr/>
        </p:nvSpPr>
        <p:spPr>
          <a:xfrm>
            <a:off x="1956611" y="5684136"/>
            <a:ext cx="474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Concentration</a:t>
            </a:r>
            <a:r>
              <a:rPr kumimoji="0" lang="en-GB" sz="2400" b="1" u="none" strike="noStrike" kern="1200" cap="none" spc="0" normalizeH="0" baseline="0" noProof="0">
                <a:ln>
                  <a:noFill/>
                </a:ln>
                <a:solidFill>
                  <a:srgbClr val="9594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2400" b="0" u="none" strike="noStrike" kern="1200" cap="none" spc="0" normalizeH="0" baseline="0" noProof="0">
                <a:ln>
                  <a:noFill/>
                </a:ln>
                <a:solidFill>
                  <a:srgbClr val="95948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principle (80%)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09D91C0-A463-451D-A849-456852D771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200000">
            <a:off x="6471535" y="4569831"/>
            <a:ext cx="914689" cy="39457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BC13B0D-7300-4495-B7DA-180C31574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2521986" y="4562637"/>
            <a:ext cx="948060" cy="4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30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45D0F-4B63-4C27-ADAA-4A65EE14E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301" y="2509778"/>
            <a:ext cx="10191531" cy="3447020"/>
          </a:xfrm>
        </p:spPr>
        <p:txBody>
          <a:bodyPr>
            <a:normAutofit/>
          </a:bodyPr>
          <a:lstStyle/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Research and Innovation </a:t>
            </a:r>
            <a:r>
              <a:rPr lang="en-US" sz="2000" dirty="0"/>
              <a:t>capacities, uptake of advanced technologies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Digitisation</a:t>
            </a:r>
            <a:r>
              <a:rPr lang="en-US" sz="2000" dirty="0"/>
              <a:t> for citizens, companies, research </a:t>
            </a:r>
            <a:r>
              <a:rPr lang="en-US" sz="2000" dirty="0" err="1"/>
              <a:t>organisations</a:t>
            </a:r>
            <a:r>
              <a:rPr lang="en-US" sz="2000" dirty="0"/>
              <a:t> and public authorities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Sustainable growth and </a:t>
            </a:r>
            <a:r>
              <a:rPr lang="en-US" sz="2000" b="1" dirty="0"/>
              <a:t>competitiveness of SMEs </a:t>
            </a:r>
            <a:r>
              <a:rPr lang="en-US" sz="2000" dirty="0"/>
              <a:t>and job creation in SMEs, including by productive investments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Skills</a:t>
            </a:r>
            <a:r>
              <a:rPr lang="en-US" sz="2000" dirty="0"/>
              <a:t> for smart </a:t>
            </a:r>
            <a:r>
              <a:rPr lang="en-US" sz="2000" dirty="0" err="1"/>
              <a:t>specialisation</a:t>
            </a:r>
            <a:r>
              <a:rPr lang="en-US" sz="2000" dirty="0"/>
              <a:t>, industrial transition &amp; entrepreneurship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Digital </a:t>
            </a:r>
            <a:r>
              <a:rPr lang="en-US" sz="2000" b="1" dirty="0"/>
              <a:t>connectivity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6802337-F2B0-4D16-875C-D26BFFE97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87588" y="494465"/>
            <a:ext cx="1737290" cy="158400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8E6FCF42-45D7-4D86-B4C4-4A86A006E007}"/>
              </a:ext>
            </a:extLst>
          </p:cNvPr>
          <p:cNvSpPr txBox="1">
            <a:spLocks/>
          </p:cNvSpPr>
          <p:nvPr/>
        </p:nvSpPr>
        <p:spPr>
          <a:xfrm>
            <a:off x="737301" y="673505"/>
            <a:ext cx="4213071" cy="61296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GB" b="0" dirty="0">
                <a:solidFill>
                  <a:srgbClr val="95948B"/>
                </a:solidFill>
              </a:rPr>
              <a:t>Insight into</a:t>
            </a:r>
            <a:r>
              <a:rPr lang="en-GB" dirty="0"/>
              <a:t> topics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F97522-E442-4C72-A58D-09CE09C16CC7}"/>
              </a:ext>
            </a:extLst>
          </p:cNvPr>
          <p:cNvSpPr txBox="1">
            <a:spLocks/>
          </p:cNvSpPr>
          <p:nvPr/>
        </p:nvSpPr>
        <p:spPr>
          <a:xfrm>
            <a:off x="9609537" y="1124424"/>
            <a:ext cx="1651596" cy="32408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GB" sz="2800" b="0" dirty="0">
                <a:solidFill>
                  <a:schemeClr val="bg1"/>
                </a:solidFill>
                <a:highlight>
                  <a:srgbClr val="000000"/>
                </a:highlight>
              </a:rPr>
              <a:t>Within 80%</a:t>
            </a:r>
            <a:endParaRPr lang="en-US" sz="28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69911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45D0F-4B63-4C27-ADAA-4A65EE14E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301" y="2281494"/>
            <a:ext cx="10301954" cy="4470412"/>
          </a:xfrm>
        </p:spPr>
        <p:txBody>
          <a:bodyPr>
            <a:normAutofit/>
          </a:bodyPr>
          <a:lstStyle/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Energy efficiency </a:t>
            </a:r>
            <a:r>
              <a:rPr lang="en-US" sz="2000" dirty="0"/>
              <a:t>and reduction of greenhouse emissions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Renewable energy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Smart energy systems</a:t>
            </a:r>
            <a:r>
              <a:rPr lang="en-US" sz="2000" dirty="0"/>
              <a:t>, grids and storage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Climate change </a:t>
            </a:r>
            <a:r>
              <a:rPr lang="en-US" sz="2000" dirty="0"/>
              <a:t>adaptation, disaster risk prevention, resilience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Access to </a:t>
            </a:r>
            <a:r>
              <a:rPr lang="en-US" sz="2000" b="1" dirty="0"/>
              <a:t>water</a:t>
            </a:r>
            <a:r>
              <a:rPr lang="en-US" sz="2000" dirty="0"/>
              <a:t> and sustainable water management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Circular and </a:t>
            </a:r>
            <a:r>
              <a:rPr lang="en-US" sz="2000" b="1" dirty="0"/>
              <a:t>resource efficient </a:t>
            </a:r>
            <a:r>
              <a:rPr lang="en-US" sz="2000" dirty="0"/>
              <a:t>economy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Protection and preservation of </a:t>
            </a:r>
            <a:r>
              <a:rPr lang="en-US" sz="2000" b="1" dirty="0"/>
              <a:t>nature and biodiversity</a:t>
            </a:r>
            <a:r>
              <a:rPr lang="en-US" sz="2000" dirty="0"/>
              <a:t>, green infrastructures, pollution reduction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Sustainable urban mobility </a:t>
            </a:r>
            <a:r>
              <a:rPr lang="en-US" sz="2000" dirty="0"/>
              <a:t>for zero carbon economy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90D8F9-E36C-42CE-9AE8-0E0A96B9B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82907" y="494466"/>
            <a:ext cx="1737291" cy="158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EA2C801-25FE-405D-B05C-69A6A5B7B78D}"/>
              </a:ext>
            </a:extLst>
          </p:cNvPr>
          <p:cNvSpPr txBox="1">
            <a:spLocks/>
          </p:cNvSpPr>
          <p:nvPr/>
        </p:nvSpPr>
        <p:spPr>
          <a:xfrm>
            <a:off x="737301" y="673505"/>
            <a:ext cx="4213071" cy="61296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GB" b="0" dirty="0">
                <a:solidFill>
                  <a:srgbClr val="95948B"/>
                </a:solidFill>
              </a:rPr>
              <a:t>Insight into</a:t>
            </a:r>
            <a:r>
              <a:rPr lang="en-GB" dirty="0"/>
              <a:t> topics</a:t>
            </a:r>
            <a:endParaRPr lang="en-US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738F0483-E05F-4686-A291-6A1B7447C7E7}"/>
              </a:ext>
            </a:extLst>
          </p:cNvPr>
          <p:cNvSpPr txBox="1">
            <a:spLocks/>
          </p:cNvSpPr>
          <p:nvPr/>
        </p:nvSpPr>
        <p:spPr>
          <a:xfrm>
            <a:off x="9609537" y="1124424"/>
            <a:ext cx="1651596" cy="32408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GB" sz="2800" b="0" dirty="0">
                <a:solidFill>
                  <a:schemeClr val="bg1"/>
                </a:solidFill>
                <a:highlight>
                  <a:srgbClr val="000000"/>
                </a:highlight>
              </a:rPr>
              <a:t>Within 80%</a:t>
            </a:r>
            <a:endParaRPr lang="en-US" sz="28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49431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45D0F-4B63-4C27-ADAA-4A65EE14E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301" y="2764563"/>
            <a:ext cx="9466317" cy="2426664"/>
          </a:xfrm>
        </p:spPr>
        <p:txBody>
          <a:bodyPr>
            <a:normAutofit/>
          </a:bodyPr>
          <a:lstStyle/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Effectiveness and inclusiveness of </a:t>
            </a:r>
            <a:r>
              <a:rPr lang="en-US" sz="2000" b="1" dirty="0" err="1"/>
              <a:t>labour</a:t>
            </a:r>
            <a:r>
              <a:rPr lang="en-US" sz="2000" b="1" dirty="0"/>
              <a:t> market</a:t>
            </a:r>
            <a:r>
              <a:rPr lang="en-US" sz="2000" dirty="0"/>
              <a:t>, access to quality employment, social economy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Equal access to </a:t>
            </a:r>
            <a:r>
              <a:rPr lang="en-US" sz="2000" b="1" dirty="0"/>
              <a:t>health care</a:t>
            </a:r>
            <a:r>
              <a:rPr lang="en-US" sz="2000" dirty="0"/>
              <a:t>, health systems resilience, family-based and community-based care</a:t>
            </a:r>
          </a:p>
          <a:p>
            <a:pPr marL="685800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Culture and tourism </a:t>
            </a:r>
            <a:r>
              <a:rPr lang="en-US" sz="2000" dirty="0"/>
              <a:t>for economic development, social inclusion and social innovation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A04A51B-3A0A-4010-9718-6C6C5E8E0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06643" y="494465"/>
            <a:ext cx="1737290" cy="1584000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4E851D97-7705-4F36-96A7-4C919C6990DD}"/>
              </a:ext>
            </a:extLst>
          </p:cNvPr>
          <p:cNvSpPr txBox="1">
            <a:spLocks/>
          </p:cNvSpPr>
          <p:nvPr/>
        </p:nvSpPr>
        <p:spPr>
          <a:xfrm>
            <a:off x="737301" y="673505"/>
            <a:ext cx="4213071" cy="61296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GB" b="0" dirty="0">
                <a:solidFill>
                  <a:srgbClr val="95948B"/>
                </a:solidFill>
              </a:rPr>
              <a:t>Insight into</a:t>
            </a:r>
            <a:r>
              <a:rPr lang="en-GB" dirty="0"/>
              <a:t> topics</a:t>
            </a:r>
            <a:endParaRPr lang="en-US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0B2C6D7F-F0B9-4CE3-86C2-50FA42892F95}"/>
              </a:ext>
            </a:extLst>
          </p:cNvPr>
          <p:cNvSpPr txBox="1">
            <a:spLocks/>
          </p:cNvSpPr>
          <p:nvPr/>
        </p:nvSpPr>
        <p:spPr>
          <a:xfrm>
            <a:off x="9609537" y="1124424"/>
            <a:ext cx="1651596" cy="32408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GB" sz="2800" b="0" dirty="0">
                <a:solidFill>
                  <a:schemeClr val="bg1"/>
                </a:solidFill>
                <a:highlight>
                  <a:srgbClr val="000000"/>
                </a:highlight>
              </a:rPr>
              <a:t>Within 80%</a:t>
            </a:r>
            <a:endParaRPr lang="en-US" sz="28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6677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8" y="758365"/>
            <a:ext cx="5561082" cy="631194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56C90E-0AE5-2D4A-9D1A-6ED70B0E74A8}"/>
              </a:ext>
            </a:extLst>
          </p:cNvPr>
          <p:cNvSpPr txBox="1"/>
          <p:nvPr/>
        </p:nvSpPr>
        <p:spPr>
          <a:xfrm>
            <a:off x="931391" y="1610228"/>
            <a:ext cx="9928593" cy="2203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Project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 &amp; activities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Partnership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requirements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Project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24AE008-B3F1-6B4D-8744-8B4C922FB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5125" y="4957645"/>
            <a:ext cx="4204319" cy="9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24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45D0F-4B63-4C27-ADAA-4A65EE14E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672" y="3157834"/>
            <a:ext cx="3865418" cy="3610098"/>
          </a:xfrm>
        </p:spPr>
        <p:txBody>
          <a:bodyPr>
            <a:normAutofit/>
          </a:bodyPr>
          <a:lstStyle/>
          <a:p>
            <a:pPr marL="358775" indent="-358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Accesses to </a:t>
            </a:r>
            <a:r>
              <a:rPr lang="en-US" sz="1800" b="1" dirty="0"/>
              <a:t>education, training </a:t>
            </a:r>
            <a:r>
              <a:rPr lang="en-US" sz="1800" dirty="0"/>
              <a:t>and lifelong learning, distance and on-line education and training</a:t>
            </a:r>
          </a:p>
          <a:p>
            <a:pPr marL="358775" indent="-358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Inclusion of </a:t>
            </a:r>
            <a:r>
              <a:rPr lang="en-US" sz="1800" b="1" dirty="0" err="1"/>
              <a:t>marginalised</a:t>
            </a:r>
            <a:r>
              <a:rPr lang="en-US" sz="1800" b="1" dirty="0"/>
              <a:t> communities</a:t>
            </a:r>
            <a:r>
              <a:rPr lang="en-US" sz="1800" dirty="0"/>
              <a:t>, low-income households and disadvantaged groups</a:t>
            </a:r>
          </a:p>
          <a:p>
            <a:pPr marL="358775" indent="-358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Socio-economic </a:t>
            </a:r>
            <a:r>
              <a:rPr lang="en-US" sz="1800" b="1" dirty="0"/>
              <a:t>integration</a:t>
            </a:r>
            <a:r>
              <a:rPr lang="en-US" sz="1800" dirty="0"/>
              <a:t> of third country nationals, including </a:t>
            </a:r>
            <a:r>
              <a:rPr lang="en-US" sz="1800" b="1" dirty="0"/>
              <a:t>migrants</a:t>
            </a:r>
          </a:p>
          <a:p>
            <a:pPr>
              <a:spcAft>
                <a:spcPts val="600"/>
              </a:spcAft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A04A51B-3A0A-4010-9718-6C6C5E8E0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70736" y="1429361"/>
            <a:ext cx="1737290" cy="1584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4172C95-A275-45EA-8C9F-02C10A6AB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227355" y="1429361"/>
            <a:ext cx="1737290" cy="1584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41A8862-811D-4CBE-A2DD-CBA374C529D1}"/>
              </a:ext>
            </a:extLst>
          </p:cNvPr>
          <p:cNvSpPr txBox="1">
            <a:spLocks/>
          </p:cNvSpPr>
          <p:nvPr/>
        </p:nvSpPr>
        <p:spPr>
          <a:xfrm>
            <a:off x="4163291" y="3156257"/>
            <a:ext cx="3865418" cy="3610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Climate resilient</a:t>
            </a:r>
            <a:r>
              <a:rPr lang="en-US" sz="1800" dirty="0"/>
              <a:t>, intelligent, secure, sustainable and intermodal </a:t>
            </a:r>
            <a:r>
              <a:rPr lang="en-US" sz="1800" b="1" dirty="0"/>
              <a:t>TEN-T</a:t>
            </a:r>
          </a:p>
          <a:p>
            <a:pPr marL="358775" indent="-358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Sustainable</a:t>
            </a:r>
            <a:r>
              <a:rPr lang="en-US" sz="1800" dirty="0"/>
              <a:t>, climate resilient, intelligent and intermodal </a:t>
            </a:r>
            <a:r>
              <a:rPr lang="en-US" sz="1800" b="1" dirty="0"/>
              <a:t>national, regional and local mobility</a:t>
            </a:r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F2E8E3-DE66-4B30-916B-0D94C698805E}"/>
              </a:ext>
            </a:extLst>
          </p:cNvPr>
          <p:cNvSpPr txBox="1">
            <a:spLocks/>
          </p:cNvSpPr>
          <p:nvPr/>
        </p:nvSpPr>
        <p:spPr>
          <a:xfrm>
            <a:off x="8229430" y="3156256"/>
            <a:ext cx="3865418" cy="361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aseline="0">
                <a:latin typeface="Open Sans" panose="020B0606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aseline="0">
                <a:latin typeface="Open Sans" panose="020B0606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aseline="0">
                <a:latin typeface="Open Sans" panose="020B0606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aseline="0">
                <a:latin typeface="Open Sans" panose="020B0606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58775" indent="-358775"/>
            <a:r>
              <a:rPr lang="en-GB" dirty="0"/>
              <a:t>Sustainable </a:t>
            </a:r>
            <a:r>
              <a:rPr lang="en-GB" b="1" dirty="0"/>
              <a:t>integrated territorial development</a:t>
            </a:r>
            <a:r>
              <a:rPr lang="en-GB" dirty="0"/>
              <a:t>, culture, natural heritage, sustainable tourism and security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D2C979B-CB01-4161-A8C0-C51C16A7E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83974" y="1429361"/>
            <a:ext cx="1737290" cy="1584000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7F780068-4CDB-4895-8BED-93E5A38637CC}"/>
              </a:ext>
            </a:extLst>
          </p:cNvPr>
          <p:cNvSpPr txBox="1">
            <a:spLocks/>
          </p:cNvSpPr>
          <p:nvPr/>
        </p:nvSpPr>
        <p:spPr>
          <a:xfrm>
            <a:off x="737301" y="673505"/>
            <a:ext cx="4213071" cy="61296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GB" b="0" dirty="0">
                <a:solidFill>
                  <a:srgbClr val="95948B"/>
                </a:solidFill>
              </a:rPr>
              <a:t>Insight into</a:t>
            </a:r>
            <a:r>
              <a:rPr lang="en-GB" dirty="0"/>
              <a:t>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88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45D0F-4B63-4C27-ADAA-4A65EE14E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301" y="2424058"/>
            <a:ext cx="10324564" cy="335873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‘Non-thematic’ topics </a:t>
            </a:r>
            <a:r>
              <a:rPr lang="en-US" sz="2000" dirty="0"/>
              <a:t>related to implementation of regional development policies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For example: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evaluating and monitoring public intervention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management of public procurement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management of state aid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management of financial instruments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6B58950-B340-4B19-B772-95A2568CA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41630" y="494466"/>
            <a:ext cx="1737291" cy="158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1BD63A5-F80A-4C2D-A73C-731BEB6C39E2}"/>
              </a:ext>
            </a:extLst>
          </p:cNvPr>
          <p:cNvSpPr txBox="1">
            <a:spLocks/>
          </p:cNvSpPr>
          <p:nvPr/>
        </p:nvSpPr>
        <p:spPr>
          <a:xfrm>
            <a:off x="737301" y="673505"/>
            <a:ext cx="4213071" cy="61296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GB" b="0" dirty="0">
                <a:solidFill>
                  <a:srgbClr val="95948B"/>
                </a:solidFill>
              </a:rPr>
              <a:t>Insight into</a:t>
            </a:r>
            <a:r>
              <a:rPr lang="en-GB" dirty="0"/>
              <a:t>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61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ooking at a wall of pictures&#10;&#10;Description automatically generated with low confidence">
            <a:extLst>
              <a:ext uri="{FF2B5EF4-FFF2-40B4-BE49-F238E27FC236}">
                <a16:creationId xmlns:a16="http://schemas.microsoft.com/office/drawing/2014/main" id="{C5E3BD23-640B-4AF4-9927-08F9C937DE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822" y="2591418"/>
            <a:ext cx="7222177" cy="406177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77BDBA-AD6A-4066-AA40-42FFD8F2B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831" y="17001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0" dirty="0"/>
              <a:t>What is the </a:t>
            </a:r>
            <a:r>
              <a:rPr lang="en-US" b="0" dirty="0">
                <a:solidFill>
                  <a:schemeClr val="bg1"/>
                </a:solidFill>
                <a:highlight>
                  <a:srgbClr val="000000"/>
                </a:highlight>
              </a:rPr>
              <a:t>added value</a:t>
            </a:r>
            <a:r>
              <a:rPr lang="en-US" b="0" dirty="0"/>
              <a:t> of your project?</a:t>
            </a:r>
          </a:p>
          <a:p>
            <a:pPr marL="0" indent="0">
              <a:lnSpc>
                <a:spcPct val="150000"/>
              </a:lnSpc>
              <a:buNone/>
            </a:pPr>
            <a:endParaRPr lang="en-US" b="0" dirty="0"/>
          </a:p>
          <a:p>
            <a:pPr marL="0" indent="0">
              <a:lnSpc>
                <a:spcPct val="150000"/>
              </a:lnSpc>
              <a:buNone/>
            </a:pPr>
            <a:endParaRPr lang="en-US" b="0" dirty="0"/>
          </a:p>
          <a:p>
            <a:pPr marL="0" indent="0">
              <a:lnSpc>
                <a:spcPct val="150000"/>
              </a:lnSpc>
              <a:buNone/>
            </a:pPr>
            <a:endParaRPr lang="en-US" b="0" dirty="0"/>
          </a:p>
          <a:p>
            <a:pPr marL="0" indent="0">
              <a:lnSpc>
                <a:spcPct val="150000"/>
              </a:lnSpc>
              <a:buNone/>
            </a:pPr>
            <a:r>
              <a:rPr lang="en-US" b="0" dirty="0"/>
              <a:t>Remember to check: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0" dirty="0">
                <a:highlight>
                  <a:srgbClr val="000000"/>
                </a:highlight>
                <a:hlinkClick r:id="rId3"/>
              </a:rPr>
              <a:t>www.interregeurope.eu/approved-projects</a:t>
            </a:r>
            <a:r>
              <a:rPr lang="en-US" b="0" dirty="0">
                <a:highlight>
                  <a:srgbClr val="000000"/>
                </a:highlight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97FA30-6B65-498F-BF20-441A8645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</a:t>
            </a:r>
            <a:r>
              <a:rPr lang="en-US" b="0" dirty="0">
                <a:solidFill>
                  <a:srgbClr val="95948B"/>
                </a:solidFill>
              </a:rPr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4061401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EBA4241A-C9F8-4B70-A643-0F59DAB6F0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411" y="0"/>
            <a:ext cx="6120334" cy="649287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1687336-2ABE-47ED-849A-16CE330CF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42545" y="1509713"/>
            <a:ext cx="523875" cy="7905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3302C3F-90B6-484E-A591-441FD73E0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20315" y="1977015"/>
            <a:ext cx="523875" cy="79057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3DA29BA-E52B-4268-833B-B7F92DB90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062341" y="3750434"/>
            <a:ext cx="523875" cy="79057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45985D8-66C8-4CFA-8955-646EF1A84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607155" y="5532318"/>
            <a:ext cx="523875" cy="79057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7A0571-3BE9-4B00-BDF4-13E859B0A3C1}"/>
              </a:ext>
            </a:extLst>
          </p:cNvPr>
          <p:cNvSpPr txBox="1">
            <a:spLocks/>
          </p:cNvSpPr>
          <p:nvPr/>
        </p:nvSpPr>
        <p:spPr>
          <a:xfrm>
            <a:off x="655983" y="2066165"/>
            <a:ext cx="6309739" cy="16842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985B95-15F8-4883-A8C9-25D361C4E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Four areas </a:t>
            </a:r>
            <a:r>
              <a:rPr lang="en-GB" b="0" dirty="0"/>
              <a:t>to be covered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DEE2D-42B1-44CC-98E5-4768F6B0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0" dirty="0">
                <a:solidFill>
                  <a:srgbClr val="95948B"/>
                </a:solidFill>
              </a:rPr>
              <a:t>Geographical</a:t>
            </a:r>
            <a:r>
              <a:rPr lang="en-US" dirty="0"/>
              <a:t> coverage</a:t>
            </a:r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585F9228-1402-4B81-B61C-0D4D0FC147A1}"/>
              </a:ext>
            </a:extLst>
          </p:cNvPr>
          <p:cNvGraphicFramePr>
            <a:graphicFrameLocks noGrp="1"/>
          </p:cNvGraphicFramePr>
          <p:nvPr/>
        </p:nvGraphicFramePr>
        <p:xfrm>
          <a:off x="655983" y="3088392"/>
          <a:ext cx="5204056" cy="2659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3702">
                  <a:extLst>
                    <a:ext uri="{9D8B030D-6E8A-4147-A177-3AD203B41FA5}">
                      <a16:colId xmlns:a16="http://schemas.microsoft.com/office/drawing/2014/main" val="141290200"/>
                    </a:ext>
                  </a:extLst>
                </a:gridCol>
                <a:gridCol w="3770354">
                  <a:extLst>
                    <a:ext uri="{9D8B030D-6E8A-4147-A177-3AD203B41FA5}">
                      <a16:colId xmlns:a16="http://schemas.microsoft.com/office/drawing/2014/main" val="2939455570"/>
                    </a:ext>
                  </a:extLst>
                </a:gridCol>
              </a:tblGrid>
              <a:tr h="525777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Geographical areas</a:t>
                      </a:r>
                    </a:p>
                  </a:txBody>
                  <a:tcPr marL="105155" marR="105155" marT="52578" marB="5257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Countries covered</a:t>
                      </a:r>
                    </a:p>
                  </a:txBody>
                  <a:tcPr marL="105155" marR="105155" marT="52578" marB="5257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832409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North</a:t>
                      </a:r>
                    </a:p>
                  </a:txBody>
                  <a:tcPr marL="105155" marR="105155" marT="52578" marB="52578" anchor="ctr">
                    <a:solidFill>
                      <a:srgbClr val="8C8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Denmark, Estonia, Finland, Germany, Latvia, Lithuania, Norway, Sweden</a:t>
                      </a:r>
                    </a:p>
                  </a:txBody>
                  <a:tcPr marL="105155" marR="105155" marT="52578" marB="52578"/>
                </a:tc>
                <a:extLst>
                  <a:ext uri="{0D108BD9-81ED-4DB2-BD59-A6C34878D82A}">
                    <a16:rowId xmlns:a16="http://schemas.microsoft.com/office/drawing/2014/main" val="1814939861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East</a:t>
                      </a:r>
                    </a:p>
                  </a:txBody>
                  <a:tcPr marL="105155" marR="105155" marT="52578" marB="52578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Austria, Bulgaria, Czech Republic, Hungary, Poland, Romania, Slovakia, Slovenia</a:t>
                      </a:r>
                    </a:p>
                  </a:txBody>
                  <a:tcPr marL="105155" marR="105155" marT="52578" marB="52578"/>
                </a:tc>
                <a:extLst>
                  <a:ext uri="{0D108BD9-81ED-4DB2-BD59-A6C34878D82A}">
                    <a16:rowId xmlns:a16="http://schemas.microsoft.com/office/drawing/2014/main" val="3067173913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South</a:t>
                      </a:r>
                    </a:p>
                  </a:txBody>
                  <a:tcPr marL="105155" marR="105155" marT="52578" marB="52578" anchor="ctr">
                    <a:solidFill>
                      <a:srgbClr val="C5C5C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Croatia, Cyprus, Greece, Italy, Malta, Portugal, Spain</a:t>
                      </a:r>
                    </a:p>
                  </a:txBody>
                  <a:tcPr marL="105155" marR="105155" marT="52578" marB="52578"/>
                </a:tc>
                <a:extLst>
                  <a:ext uri="{0D108BD9-81ED-4DB2-BD59-A6C34878D82A}">
                    <a16:rowId xmlns:a16="http://schemas.microsoft.com/office/drawing/2014/main" val="2551827597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West</a:t>
                      </a:r>
                    </a:p>
                  </a:txBody>
                  <a:tcPr marL="105155" marR="105155" marT="52578" marB="5257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Belgium, France, Ireland, Luxembourg, Netherlands, Switzerland</a:t>
                      </a:r>
                    </a:p>
                  </a:txBody>
                  <a:tcPr marL="105155" marR="105155" marT="52578" marB="52578"/>
                </a:tc>
                <a:extLst>
                  <a:ext uri="{0D108BD9-81ED-4DB2-BD59-A6C34878D82A}">
                    <a16:rowId xmlns:a16="http://schemas.microsoft.com/office/drawing/2014/main" val="736315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1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4DFF1E60-09E3-AD4F-8F1A-B8C5F1BDC6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66489" y="5990555"/>
            <a:ext cx="3263900" cy="20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C5FAA6-907C-0445-85C3-8E4CDB3D2AB1}"/>
              </a:ext>
            </a:extLst>
          </p:cNvPr>
          <p:cNvSpPr txBox="1"/>
          <p:nvPr/>
        </p:nvSpPr>
        <p:spPr>
          <a:xfrm>
            <a:off x="4140431" y="1797344"/>
            <a:ext cx="4627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for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1B920-B94F-5744-8313-EEC35A83ADD4}"/>
              </a:ext>
            </a:extLst>
          </p:cNvPr>
          <p:cNvSpPr txBox="1"/>
          <p:nvPr/>
        </p:nvSpPr>
        <p:spPr>
          <a:xfrm>
            <a:off x="6421874" y="776471"/>
            <a:ext cx="26480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0000" b="1" spc="-300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GB" sz="30000" b="1" spc="-300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93902A0-3BAF-2F44-A2DC-6A51C119F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5125" y="4957645"/>
            <a:ext cx="4204319" cy="9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5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BEF00A4-3153-0A48-85C3-BDB5EDB1B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2A00B84-23DD-9249-A9FA-CB26CD020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95152" y="3967461"/>
            <a:ext cx="3263900" cy="203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88A5E43-A7A4-814A-9603-074861BEF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5977" y="649434"/>
            <a:ext cx="5991901" cy="1308576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F3F5F398-BF7F-44CA-AE23-8C62E1E075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1455" y="312916"/>
            <a:ext cx="5231818" cy="56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DA8136-7DD0-3744-8069-95A93C0E51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638C7-CA31-3849-95C8-200408835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6172" y="2288455"/>
            <a:ext cx="7200000" cy="2880000"/>
          </a:xfrm>
        </p:spPr>
        <p:txBody>
          <a:bodyPr/>
          <a:lstStyle/>
          <a:p>
            <a:r>
              <a:rPr lang="en-GB" dirty="0">
                <a:solidFill>
                  <a:srgbClr val="95948B"/>
                </a:solidFill>
              </a:rPr>
              <a:t>Project</a:t>
            </a:r>
          </a:p>
          <a:p>
            <a:r>
              <a:rPr lang="en-GB" b="1" dirty="0"/>
              <a:t>objectives &amp;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3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B017B6A-BBE3-4279-A82B-F1E3B04B2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53499" y="2227900"/>
            <a:ext cx="6435180" cy="43825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D3E2E-72A0-4C49-BFCA-5F760727A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b="0" dirty="0"/>
              <a:t>Improve the </a:t>
            </a:r>
            <a:r>
              <a:rPr lang="en-GB" dirty="0"/>
              <a:t>policy instruments </a:t>
            </a:r>
            <a:r>
              <a:rPr lang="en-GB" b="0" dirty="0"/>
              <a:t>of the participating regions</a:t>
            </a:r>
          </a:p>
          <a:p>
            <a:pPr marL="342900" lvl="1" indent="-342900">
              <a:lnSpc>
                <a:spcPct val="100000"/>
              </a:lnSpc>
              <a:spcBef>
                <a:spcPts val="3000"/>
              </a:spcBef>
            </a:pPr>
            <a:r>
              <a:rPr lang="en-GB" dirty="0"/>
              <a:t>Public interventions at local, regional or even national levels can be addressed</a:t>
            </a:r>
          </a:p>
          <a:p>
            <a:pPr marL="342900" lvl="1" indent="-342900">
              <a:lnSpc>
                <a:spcPct val="100000"/>
              </a:lnSpc>
              <a:spcBef>
                <a:spcPts val="3000"/>
              </a:spcBef>
            </a:pPr>
            <a:r>
              <a:rPr lang="en-GB" dirty="0"/>
              <a:t>But at least </a:t>
            </a:r>
            <a:r>
              <a:rPr lang="en-GB" b="1" dirty="0"/>
              <a:t>one</a:t>
            </a:r>
            <a:r>
              <a:rPr lang="en-GB" dirty="0"/>
              <a:t> policy instrument per project must be an 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</a:rPr>
              <a:t>     </a:t>
            </a:r>
            <a:r>
              <a:rPr lang="en-GB" b="1" dirty="0">
                <a:solidFill>
                  <a:schemeClr val="bg1"/>
                </a:solidFill>
                <a:highlight>
                  <a:srgbClr val="000000"/>
                </a:highlight>
              </a:rPr>
              <a:t>Investment for jobs and growth goal programme</a:t>
            </a:r>
            <a:endParaRPr lang="en-US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5427F-40A8-4F54-A961-9E0D0281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rgbClr val="95948B"/>
                </a:solidFill>
              </a:rPr>
              <a:t>Project </a:t>
            </a:r>
            <a:r>
              <a:rPr lang="en-US" dirty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56237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95C16D-ECFA-46BD-9313-099D9D1C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GB" b="0" dirty="0"/>
              <a:t>Exchange of experience &amp; </a:t>
            </a:r>
            <a:r>
              <a:rPr lang="en-GB" dirty="0"/>
              <a:t>capacity building </a:t>
            </a:r>
            <a:r>
              <a:rPr lang="en-GB" b="0" dirty="0"/>
              <a:t>through identification and transfer of </a:t>
            </a:r>
            <a:r>
              <a:rPr lang="en-GB" dirty="0"/>
              <a:t>good practices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GB" dirty="0"/>
              <a:t>Pilot actions </a:t>
            </a:r>
            <a:r>
              <a:rPr lang="en-GB" b="0" dirty="0"/>
              <a:t>possible from the start of the project or at mid-term (but maximum one per policy instrument)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206DB5-5AFC-4131-8F60-0267394E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0" dirty="0">
                <a:solidFill>
                  <a:srgbClr val="95948B"/>
                </a:solidFill>
              </a:rPr>
              <a:t>Project</a:t>
            </a:r>
            <a:r>
              <a:rPr lang="en-GB" dirty="0"/>
              <a:t> activities</a:t>
            </a:r>
          </a:p>
        </p:txBody>
      </p:sp>
    </p:spTree>
    <p:extLst>
      <p:ext uri="{BB962C8B-B14F-4D97-AF65-F5344CB8AC3E}">
        <p14:creationId xmlns:p14="http://schemas.microsoft.com/office/powerpoint/2010/main" val="287371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2ECB0D-01A7-40A6-B760-43E3CF691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0" dirty="0">
                <a:solidFill>
                  <a:srgbClr val="95948B"/>
                </a:solidFill>
              </a:rPr>
              <a:t>What is a </a:t>
            </a:r>
            <a:r>
              <a:rPr lang="en-GB" sz="3600" b="1" dirty="0">
                <a:ea typeface="Open Sans" panose="020B0606030504020204" pitchFamily="34" charset="0"/>
                <a:cs typeface="Open Sans" panose="020B0606030504020204" pitchFamily="34" charset="0"/>
              </a:rPr>
              <a:t>good practice</a:t>
            </a:r>
            <a:endParaRPr lang="en-US" sz="3600" b="0" dirty="0">
              <a:solidFill>
                <a:srgbClr val="95948B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603D6D-4CBA-4D6E-96E0-1169F23A7B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7" y="1989000"/>
            <a:ext cx="3152779" cy="2814569"/>
          </a:xfrm>
        </p:spPr>
        <p:txBody>
          <a:bodyPr/>
          <a:lstStyle/>
          <a:p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CCD76-086E-41CA-AB31-CDBAFFDA18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58836" y="1988999"/>
            <a:ext cx="8194963" cy="428710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policy-related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initiative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Proved to be 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successful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 region 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</a:t>
            </a: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 of inspiration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other regions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0D326F7-12ED-47B6-9DD0-DFBD19C0998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pPr marL="0" indent="0">
              <a:lnSpc>
                <a:spcPct val="15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719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3C5B-D07E-4968-9CA3-BA7EDC11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0" dirty="0">
                <a:solidFill>
                  <a:srgbClr val="95948B"/>
                </a:solidFill>
              </a:rPr>
              <a:t>Example of a </a:t>
            </a:r>
            <a:r>
              <a:rPr lang="en-GB" sz="3600" b="1" dirty="0">
                <a:ea typeface="Open Sans" panose="020B0606030504020204" pitchFamily="34" charset="0"/>
                <a:cs typeface="Open Sans" panose="020B0606030504020204" pitchFamily="34" charset="0"/>
              </a:rPr>
              <a:t>good practice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5621C-2D20-4E94-9668-00F5337EB7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95699" y="1645444"/>
            <a:ext cx="8194963" cy="4287109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>
                <a:latin typeface="Open Sans"/>
                <a:ea typeface="Open Sans"/>
                <a:cs typeface="Open Sans"/>
              </a:rPr>
              <a:t>Methodology for safe routes to schools. </a:t>
            </a:r>
            <a:endParaRPr lang="en-US" sz="2400" b="1" dirty="0">
              <a:latin typeface="Open Sans"/>
              <a:ea typeface="Open Sans"/>
              <a:cs typeface="Open Sans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Open Sans"/>
                <a:ea typeface="Open Sans"/>
                <a:cs typeface="Open Sans"/>
              </a:rPr>
              <a:t>This good practice (Municipality of Girona) is about </a:t>
            </a:r>
            <a:r>
              <a:rPr lang="en-US" sz="2400" b="1" dirty="0">
                <a:latin typeface="Open Sans"/>
                <a:ea typeface="Open Sans"/>
                <a:cs typeface="Open Sans"/>
              </a:rPr>
              <a:t>encouraging the use of active transport </a:t>
            </a:r>
            <a:r>
              <a:rPr lang="en-US" sz="2400" dirty="0">
                <a:latin typeface="Open Sans"/>
                <a:ea typeface="Open Sans"/>
                <a:cs typeface="Open Sans"/>
              </a:rPr>
              <a:t>(cycling, walking) </a:t>
            </a:r>
            <a:r>
              <a:rPr lang="en-GB" sz="2400" dirty="0">
                <a:latin typeface="Open Sans"/>
                <a:ea typeface="Open Sans"/>
                <a:cs typeface="Open Sans"/>
              </a:rPr>
              <a:t>by children and their parents as a good way of setting life-long behaviour.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GB" sz="2400" dirty="0">
                <a:latin typeface="Open Sans"/>
                <a:ea typeface="Open Sans"/>
                <a:cs typeface="Open Sans"/>
              </a:rPr>
              <a:t>To be successful, parents need to be sure that their children will be safe and need to be encouraged also to change their own behaviour. This methodology for determining safe routes to schools – bring together stakeholders (parents, schools, municipalities); evaluate current behaviour and determine which routes are mostly used and plan interventions to improve safety. </a:t>
            </a:r>
            <a:endParaRPr lang="en-US" sz="1600" dirty="0">
              <a:latin typeface="Open Sans"/>
              <a:ea typeface="Open Sans"/>
              <a:cs typeface="Open San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905127-AD59-4E98-9F0E-296DD20DFD1C}"/>
              </a:ext>
            </a:extLst>
          </p:cNvPr>
          <p:cNvGrpSpPr/>
          <p:nvPr/>
        </p:nvGrpSpPr>
        <p:grpSpPr>
          <a:xfrm>
            <a:off x="654860" y="1690688"/>
            <a:ext cx="2052525" cy="1800000"/>
            <a:chOff x="556184" y="1988999"/>
            <a:chExt cx="2052525" cy="1800000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F4B9505-E836-4F65-8958-2419A95A5A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184" y="1988999"/>
              <a:ext cx="2052525" cy="1800000"/>
            </a:xfrm>
            <a:custGeom>
              <a:avLst/>
              <a:gdLst>
                <a:gd name="connsiteX0" fmla="*/ 256493 w 942905"/>
                <a:gd name="connsiteY0" fmla="*/ 826898 h 826898"/>
                <a:gd name="connsiteX1" fmla="*/ 220656 w 942905"/>
                <a:gd name="connsiteY1" fmla="*/ 806273 h 826898"/>
                <a:gd name="connsiteX2" fmla="*/ 5448 w 942905"/>
                <a:gd name="connsiteY2" fmla="*/ 434075 h 826898"/>
                <a:gd name="connsiteX3" fmla="*/ 5448 w 942905"/>
                <a:gd name="connsiteY3" fmla="*/ 392824 h 826898"/>
                <a:gd name="connsiteX4" fmla="*/ 220656 w 942905"/>
                <a:gd name="connsiteY4" fmla="*/ 20625 h 826898"/>
                <a:gd name="connsiteX5" fmla="*/ 256493 w 942905"/>
                <a:gd name="connsiteY5" fmla="*/ 0 h 826898"/>
                <a:gd name="connsiteX6" fmla="*/ 686816 w 942905"/>
                <a:gd name="connsiteY6" fmla="*/ 0 h 826898"/>
                <a:gd name="connsiteX7" fmla="*/ 722558 w 942905"/>
                <a:gd name="connsiteY7" fmla="*/ 20625 h 826898"/>
                <a:gd name="connsiteX8" fmla="*/ 937389 w 942905"/>
                <a:gd name="connsiteY8" fmla="*/ 392824 h 826898"/>
                <a:gd name="connsiteX9" fmla="*/ 937389 w 942905"/>
                <a:gd name="connsiteY9" fmla="*/ 434075 h 826898"/>
                <a:gd name="connsiteX10" fmla="*/ 722558 w 942905"/>
                <a:gd name="connsiteY10" fmla="*/ 806273 h 826898"/>
                <a:gd name="connsiteX11" fmla="*/ 686816 w 942905"/>
                <a:gd name="connsiteY11" fmla="*/ 826898 h 82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2905" h="826898">
                  <a:moveTo>
                    <a:pt x="256493" y="826898"/>
                  </a:moveTo>
                  <a:cubicBezTo>
                    <a:pt x="241723" y="826882"/>
                    <a:pt x="228075" y="819028"/>
                    <a:pt x="220656" y="806273"/>
                  </a:cubicBezTo>
                  <a:lnTo>
                    <a:pt x="5448" y="434075"/>
                  </a:lnTo>
                  <a:cubicBezTo>
                    <a:pt x="-1816" y="421281"/>
                    <a:pt x="-1816" y="405617"/>
                    <a:pt x="5448" y="392824"/>
                  </a:cubicBezTo>
                  <a:lnTo>
                    <a:pt x="220656" y="20625"/>
                  </a:lnTo>
                  <a:cubicBezTo>
                    <a:pt x="228075" y="7871"/>
                    <a:pt x="241723" y="16"/>
                    <a:pt x="256493" y="0"/>
                  </a:cubicBezTo>
                  <a:lnTo>
                    <a:pt x="686816" y="0"/>
                  </a:lnTo>
                  <a:cubicBezTo>
                    <a:pt x="701557" y="30"/>
                    <a:pt x="715171" y="7886"/>
                    <a:pt x="722558" y="20625"/>
                  </a:cubicBezTo>
                  <a:lnTo>
                    <a:pt x="937389" y="392824"/>
                  </a:lnTo>
                  <a:cubicBezTo>
                    <a:pt x="944745" y="405592"/>
                    <a:pt x="944745" y="421307"/>
                    <a:pt x="937389" y="434075"/>
                  </a:cubicBezTo>
                  <a:lnTo>
                    <a:pt x="722558" y="806273"/>
                  </a:lnTo>
                  <a:cubicBezTo>
                    <a:pt x="715171" y="819013"/>
                    <a:pt x="701557" y="826868"/>
                    <a:pt x="686816" y="826898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LU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5A4388-E543-402A-BC55-B70D240CD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766" y="2394544"/>
              <a:ext cx="1332612" cy="953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20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2ECB0D-01A7-40A6-B760-43E3CF691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0" dirty="0">
                <a:solidFill>
                  <a:srgbClr val="95948B"/>
                </a:solidFill>
              </a:rPr>
              <a:t>What is a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pilot action</a:t>
            </a:r>
            <a:endParaRPr lang="en-US" sz="3600" b="0" dirty="0">
              <a:solidFill>
                <a:srgbClr val="95948B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603D6D-4CBA-4D6E-96E0-1169F23A7B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7" y="1989000"/>
            <a:ext cx="3152779" cy="2814569"/>
          </a:xfrm>
        </p:spPr>
        <p:txBody>
          <a:bodyPr/>
          <a:lstStyle/>
          <a:p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CCD76-086E-41CA-AB31-CDBAFFDA18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58836" y="1988999"/>
            <a:ext cx="8194963" cy="42871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 b="1" dirty="0">
                <a:latin typeface="Open Sans"/>
                <a:ea typeface="Open Sans"/>
                <a:cs typeface="Open Sans"/>
              </a:rPr>
              <a:t>Implementation-related</a:t>
            </a:r>
            <a:r>
              <a:rPr lang="en-GB" dirty="0">
                <a:latin typeface="Open Sans"/>
                <a:ea typeface="Open Sans"/>
                <a:cs typeface="Open Sans"/>
              </a:rPr>
              <a:t> activities dedicated to </a:t>
            </a:r>
            <a:r>
              <a:rPr lang="en-GB" b="1" dirty="0">
                <a:latin typeface="Open Sans"/>
                <a:ea typeface="Open Sans"/>
                <a:cs typeface="Open Sans"/>
              </a:rPr>
              <a:t>testing </a:t>
            </a:r>
            <a:r>
              <a:rPr lang="en-GB" dirty="0">
                <a:latin typeface="Open Sans"/>
                <a:ea typeface="Open Sans"/>
                <a:cs typeface="Open Sans"/>
              </a:rPr>
              <a:t>a new public intervention approach. </a:t>
            </a:r>
            <a:endParaRPr lang="en-GB" b="0" dirty="0"/>
          </a:p>
          <a:p>
            <a:pPr marL="0" indent="0">
              <a:lnSpc>
                <a:spcPct val="150000"/>
              </a:lnSpc>
              <a:buNone/>
            </a:pPr>
            <a:r>
              <a:rPr lang="en-GB" b="0" dirty="0"/>
              <a:t>Possible only under certain conditions:</a:t>
            </a:r>
          </a:p>
          <a:p>
            <a:pPr marL="1143000" lvl="1" indent="-457200">
              <a:lnSpc>
                <a:spcPct val="150000"/>
              </a:lnSpc>
            </a:pPr>
            <a:r>
              <a:rPr lang="en-GB" b="0" dirty="0"/>
              <a:t>Clear contribution to policy improvements</a:t>
            </a:r>
          </a:p>
          <a:p>
            <a:pPr marL="1143000" lvl="1" indent="-457200">
              <a:lnSpc>
                <a:spcPct val="150000"/>
              </a:lnSpc>
            </a:pPr>
            <a:r>
              <a:rPr lang="en-GB" b="0" dirty="0"/>
              <a:t>Clear interregional &amp; testing character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0D326F7-12ED-47B6-9DD0-DFBD19C0998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pPr marL="0" indent="0">
              <a:lnSpc>
                <a:spcPct val="15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710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686C102-76A2-EC43-B51C-3B5532159C73}" vid="{FE46D899-EEC1-8E47-A2F7-B1BF46302C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C6ADC74A8C2F45A4DA3244830DBBF0" ma:contentTypeVersion="1" ma:contentTypeDescription="Crear nuevo documento." ma:contentTypeScope="" ma:versionID="74b372d6387b91a0fe5383f83963156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B6E8EB-CEF1-4DB7-95C5-514534A42ECF}"/>
</file>

<file path=customXml/itemProps2.xml><?xml version="1.0" encoding="utf-8"?>
<ds:datastoreItem xmlns:ds="http://schemas.openxmlformats.org/officeDocument/2006/customXml" ds:itemID="{2491BAB6-1CED-487B-B481-2FB954C31BE3}"/>
</file>

<file path=customXml/itemProps3.xml><?xml version="1.0" encoding="utf-8"?>
<ds:datastoreItem xmlns:ds="http://schemas.openxmlformats.org/officeDocument/2006/customXml" ds:itemID="{D3BF81F7-80AB-49A0-B2F5-F3F5EB8D0893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</Template>
  <TotalTime>43</TotalTime>
  <Words>1415</Words>
  <Application>Microsoft Office PowerPoint</Application>
  <PresentationFormat>Panorámica</PresentationFormat>
  <Paragraphs>226</Paragraphs>
  <Slides>35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Arial,Sans-Serif</vt:lpstr>
      <vt:lpstr>Calibri</vt:lpstr>
      <vt:lpstr>Open Sans</vt:lpstr>
      <vt:lpstr>Open Sans Semibold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Project objective</vt:lpstr>
      <vt:lpstr>Project activities</vt:lpstr>
      <vt:lpstr>What is a good practice</vt:lpstr>
      <vt:lpstr>Example of a good practice</vt:lpstr>
      <vt:lpstr>What is a pilot action</vt:lpstr>
      <vt:lpstr>Example of a pilot action</vt:lpstr>
      <vt:lpstr>Implementation of activities</vt:lpstr>
      <vt:lpstr>Implementation of activities</vt:lpstr>
      <vt:lpstr>Presentación de PowerPoint</vt:lpstr>
      <vt:lpstr>Who is eligible?</vt:lpstr>
      <vt:lpstr>Policy relevance of partnership </vt:lpstr>
      <vt:lpstr>What is an associated policy​ authority</vt:lpstr>
      <vt:lpstr>Geographical coverage</vt:lpstr>
      <vt:lpstr>Presentación de PowerPoint</vt:lpstr>
      <vt:lpstr>Co-financing rates</vt:lpstr>
      <vt:lpstr>Simplified financial rules</vt:lpstr>
      <vt:lpstr>Presentación de PowerPoint</vt:lpstr>
      <vt:lpstr>Presentación de PowerPoint</vt:lpstr>
      <vt:lpstr>Presentación de PowerPoint</vt:lpstr>
      <vt:lpstr>Timing of the call</vt:lpstr>
      <vt:lpstr>Budget for the first call</vt:lpstr>
      <vt:lpstr>Topics of  the call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Innovative character</vt:lpstr>
      <vt:lpstr>Geographical coverage</vt:lpstr>
      <vt:lpstr>Presentación de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POLASKOVA</dc:creator>
  <cp:lastModifiedBy>SGCTE</cp:lastModifiedBy>
  <cp:revision>8</cp:revision>
  <dcterms:created xsi:type="dcterms:W3CDTF">2022-01-27T16:35:45Z</dcterms:created>
  <dcterms:modified xsi:type="dcterms:W3CDTF">2022-03-21T08:44:12Z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0x010100AAC6ADC74A8C2F45A4DA3244830DBBF0</vt:lpwstr>
  </property>
</Properties>
</file>