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1000" r:id="rId6"/>
    <p:sldId id="266" r:id="rId7"/>
    <p:sldId id="963" r:id="rId8"/>
    <p:sldId id="973" r:id="rId9"/>
    <p:sldId id="985" r:id="rId10"/>
    <p:sldId id="967" r:id="rId11"/>
    <p:sldId id="997" r:id="rId12"/>
    <p:sldId id="1001" r:id="rId13"/>
    <p:sldId id="998" r:id="rId14"/>
    <p:sldId id="969" r:id="rId15"/>
    <p:sldId id="302" r:id="rId16"/>
    <p:sldId id="999" r:id="rId17"/>
    <p:sldId id="995" r:id="rId18"/>
    <p:sldId id="279" r:id="rId19"/>
    <p:sldId id="296"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48B"/>
    <a:srgbClr val="797769"/>
    <a:srgbClr val="CECBBD"/>
    <a:srgbClr val="DAD7D0"/>
    <a:srgbClr val="154194"/>
    <a:srgbClr val="EB5C62"/>
    <a:srgbClr val="E31D44"/>
    <a:srgbClr val="009FE4"/>
    <a:srgbClr val="F39200"/>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130E2-0D5E-49E6-BA85-CE5DE9B67E06}" v="5" dt="2022-03-07T14:44:24.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o CAMACHO" userId="02ce6379-7bf1-4377-959c-4c46b8e83ab1" providerId="ADAL" clId="{F1317031-652D-4540-8CE5-A2CECFB93A9D}"/>
    <pc:docChg chg="undo custSel modSld">
      <pc:chgData name="Charo CAMACHO" userId="02ce6379-7bf1-4377-959c-4c46b8e83ab1" providerId="ADAL" clId="{F1317031-652D-4540-8CE5-A2CECFB93A9D}" dt="2022-03-02T12:57:46.835" v="393" actId="1035"/>
      <pc:docMkLst>
        <pc:docMk/>
      </pc:docMkLst>
      <pc:sldChg chg="addSp delSp modSp mod">
        <pc:chgData name="Charo CAMACHO" userId="02ce6379-7bf1-4377-959c-4c46b8e83ab1" providerId="ADAL" clId="{F1317031-652D-4540-8CE5-A2CECFB93A9D}" dt="2022-03-02T12:57:46.835" v="393" actId="1035"/>
        <pc:sldMkLst>
          <pc:docMk/>
          <pc:sldMk cId="2378688025" sldId="256"/>
        </pc:sldMkLst>
        <pc:spChg chg="mod">
          <ac:chgData name="Charo CAMACHO" userId="02ce6379-7bf1-4377-959c-4c46b8e83ab1" providerId="ADAL" clId="{F1317031-652D-4540-8CE5-A2CECFB93A9D}" dt="2022-03-02T12:50:33.677" v="304" actId="1036"/>
          <ac:spMkLst>
            <pc:docMk/>
            <pc:sldMk cId="2378688025" sldId="256"/>
            <ac:spMk id="11" creationId="{2AE1E5D8-F077-9344-BD47-DC5174EAC58C}"/>
          </ac:spMkLst>
        </pc:spChg>
        <pc:spChg chg="mod">
          <ac:chgData name="Charo CAMACHO" userId="02ce6379-7bf1-4377-959c-4c46b8e83ab1" providerId="ADAL" clId="{F1317031-652D-4540-8CE5-A2CECFB93A9D}" dt="2022-03-02T12:56:11.397" v="365" actId="14100"/>
          <ac:spMkLst>
            <pc:docMk/>
            <pc:sldMk cId="2378688025" sldId="256"/>
            <ac:spMk id="12" creationId="{007CAE7C-5563-3C4C-8865-248A2E528BF9}"/>
          </ac:spMkLst>
        </pc:spChg>
        <pc:spChg chg="mod">
          <ac:chgData name="Charo CAMACHO" userId="02ce6379-7bf1-4377-959c-4c46b8e83ab1" providerId="ADAL" clId="{F1317031-652D-4540-8CE5-A2CECFB93A9D}" dt="2022-03-02T12:55:43.310" v="363" actId="1038"/>
          <ac:spMkLst>
            <pc:docMk/>
            <pc:sldMk cId="2378688025" sldId="256"/>
            <ac:spMk id="14" creationId="{241977E0-C0FF-5540-9F53-12E6045AE6B7}"/>
          </ac:spMkLst>
        </pc:spChg>
        <pc:spChg chg="mod">
          <ac:chgData name="Charo CAMACHO" userId="02ce6379-7bf1-4377-959c-4c46b8e83ab1" providerId="ADAL" clId="{F1317031-652D-4540-8CE5-A2CECFB93A9D}" dt="2022-03-02T12:55:21.381" v="340" actId="1035"/>
          <ac:spMkLst>
            <pc:docMk/>
            <pc:sldMk cId="2378688025" sldId="256"/>
            <ac:spMk id="15" creationId="{208009EA-789C-AD44-898E-F7FF6C92D355}"/>
          </ac:spMkLst>
        </pc:spChg>
        <pc:picChg chg="add del mod">
          <ac:chgData name="Charo CAMACHO" userId="02ce6379-7bf1-4377-959c-4c46b8e83ab1" providerId="ADAL" clId="{F1317031-652D-4540-8CE5-A2CECFB93A9D}" dt="2022-03-02T12:48:12.132" v="131" actId="478"/>
          <ac:picMkLst>
            <pc:docMk/>
            <pc:sldMk cId="2378688025" sldId="256"/>
            <ac:picMk id="2" creationId="{7CBE3E85-7818-4F0F-AF39-180A7A607E1B}"/>
          </ac:picMkLst>
        </pc:picChg>
        <pc:picChg chg="add del">
          <ac:chgData name="Charo CAMACHO" userId="02ce6379-7bf1-4377-959c-4c46b8e83ab1" providerId="ADAL" clId="{F1317031-652D-4540-8CE5-A2CECFB93A9D}" dt="2022-03-02T12:48:06.956" v="129" actId="478"/>
          <ac:picMkLst>
            <pc:docMk/>
            <pc:sldMk cId="2378688025" sldId="256"/>
            <ac:picMk id="3" creationId="{BD493750-BF7A-4F8D-B497-E4EC6861B1B0}"/>
          </ac:picMkLst>
        </pc:picChg>
        <pc:picChg chg="mod">
          <ac:chgData name="Charo CAMACHO" userId="02ce6379-7bf1-4377-959c-4c46b8e83ab1" providerId="ADAL" clId="{F1317031-652D-4540-8CE5-A2CECFB93A9D}" dt="2022-03-02T12:57:46.835" v="393" actId="1035"/>
          <ac:picMkLst>
            <pc:docMk/>
            <pc:sldMk cId="2378688025" sldId="256"/>
            <ac:picMk id="13" creationId="{7B898AE7-FC76-2F49-9DCB-FF48430211D0}"/>
          </ac:picMkLst>
        </pc:picChg>
        <pc:picChg chg="add mod">
          <ac:chgData name="Charo CAMACHO" userId="02ce6379-7bf1-4377-959c-4c46b8e83ab1" providerId="ADAL" clId="{F1317031-652D-4540-8CE5-A2CECFB93A9D}" dt="2022-03-02T12:55:27.852" v="342" actId="1076"/>
          <ac:picMkLst>
            <pc:docMk/>
            <pc:sldMk cId="2378688025" sldId="256"/>
            <ac:picMk id="16" creationId="{F393B6BB-1414-4134-83AC-16020C9A5435}"/>
          </ac:picMkLst>
        </pc:picChg>
        <pc:picChg chg="del mod">
          <ac:chgData name="Charo CAMACHO" userId="02ce6379-7bf1-4377-959c-4c46b8e83ab1" providerId="ADAL" clId="{F1317031-652D-4540-8CE5-A2CECFB93A9D}" dt="2022-03-02T12:49:47.553" v="258" actId="478"/>
          <ac:picMkLst>
            <pc:docMk/>
            <pc:sldMk cId="2378688025" sldId="256"/>
            <ac:picMk id="17" creationId="{5091667D-856F-4048-B00C-14DFCE0A6ECC}"/>
          </ac:picMkLst>
        </pc:picChg>
        <pc:picChg chg="add mod">
          <ac:chgData name="Charo CAMACHO" userId="02ce6379-7bf1-4377-959c-4c46b8e83ab1" providerId="ADAL" clId="{F1317031-652D-4540-8CE5-A2CECFB93A9D}" dt="2022-03-02T12:50:19.791" v="270" actId="1035"/>
          <ac:picMkLst>
            <pc:docMk/>
            <pc:sldMk cId="2378688025" sldId="256"/>
            <ac:picMk id="18" creationId="{1B0F555C-0DDC-4618-8DEF-B385947D8F25}"/>
          </ac:picMkLst>
        </pc:picChg>
      </pc:sldChg>
      <pc:sldChg chg="delSp mod">
        <pc:chgData name="Charo CAMACHO" userId="02ce6379-7bf1-4377-959c-4c46b8e83ab1" providerId="ADAL" clId="{F1317031-652D-4540-8CE5-A2CECFB93A9D}" dt="2022-02-28T11:07:10.279" v="103" actId="478"/>
        <pc:sldMkLst>
          <pc:docMk/>
          <pc:sldMk cId="1251181761" sldId="297"/>
        </pc:sldMkLst>
        <pc:spChg chg="del">
          <ac:chgData name="Charo CAMACHO" userId="02ce6379-7bf1-4377-959c-4c46b8e83ab1" providerId="ADAL" clId="{F1317031-652D-4540-8CE5-A2CECFB93A9D}" dt="2022-02-28T11:07:10.279" v="103" actId="478"/>
          <ac:spMkLst>
            <pc:docMk/>
            <pc:sldMk cId="1251181761" sldId="297"/>
            <ac:spMk id="11" creationId="{02C590E5-0FA5-4A44-97E8-EDBB31D8A151}"/>
          </ac:spMkLst>
        </pc:spChg>
      </pc:sldChg>
    </pc:docChg>
  </pc:docChgLst>
  <pc:docChgLst>
    <pc:chgData name="Nicolas SINGER" userId="f12cff45-0296-4b61-93c8-07d7e6474b0f" providerId="ADAL" clId="{68A0EC2B-6152-4638-B0DE-4F5D2FC1D50B}"/>
    <pc:docChg chg="undo custSel modSld">
      <pc:chgData name="Nicolas SINGER" userId="f12cff45-0296-4b61-93c8-07d7e6474b0f" providerId="ADAL" clId="{68A0EC2B-6152-4638-B0DE-4F5D2FC1D50B}" dt="2022-02-02T15:11:58.975" v="96" actId="20577"/>
      <pc:docMkLst>
        <pc:docMk/>
      </pc:docMkLst>
      <pc:sldChg chg="modSp mod">
        <pc:chgData name="Nicolas SINGER" userId="f12cff45-0296-4b61-93c8-07d7e6474b0f" providerId="ADAL" clId="{68A0EC2B-6152-4638-B0DE-4F5D2FC1D50B}" dt="2022-02-02T15:11:58.975" v="96" actId="20577"/>
        <pc:sldMkLst>
          <pc:docMk/>
          <pc:sldMk cId="562370744" sldId="973"/>
        </pc:sldMkLst>
        <pc:spChg chg="mod">
          <ac:chgData name="Nicolas SINGER" userId="f12cff45-0296-4b61-93c8-07d7e6474b0f" providerId="ADAL" clId="{68A0EC2B-6152-4638-B0DE-4F5D2FC1D50B}" dt="2022-02-02T15:11:58.975" v="96" actId="20577"/>
          <ac:spMkLst>
            <pc:docMk/>
            <pc:sldMk cId="562370744" sldId="973"/>
            <ac:spMk id="3" creationId="{B8DCCD76-086E-41CA-AB31-CDBAFFDA1871}"/>
          </ac:spMkLst>
        </pc:spChg>
      </pc:sldChg>
    </pc:docChg>
  </pc:docChgLst>
  <pc:docChgLst>
    <pc:chgData name="Charo CAMACHO" userId="02ce6379-7bf1-4377-959c-4c46b8e83ab1" providerId="ADAL" clId="{1B1130E2-0D5E-49E6-BA85-CE5DE9B67E06}"/>
    <pc:docChg chg="undo custSel modSld">
      <pc:chgData name="Charo CAMACHO" userId="02ce6379-7bf1-4377-959c-4c46b8e83ab1" providerId="ADAL" clId="{1B1130E2-0D5E-49E6-BA85-CE5DE9B67E06}" dt="2022-03-07T14:48:17.124" v="1475" actId="20577"/>
      <pc:docMkLst>
        <pc:docMk/>
      </pc:docMkLst>
      <pc:sldChg chg="addSp delSp modSp mod">
        <pc:chgData name="Charo CAMACHO" userId="02ce6379-7bf1-4377-959c-4c46b8e83ab1" providerId="ADAL" clId="{1B1130E2-0D5E-49E6-BA85-CE5DE9B67E06}" dt="2022-03-07T14:04:08.944" v="240" actId="164"/>
        <pc:sldMkLst>
          <pc:docMk/>
          <pc:sldMk cId="2034201082" sldId="967"/>
        </pc:sldMkLst>
        <pc:spChg chg="mod">
          <ac:chgData name="Charo CAMACHO" userId="02ce6379-7bf1-4377-959c-4c46b8e83ab1" providerId="ADAL" clId="{1B1130E2-0D5E-49E6-BA85-CE5DE9B67E06}" dt="2022-03-07T14:03:43.756" v="239" actId="20577"/>
          <ac:spMkLst>
            <pc:docMk/>
            <pc:sldMk cId="2034201082" sldId="967"/>
            <ac:spMk id="4" creationId="{DCA5621C-2D20-4E94-9668-00F5337EB7EC}"/>
          </ac:spMkLst>
        </pc:spChg>
        <pc:spChg chg="mod">
          <ac:chgData name="Charo CAMACHO" userId="02ce6379-7bf1-4377-959c-4c46b8e83ab1" providerId="ADAL" clId="{1B1130E2-0D5E-49E6-BA85-CE5DE9B67E06}" dt="2022-03-07T14:04:08.944" v="240" actId="164"/>
          <ac:spMkLst>
            <pc:docMk/>
            <pc:sldMk cId="2034201082" sldId="967"/>
            <ac:spMk id="6" creationId="{0943224F-6404-44B6-BF75-B32B53B8FC9B}"/>
          </ac:spMkLst>
        </pc:spChg>
        <pc:spChg chg="del">
          <ac:chgData name="Charo CAMACHO" userId="02ce6379-7bf1-4377-959c-4c46b8e83ab1" providerId="ADAL" clId="{1B1130E2-0D5E-49E6-BA85-CE5DE9B67E06}" dt="2022-03-07T14:01:25.406" v="49" actId="478"/>
          <ac:spMkLst>
            <pc:docMk/>
            <pc:sldMk cId="2034201082" sldId="967"/>
            <ac:spMk id="7" creationId="{F8313D55-D7BD-D54C-A471-8668DC9C58AB}"/>
          </ac:spMkLst>
        </pc:spChg>
        <pc:grpChg chg="add mod">
          <ac:chgData name="Charo CAMACHO" userId="02ce6379-7bf1-4377-959c-4c46b8e83ab1" providerId="ADAL" clId="{1B1130E2-0D5E-49E6-BA85-CE5DE9B67E06}" dt="2022-03-07T14:04:08.944" v="240" actId="164"/>
          <ac:grpSpMkLst>
            <pc:docMk/>
            <pc:sldMk cId="2034201082" sldId="967"/>
            <ac:grpSpMk id="8" creationId="{0CA0FC99-FD96-4BF4-A628-A26A2E5DD4B0}"/>
          </ac:grpSpMkLst>
        </pc:grpChg>
        <pc:picChg chg="add mod">
          <ac:chgData name="Charo CAMACHO" userId="02ce6379-7bf1-4377-959c-4c46b8e83ab1" providerId="ADAL" clId="{1B1130E2-0D5E-49E6-BA85-CE5DE9B67E06}" dt="2022-03-07T14:04:08.944" v="240" actId="164"/>
          <ac:picMkLst>
            <pc:docMk/>
            <pc:sldMk cId="2034201082" sldId="967"/>
            <ac:picMk id="5" creationId="{D74740BF-4391-4C8D-8079-7767B11A9FA6}"/>
          </ac:picMkLst>
        </pc:picChg>
      </pc:sldChg>
      <pc:sldChg chg="addSp delSp modSp mod">
        <pc:chgData name="Charo CAMACHO" userId="02ce6379-7bf1-4377-959c-4c46b8e83ab1" providerId="ADAL" clId="{1B1130E2-0D5E-49E6-BA85-CE5DE9B67E06}" dt="2022-03-07T14:48:17.124" v="1475" actId="20577"/>
        <pc:sldMkLst>
          <pc:docMk/>
          <pc:sldMk cId="3392504043" sldId="1001"/>
        </pc:sldMkLst>
        <pc:spChg chg="mod">
          <ac:chgData name="Charo CAMACHO" userId="02ce6379-7bf1-4377-959c-4c46b8e83ab1" providerId="ADAL" clId="{1B1130E2-0D5E-49E6-BA85-CE5DE9B67E06}" dt="2022-03-07T14:47:20.987" v="1447" actId="1076"/>
          <ac:spMkLst>
            <pc:docMk/>
            <pc:sldMk cId="3392504043" sldId="1001"/>
            <ac:spMk id="2" creationId="{E0C73C5B-D07E-4968-9CA3-BA7EDC11B2EB}"/>
          </ac:spMkLst>
        </pc:spChg>
        <pc:spChg chg="mod">
          <ac:chgData name="Charo CAMACHO" userId="02ce6379-7bf1-4377-959c-4c46b8e83ab1" providerId="ADAL" clId="{1B1130E2-0D5E-49E6-BA85-CE5DE9B67E06}" dt="2022-03-07T14:48:17.124" v="1475" actId="20577"/>
          <ac:spMkLst>
            <pc:docMk/>
            <pc:sldMk cId="3392504043" sldId="1001"/>
            <ac:spMk id="4" creationId="{DCA5621C-2D20-4E94-9668-00F5337EB7EC}"/>
          </ac:spMkLst>
        </pc:spChg>
        <pc:spChg chg="del">
          <ac:chgData name="Charo CAMACHO" userId="02ce6379-7bf1-4377-959c-4c46b8e83ab1" providerId="ADAL" clId="{1B1130E2-0D5E-49E6-BA85-CE5DE9B67E06}" dt="2022-03-07T14:04:13.705" v="241" actId="478"/>
          <ac:spMkLst>
            <pc:docMk/>
            <pc:sldMk cId="3392504043" sldId="1001"/>
            <ac:spMk id="6" creationId="{0943224F-6404-44B6-BF75-B32B53B8FC9B}"/>
          </ac:spMkLst>
        </pc:spChg>
        <pc:spChg chg="del mod">
          <ac:chgData name="Charo CAMACHO" userId="02ce6379-7bf1-4377-959c-4c46b8e83ab1" providerId="ADAL" clId="{1B1130E2-0D5E-49E6-BA85-CE5DE9B67E06}" dt="2022-03-07T14:04:21.614" v="244" actId="478"/>
          <ac:spMkLst>
            <pc:docMk/>
            <pc:sldMk cId="3392504043" sldId="1001"/>
            <ac:spMk id="7" creationId="{F8313D55-D7BD-D54C-A471-8668DC9C58AB}"/>
          </ac:spMkLst>
        </pc:spChg>
        <pc:spChg chg="mod">
          <ac:chgData name="Charo CAMACHO" userId="02ce6379-7bf1-4377-959c-4c46b8e83ab1" providerId="ADAL" clId="{1B1130E2-0D5E-49E6-BA85-CE5DE9B67E06}" dt="2022-03-07T14:04:15.509" v="242"/>
          <ac:spMkLst>
            <pc:docMk/>
            <pc:sldMk cId="3392504043" sldId="1001"/>
            <ac:spMk id="9" creationId="{3223C923-4DF7-4F22-83C3-5BB678E1843F}"/>
          </ac:spMkLst>
        </pc:spChg>
        <pc:grpChg chg="add mod">
          <ac:chgData name="Charo CAMACHO" userId="02ce6379-7bf1-4377-959c-4c46b8e83ab1" providerId="ADAL" clId="{1B1130E2-0D5E-49E6-BA85-CE5DE9B67E06}" dt="2022-03-07T14:47:25.340" v="1448" actId="1076"/>
          <ac:grpSpMkLst>
            <pc:docMk/>
            <pc:sldMk cId="3392504043" sldId="1001"/>
            <ac:grpSpMk id="8" creationId="{2E0C59CD-4CE9-4BED-B045-36DFA3FDB285}"/>
          </ac:grpSpMkLst>
        </pc:grpChg>
        <pc:picChg chg="mod">
          <ac:chgData name="Charo CAMACHO" userId="02ce6379-7bf1-4377-959c-4c46b8e83ab1" providerId="ADAL" clId="{1B1130E2-0D5E-49E6-BA85-CE5DE9B67E06}" dt="2022-03-07T14:04:15.509" v="242"/>
          <ac:picMkLst>
            <pc:docMk/>
            <pc:sldMk cId="3392504043" sldId="1001"/>
            <ac:picMk id="10" creationId="{5CCED1CD-2462-4251-8C40-BC227961842F}"/>
          </ac:picMkLst>
        </pc:picChg>
      </pc:sldChg>
    </pc:docChg>
  </pc:docChgLst>
  <pc:docChgLst>
    <pc:chgData name="Petra POLASKOVA" userId="57d152d9-85ff-4ab6-86ab-ca0abe216818" providerId="ADAL" clId="{F56A6313-2DC3-4D85-AE43-ED004561E6B3}"/>
    <pc:docChg chg="undo redo custSel addSld delSld modSld">
      <pc:chgData name="Petra POLASKOVA" userId="57d152d9-85ff-4ab6-86ab-ca0abe216818" providerId="ADAL" clId="{F56A6313-2DC3-4D85-AE43-ED004561E6B3}" dt="2022-01-27T15:26:48.055" v="301"/>
      <pc:docMkLst>
        <pc:docMk/>
      </pc:docMkLst>
      <pc:sldChg chg="addSp delSp modSp mod modClrScheme chgLayout">
        <pc:chgData name="Petra POLASKOVA" userId="57d152d9-85ff-4ab6-86ab-ca0abe216818" providerId="ADAL" clId="{F56A6313-2DC3-4D85-AE43-ED004561E6B3}" dt="2022-01-27T15:26:07.817" v="299" actId="732"/>
        <pc:sldMkLst>
          <pc:docMk/>
          <pc:sldMk cId="3816474070" sldId="279"/>
        </pc:sldMkLst>
        <pc:spChg chg="del mod">
          <ac:chgData name="Petra POLASKOVA" userId="57d152d9-85ff-4ab6-86ab-ca0abe216818" providerId="ADAL" clId="{F56A6313-2DC3-4D85-AE43-ED004561E6B3}" dt="2022-01-27T15:23:08.497" v="267" actId="478"/>
          <ac:spMkLst>
            <pc:docMk/>
            <pc:sldMk cId="3816474070" sldId="279"/>
            <ac:spMk id="2" creationId="{F6E8BD7D-0E74-CC44-8F44-EF6D3B516660}"/>
          </ac:spMkLst>
        </pc:spChg>
        <pc:spChg chg="mod ord">
          <ac:chgData name="Petra POLASKOVA" userId="57d152d9-85ff-4ab6-86ab-ca0abe216818" providerId="ADAL" clId="{F56A6313-2DC3-4D85-AE43-ED004561E6B3}" dt="2022-01-27T15:23:41.844" v="280" actId="6549"/>
          <ac:spMkLst>
            <pc:docMk/>
            <pc:sldMk cId="3816474070" sldId="279"/>
            <ac:spMk id="3" creationId="{E11F9F7C-EB6C-B84C-9531-356B037FEA56}"/>
          </ac:spMkLst>
        </pc:spChg>
        <pc:spChg chg="add mod ord">
          <ac:chgData name="Petra POLASKOVA" userId="57d152d9-85ff-4ab6-86ab-ca0abe216818" providerId="ADAL" clId="{F56A6313-2DC3-4D85-AE43-ED004561E6B3}" dt="2022-01-27T15:18:54.705" v="230" actId="113"/>
          <ac:spMkLst>
            <pc:docMk/>
            <pc:sldMk cId="3816474070" sldId="279"/>
            <ac:spMk id="4" creationId="{8C443517-443A-4589-A249-67F8A69D4DFB}"/>
          </ac:spMkLst>
        </pc:spChg>
        <pc:spChg chg="del mod">
          <ac:chgData name="Petra POLASKOVA" userId="57d152d9-85ff-4ab6-86ab-ca0abe216818" providerId="ADAL" clId="{F56A6313-2DC3-4D85-AE43-ED004561E6B3}" dt="2022-01-27T15:21:00.120" v="243" actId="478"/>
          <ac:spMkLst>
            <pc:docMk/>
            <pc:sldMk cId="3816474070" sldId="279"/>
            <ac:spMk id="45" creationId="{D664E1BB-4887-A046-B496-1BCEE1F4494F}"/>
          </ac:spMkLst>
        </pc:spChg>
        <pc:spChg chg="del mod">
          <ac:chgData name="Petra POLASKOVA" userId="57d152d9-85ff-4ab6-86ab-ca0abe216818" providerId="ADAL" clId="{F56A6313-2DC3-4D85-AE43-ED004561E6B3}" dt="2022-01-27T15:19:07.569" v="232" actId="478"/>
          <ac:spMkLst>
            <pc:docMk/>
            <pc:sldMk cId="3816474070" sldId="279"/>
            <ac:spMk id="86" creationId="{9679CA3E-8A58-4AFB-82F7-93CE3DCA44C9}"/>
          </ac:spMkLst>
        </pc:spChg>
        <pc:spChg chg="del mod">
          <ac:chgData name="Petra POLASKOVA" userId="57d152d9-85ff-4ab6-86ab-ca0abe216818" providerId="ADAL" clId="{F56A6313-2DC3-4D85-AE43-ED004561E6B3}" dt="2022-01-27T15:22:30.099" v="260" actId="478"/>
          <ac:spMkLst>
            <pc:docMk/>
            <pc:sldMk cId="3816474070" sldId="279"/>
            <ac:spMk id="89" creationId="{D486AB46-07A7-4A34-8491-A437B5139D71}"/>
          </ac:spMkLst>
        </pc:spChg>
        <pc:picChg chg="mod">
          <ac:chgData name="Petra POLASKOVA" userId="57d152d9-85ff-4ab6-86ab-ca0abe216818" providerId="ADAL" clId="{F56A6313-2DC3-4D85-AE43-ED004561E6B3}" dt="2022-01-27T15:22:16.760" v="256" actId="1076"/>
          <ac:picMkLst>
            <pc:docMk/>
            <pc:sldMk cId="3816474070" sldId="279"/>
            <ac:picMk id="5" creationId="{F0AEDDA3-7273-3446-92C4-9B8BF3DAB12B}"/>
          </ac:picMkLst>
        </pc:picChg>
        <pc:picChg chg="del">
          <ac:chgData name="Petra POLASKOVA" userId="57d152d9-85ff-4ab6-86ab-ca0abe216818" providerId="ADAL" clId="{F56A6313-2DC3-4D85-AE43-ED004561E6B3}" dt="2022-01-27T15:24:08.627" v="281" actId="478"/>
          <ac:picMkLst>
            <pc:docMk/>
            <pc:sldMk cId="3816474070" sldId="279"/>
            <ac:picMk id="8" creationId="{F279C12A-51D2-4C47-84CF-C63ADA9D11E6}"/>
          </ac:picMkLst>
        </pc:picChg>
        <pc:picChg chg="add mod ord modCrop">
          <ac:chgData name="Petra POLASKOVA" userId="57d152d9-85ff-4ab6-86ab-ca0abe216818" providerId="ADAL" clId="{F56A6313-2DC3-4D85-AE43-ED004561E6B3}" dt="2022-01-27T15:26:07.817" v="299" actId="732"/>
          <ac:picMkLst>
            <pc:docMk/>
            <pc:sldMk cId="3816474070" sldId="279"/>
            <ac:picMk id="9" creationId="{A9F5CD59-3F97-4F82-81E9-6618ADE7E663}"/>
          </ac:picMkLst>
        </pc:picChg>
        <pc:picChg chg="mod">
          <ac:chgData name="Petra POLASKOVA" userId="57d152d9-85ff-4ab6-86ab-ca0abe216818" providerId="ADAL" clId="{F56A6313-2DC3-4D85-AE43-ED004561E6B3}" dt="2022-01-27T15:22:09.264" v="255" actId="1076"/>
          <ac:picMkLst>
            <pc:docMk/>
            <pc:sldMk cId="3816474070" sldId="279"/>
            <ac:picMk id="27" creationId="{11072F38-C204-8446-AC97-4E95F13C27BB}"/>
          </ac:picMkLst>
        </pc:picChg>
        <pc:picChg chg="mod">
          <ac:chgData name="Petra POLASKOVA" userId="57d152d9-85ff-4ab6-86ab-ca0abe216818" providerId="ADAL" clId="{F56A6313-2DC3-4D85-AE43-ED004561E6B3}" dt="2022-01-27T15:22:55.823" v="265" actId="1076"/>
          <ac:picMkLst>
            <pc:docMk/>
            <pc:sldMk cId="3816474070" sldId="279"/>
            <ac:picMk id="88" creationId="{99E97CBA-E600-44C2-96EA-493A3FD32818}"/>
          </ac:picMkLst>
        </pc:picChg>
      </pc:sldChg>
      <pc:sldChg chg="addSp delSp modSp mod">
        <pc:chgData name="Petra POLASKOVA" userId="57d152d9-85ff-4ab6-86ab-ca0abe216818" providerId="ADAL" clId="{F56A6313-2DC3-4D85-AE43-ED004561E6B3}" dt="2022-01-27T15:26:48.055" v="301"/>
        <pc:sldMkLst>
          <pc:docMk/>
          <pc:sldMk cId="1251181761" sldId="297"/>
        </pc:sldMkLst>
        <pc:picChg chg="add mod">
          <ac:chgData name="Petra POLASKOVA" userId="57d152d9-85ff-4ab6-86ab-ca0abe216818" providerId="ADAL" clId="{F56A6313-2DC3-4D85-AE43-ED004561E6B3}" dt="2022-01-27T15:26:48.055" v="301"/>
          <ac:picMkLst>
            <pc:docMk/>
            <pc:sldMk cId="1251181761" sldId="297"/>
            <ac:picMk id="8" creationId="{C0E0EF62-1FD5-4FE1-AA9D-8DE483C4F1F7}"/>
          </ac:picMkLst>
        </pc:picChg>
        <pc:picChg chg="del">
          <ac:chgData name="Petra POLASKOVA" userId="57d152d9-85ff-4ab6-86ab-ca0abe216818" providerId="ADAL" clId="{F56A6313-2DC3-4D85-AE43-ED004561E6B3}" dt="2022-01-27T15:26:33.643" v="300" actId="478"/>
          <ac:picMkLst>
            <pc:docMk/>
            <pc:sldMk cId="1251181761" sldId="297"/>
            <ac:picMk id="19" creationId="{6D201CFB-A74A-224D-BA3A-C25330922E7B}"/>
          </ac:picMkLst>
        </pc:picChg>
      </pc:sldChg>
      <pc:sldChg chg="addSp delSp modSp mod modClrScheme chgLayout">
        <pc:chgData name="Petra POLASKOVA" userId="57d152d9-85ff-4ab6-86ab-ca0abe216818" providerId="ADAL" clId="{F56A6313-2DC3-4D85-AE43-ED004561E6B3}" dt="2022-01-27T15:12:45.055" v="118" actId="113"/>
        <pc:sldMkLst>
          <pc:docMk/>
          <pc:sldMk cId="756757419" sldId="302"/>
        </pc:sldMkLst>
        <pc:spChg chg="add mod ord">
          <ac:chgData name="Petra POLASKOVA" userId="57d152d9-85ff-4ab6-86ab-ca0abe216818" providerId="ADAL" clId="{F56A6313-2DC3-4D85-AE43-ED004561E6B3}" dt="2022-01-27T15:11:51.719" v="114" actId="207"/>
          <ac:spMkLst>
            <pc:docMk/>
            <pc:sldMk cId="756757419" sldId="302"/>
            <ac:spMk id="2" creationId="{432B8CDD-778B-48CD-97DB-D89E9FCAAA2A}"/>
          </ac:spMkLst>
        </pc:spChg>
        <pc:spChg chg="mod ord">
          <ac:chgData name="Petra POLASKOVA" userId="57d152d9-85ff-4ab6-86ab-ca0abe216818" providerId="ADAL" clId="{F56A6313-2DC3-4D85-AE43-ED004561E6B3}" dt="2022-01-27T15:12:45.055" v="118" actId="113"/>
          <ac:spMkLst>
            <pc:docMk/>
            <pc:sldMk cId="756757419" sldId="302"/>
            <ac:spMk id="3" creationId="{E11F9F7C-EB6C-B84C-9531-356B037FEA56}"/>
          </ac:spMkLst>
        </pc:spChg>
        <pc:spChg chg="mod">
          <ac:chgData name="Petra POLASKOVA" userId="57d152d9-85ff-4ab6-86ab-ca0abe216818" providerId="ADAL" clId="{F56A6313-2DC3-4D85-AE43-ED004561E6B3}" dt="2022-01-27T15:12:18.936" v="115" actId="164"/>
          <ac:spMkLst>
            <pc:docMk/>
            <pc:sldMk cId="756757419" sldId="302"/>
            <ac:spMk id="33" creationId="{70A338C1-9E48-4682-8FC8-BC1501C54AE5}"/>
          </ac:spMkLst>
        </pc:spChg>
        <pc:spChg chg="del mod">
          <ac:chgData name="Petra POLASKOVA" userId="57d152d9-85ff-4ab6-86ab-ca0abe216818" providerId="ADAL" clId="{F56A6313-2DC3-4D85-AE43-ED004561E6B3}" dt="2022-01-27T15:09:13.045" v="88" actId="478"/>
          <ac:spMkLst>
            <pc:docMk/>
            <pc:sldMk cId="756757419" sldId="302"/>
            <ac:spMk id="39" creationId="{F31C9107-6890-4713-ABE3-CB0333ABE4A7}"/>
          </ac:spMkLst>
        </pc:spChg>
        <pc:spChg chg="mod">
          <ac:chgData name="Petra POLASKOVA" userId="57d152d9-85ff-4ab6-86ab-ca0abe216818" providerId="ADAL" clId="{F56A6313-2DC3-4D85-AE43-ED004561E6B3}" dt="2022-01-27T15:12:18.936" v="115" actId="164"/>
          <ac:spMkLst>
            <pc:docMk/>
            <pc:sldMk cId="756757419" sldId="302"/>
            <ac:spMk id="44" creationId="{D5ED979C-40D5-874F-A61D-1E3AC614B5F5}"/>
          </ac:spMkLst>
        </pc:spChg>
        <pc:spChg chg="mod">
          <ac:chgData name="Petra POLASKOVA" userId="57d152d9-85ff-4ab6-86ab-ca0abe216818" providerId="ADAL" clId="{F56A6313-2DC3-4D85-AE43-ED004561E6B3}" dt="2022-01-27T15:12:18.936" v="115" actId="164"/>
          <ac:spMkLst>
            <pc:docMk/>
            <pc:sldMk cId="756757419" sldId="302"/>
            <ac:spMk id="46" creationId="{502FD593-589B-0B40-A01E-BD2A014B7147}"/>
          </ac:spMkLst>
        </pc:spChg>
        <pc:spChg chg="mod">
          <ac:chgData name="Petra POLASKOVA" userId="57d152d9-85ff-4ab6-86ab-ca0abe216818" providerId="ADAL" clId="{F56A6313-2DC3-4D85-AE43-ED004561E6B3}" dt="2022-01-27T15:09:49.028" v="97" actId="1076"/>
          <ac:spMkLst>
            <pc:docMk/>
            <pc:sldMk cId="756757419" sldId="302"/>
            <ac:spMk id="72" creationId="{838D31D5-C87B-8445-A244-E9750B48F750}"/>
          </ac:spMkLst>
        </pc:spChg>
        <pc:grpChg chg="add mod">
          <ac:chgData name="Petra POLASKOVA" userId="57d152d9-85ff-4ab6-86ab-ca0abe216818" providerId="ADAL" clId="{F56A6313-2DC3-4D85-AE43-ED004561E6B3}" dt="2022-01-27T15:12:24.718" v="116" actId="1076"/>
          <ac:grpSpMkLst>
            <pc:docMk/>
            <pc:sldMk cId="756757419" sldId="302"/>
            <ac:grpSpMk id="5" creationId="{132271B3-3CB9-4C80-A2F5-94306C6EA42F}"/>
          </ac:grpSpMkLst>
        </pc:grpChg>
        <pc:picChg chg="mod">
          <ac:chgData name="Petra POLASKOVA" userId="57d152d9-85ff-4ab6-86ab-ca0abe216818" providerId="ADAL" clId="{F56A6313-2DC3-4D85-AE43-ED004561E6B3}" dt="2022-01-27T15:12:18.936" v="115" actId="164"/>
          <ac:picMkLst>
            <pc:docMk/>
            <pc:sldMk cId="756757419" sldId="302"/>
            <ac:picMk id="14" creationId="{28C5C676-E3FE-42E3-8B6E-88F02CDF057F}"/>
          </ac:picMkLst>
        </pc:picChg>
        <pc:picChg chg="mod">
          <ac:chgData name="Petra POLASKOVA" userId="57d152d9-85ff-4ab6-86ab-ca0abe216818" providerId="ADAL" clId="{F56A6313-2DC3-4D85-AE43-ED004561E6B3}" dt="2022-01-27T15:12:18.936" v="115" actId="164"/>
          <ac:picMkLst>
            <pc:docMk/>
            <pc:sldMk cId="756757419" sldId="302"/>
            <ac:picMk id="29" creationId="{AE240BF6-017B-A441-A438-323A91618050}"/>
          </ac:picMkLst>
        </pc:picChg>
        <pc:picChg chg="mod">
          <ac:chgData name="Petra POLASKOVA" userId="57d152d9-85ff-4ab6-86ab-ca0abe216818" providerId="ADAL" clId="{F56A6313-2DC3-4D85-AE43-ED004561E6B3}" dt="2022-01-27T15:12:18.936" v="115" actId="164"/>
          <ac:picMkLst>
            <pc:docMk/>
            <pc:sldMk cId="756757419" sldId="302"/>
            <ac:picMk id="35" creationId="{D71DF0E3-B526-4BAB-A7D1-521444C753F1}"/>
          </ac:picMkLst>
        </pc:picChg>
        <pc:cxnChg chg="mod">
          <ac:chgData name="Petra POLASKOVA" userId="57d152d9-85ff-4ab6-86ab-ca0abe216818" providerId="ADAL" clId="{F56A6313-2DC3-4D85-AE43-ED004561E6B3}" dt="2022-01-27T15:12:18.936" v="115" actId="164"/>
          <ac:cxnSpMkLst>
            <pc:docMk/>
            <pc:sldMk cId="756757419" sldId="302"/>
            <ac:cxnSpMk id="37" creationId="{B32EBF7F-A587-4E56-A77A-9C088F92608F}"/>
          </ac:cxnSpMkLst>
        </pc:cxnChg>
        <pc:cxnChg chg="mod">
          <ac:chgData name="Petra POLASKOVA" userId="57d152d9-85ff-4ab6-86ab-ca0abe216818" providerId="ADAL" clId="{F56A6313-2DC3-4D85-AE43-ED004561E6B3}" dt="2022-01-27T15:12:18.936" v="115" actId="164"/>
          <ac:cxnSpMkLst>
            <pc:docMk/>
            <pc:sldMk cId="756757419" sldId="302"/>
            <ac:cxnSpMk id="78" creationId="{9E32BE86-E216-3044-B153-60FB7BEBB439}"/>
          </ac:cxnSpMkLst>
        </pc:cxnChg>
      </pc:sldChg>
      <pc:sldChg chg="addSp delSp modSp mod">
        <pc:chgData name="Petra POLASKOVA" userId="57d152d9-85ff-4ab6-86ab-ca0abe216818" providerId="ADAL" clId="{F56A6313-2DC3-4D85-AE43-ED004561E6B3}" dt="2022-01-27T15:04:01.697" v="38" actId="1076"/>
        <pc:sldMkLst>
          <pc:docMk/>
          <pc:sldMk cId="2189405179" sldId="963"/>
        </pc:sldMkLst>
        <pc:spChg chg="mod">
          <ac:chgData name="Petra POLASKOVA" userId="57d152d9-85ff-4ab6-86ab-ca0abe216818" providerId="ADAL" clId="{F56A6313-2DC3-4D85-AE43-ED004561E6B3}" dt="2022-01-27T15:03:10.585" v="30" actId="1076"/>
          <ac:spMkLst>
            <pc:docMk/>
            <pc:sldMk cId="2189405179" sldId="963"/>
            <ac:spMk id="2" creationId="{DBB6E0DB-9F82-4D31-896C-4CAD9DAEC019}"/>
          </ac:spMkLst>
        </pc:spChg>
        <pc:spChg chg="mod">
          <ac:chgData name="Petra POLASKOVA" userId="57d152d9-85ff-4ab6-86ab-ca0abe216818" providerId="ADAL" clId="{F56A6313-2DC3-4D85-AE43-ED004561E6B3}" dt="2022-01-27T15:00:21.031" v="1" actId="21"/>
          <ac:spMkLst>
            <pc:docMk/>
            <pc:sldMk cId="2189405179" sldId="963"/>
            <ac:spMk id="5" creationId="{EB075D28-B1AA-4526-AE40-356BBAD9334E}"/>
          </ac:spMkLst>
        </pc:spChg>
        <pc:spChg chg="mod">
          <ac:chgData name="Petra POLASKOVA" userId="57d152d9-85ff-4ab6-86ab-ca0abe216818" providerId="ADAL" clId="{F56A6313-2DC3-4D85-AE43-ED004561E6B3}" dt="2022-01-27T15:03:30.386" v="31" actId="1076"/>
          <ac:spMkLst>
            <pc:docMk/>
            <pc:sldMk cId="2189405179" sldId="963"/>
            <ac:spMk id="6" creationId="{D7ED2757-A7FB-4249-BF8B-6F740C43E412}"/>
          </ac:spMkLst>
        </pc:spChg>
        <pc:spChg chg="del mod">
          <ac:chgData name="Petra POLASKOVA" userId="57d152d9-85ff-4ab6-86ab-ca0abe216818" providerId="ADAL" clId="{F56A6313-2DC3-4D85-AE43-ED004561E6B3}" dt="2022-01-27T15:03:41.229" v="33" actId="478"/>
          <ac:spMkLst>
            <pc:docMk/>
            <pc:sldMk cId="2189405179" sldId="963"/>
            <ac:spMk id="7" creationId="{D7C01AAE-57F4-4A41-92E6-7E610188D575}"/>
          </ac:spMkLst>
        </pc:spChg>
        <pc:picChg chg="add mod">
          <ac:chgData name="Petra POLASKOVA" userId="57d152d9-85ff-4ab6-86ab-ca0abe216818" providerId="ADAL" clId="{F56A6313-2DC3-4D85-AE43-ED004561E6B3}" dt="2022-01-27T15:04:01.697" v="38" actId="1076"/>
          <ac:picMkLst>
            <pc:docMk/>
            <pc:sldMk cId="2189405179" sldId="963"/>
            <ac:picMk id="8" creationId="{7B4C6EA6-DCCF-4338-88C1-1330A74DAA38}"/>
          </ac:picMkLst>
        </pc:picChg>
      </pc:sldChg>
      <pc:sldChg chg="modSp mod">
        <pc:chgData name="Petra POLASKOVA" userId="57d152d9-85ff-4ab6-86ab-ca0abe216818" providerId="ADAL" clId="{F56A6313-2DC3-4D85-AE43-ED004561E6B3}" dt="2022-01-27T15:07:58.780" v="82" actId="1076"/>
        <pc:sldMkLst>
          <pc:docMk/>
          <pc:sldMk cId="679343608" sldId="969"/>
        </pc:sldMkLst>
        <pc:spChg chg="mod">
          <ac:chgData name="Petra POLASKOVA" userId="57d152d9-85ff-4ab6-86ab-ca0abe216818" providerId="ADAL" clId="{F56A6313-2DC3-4D85-AE43-ED004561E6B3}" dt="2022-01-27T15:07:46.091" v="81" actId="1076"/>
          <ac:spMkLst>
            <pc:docMk/>
            <pc:sldMk cId="679343608" sldId="969"/>
            <ac:spMk id="6" creationId="{085851E6-5769-4C3C-A8B9-BBF415F712DB}"/>
          </ac:spMkLst>
        </pc:spChg>
        <pc:picChg chg="mod">
          <ac:chgData name="Petra POLASKOVA" userId="57d152d9-85ff-4ab6-86ab-ca0abe216818" providerId="ADAL" clId="{F56A6313-2DC3-4D85-AE43-ED004561E6B3}" dt="2022-01-27T15:07:58.780" v="82" actId="1076"/>
          <ac:picMkLst>
            <pc:docMk/>
            <pc:sldMk cId="679343608" sldId="969"/>
            <ac:picMk id="10" creationId="{A661F955-A837-45C3-8421-6C1459A9045B}"/>
          </ac:picMkLst>
        </pc:picChg>
      </pc:sldChg>
      <pc:sldChg chg="addSp delSp modSp mod chgLayout">
        <pc:chgData name="Petra POLASKOVA" userId="57d152d9-85ff-4ab6-86ab-ca0abe216818" providerId="ADAL" clId="{F56A6313-2DC3-4D85-AE43-ED004561E6B3}" dt="2022-01-27T15:18:10.509" v="225" actId="1076"/>
        <pc:sldMkLst>
          <pc:docMk/>
          <pc:sldMk cId="2120336542" sldId="995"/>
        </pc:sldMkLst>
        <pc:spChg chg="add del mod">
          <ac:chgData name="Petra POLASKOVA" userId="57d152d9-85ff-4ab6-86ab-ca0abe216818" providerId="ADAL" clId="{F56A6313-2DC3-4D85-AE43-ED004561E6B3}" dt="2022-01-27T15:16:12.370" v="206" actId="6264"/>
          <ac:spMkLst>
            <pc:docMk/>
            <pc:sldMk cId="2120336542" sldId="995"/>
            <ac:spMk id="2" creationId="{6277F24C-141E-403A-8E54-79AD3A638B9E}"/>
          </ac:spMkLst>
        </pc:spChg>
        <pc:spChg chg="mod ord">
          <ac:chgData name="Petra POLASKOVA" userId="57d152d9-85ff-4ab6-86ab-ca0abe216818" providerId="ADAL" clId="{F56A6313-2DC3-4D85-AE43-ED004561E6B3}" dt="2022-01-27T15:16:35.935" v="214" actId="207"/>
          <ac:spMkLst>
            <pc:docMk/>
            <pc:sldMk cId="2120336542" sldId="995"/>
            <ac:spMk id="3" creationId="{505AB151-8BFE-4BC3-A697-6FCF814F7DF5}"/>
          </ac:spMkLst>
        </pc:spChg>
        <pc:spChg chg="add mod ord">
          <ac:chgData name="Petra POLASKOVA" userId="57d152d9-85ff-4ab6-86ab-ca0abe216818" providerId="ADAL" clId="{F56A6313-2DC3-4D85-AE43-ED004561E6B3}" dt="2022-01-27T15:16:25.239" v="211" actId="113"/>
          <ac:spMkLst>
            <pc:docMk/>
            <pc:sldMk cId="2120336542" sldId="995"/>
            <ac:spMk id="4" creationId="{BC3566CB-178B-4CBB-8B8F-20FB386A04BD}"/>
          </ac:spMkLst>
        </pc:spChg>
        <pc:spChg chg="mod">
          <ac:chgData name="Petra POLASKOVA" userId="57d152d9-85ff-4ab6-86ab-ca0abe216818" providerId="ADAL" clId="{F56A6313-2DC3-4D85-AE43-ED004561E6B3}" dt="2022-01-27T15:17:16.407" v="215" actId="1076"/>
          <ac:spMkLst>
            <pc:docMk/>
            <pc:sldMk cId="2120336542" sldId="995"/>
            <ac:spMk id="7" creationId="{1D52CD9E-34BB-47FA-BC31-374472A0E8F3}"/>
          </ac:spMkLst>
        </pc:spChg>
        <pc:spChg chg="mod">
          <ac:chgData name="Petra POLASKOVA" userId="57d152d9-85ff-4ab6-86ab-ca0abe216818" providerId="ADAL" clId="{F56A6313-2DC3-4D85-AE43-ED004561E6B3}" dt="2022-01-27T15:17:20.182" v="216" actId="1076"/>
          <ac:spMkLst>
            <pc:docMk/>
            <pc:sldMk cId="2120336542" sldId="995"/>
            <ac:spMk id="8" creationId="{ED954796-8F88-452C-87D8-F89DD96D1098}"/>
          </ac:spMkLst>
        </pc:spChg>
        <pc:spChg chg="mod">
          <ac:chgData name="Petra POLASKOVA" userId="57d152d9-85ff-4ab6-86ab-ca0abe216818" providerId="ADAL" clId="{F56A6313-2DC3-4D85-AE43-ED004561E6B3}" dt="2022-01-27T15:17:38.230" v="219" actId="1076"/>
          <ac:spMkLst>
            <pc:docMk/>
            <pc:sldMk cId="2120336542" sldId="995"/>
            <ac:spMk id="9" creationId="{67FB00D6-B26F-4AAC-9BFC-8D0F8CE3C86E}"/>
          </ac:spMkLst>
        </pc:spChg>
        <pc:spChg chg="mod">
          <ac:chgData name="Petra POLASKOVA" userId="57d152d9-85ff-4ab6-86ab-ca0abe216818" providerId="ADAL" clId="{F56A6313-2DC3-4D85-AE43-ED004561E6B3}" dt="2022-01-27T15:18:10.509" v="225" actId="1076"/>
          <ac:spMkLst>
            <pc:docMk/>
            <pc:sldMk cId="2120336542" sldId="995"/>
            <ac:spMk id="11" creationId="{F9C5AAE6-BA19-4172-BA81-679D5137B458}"/>
          </ac:spMkLst>
        </pc:spChg>
        <pc:spChg chg="del mod">
          <ac:chgData name="Petra POLASKOVA" userId="57d152d9-85ff-4ab6-86ab-ca0abe216818" providerId="ADAL" clId="{F56A6313-2DC3-4D85-AE43-ED004561E6B3}" dt="2022-01-27T15:16:29.159" v="212" actId="478"/>
          <ac:spMkLst>
            <pc:docMk/>
            <pc:sldMk cId="2120336542" sldId="995"/>
            <ac:spMk id="12" creationId="{43B018A6-CF0F-4848-BF42-9FD7E01CB098}"/>
          </ac:spMkLst>
        </pc:spChg>
      </pc:sldChg>
      <pc:sldChg chg="addSp delSp modSp mod">
        <pc:chgData name="Petra POLASKOVA" userId="57d152d9-85ff-4ab6-86ab-ca0abe216818" providerId="ADAL" clId="{F56A6313-2DC3-4D85-AE43-ED004561E6B3}" dt="2022-01-27T15:07:11.580" v="80" actId="208"/>
        <pc:sldMkLst>
          <pc:docMk/>
          <pc:sldMk cId="1498883333" sldId="998"/>
        </pc:sldMkLst>
        <pc:spChg chg="mod">
          <ac:chgData name="Petra POLASKOVA" userId="57d152d9-85ff-4ab6-86ab-ca0abe216818" providerId="ADAL" clId="{F56A6313-2DC3-4D85-AE43-ED004561E6B3}" dt="2022-01-27T15:05:40.494" v="41" actId="207"/>
          <ac:spMkLst>
            <pc:docMk/>
            <pc:sldMk cId="1498883333" sldId="998"/>
            <ac:spMk id="6" creationId="{3EEDAAC9-9B57-4204-BAA0-D6B2958C64A4}"/>
          </ac:spMkLst>
        </pc:spChg>
        <pc:spChg chg="del">
          <ac:chgData name="Petra POLASKOVA" userId="57d152d9-85ff-4ab6-86ab-ca0abe216818" providerId="ADAL" clId="{F56A6313-2DC3-4D85-AE43-ED004561E6B3}" dt="2022-01-27T15:05:50.013" v="42" actId="478"/>
          <ac:spMkLst>
            <pc:docMk/>
            <pc:sldMk cId="1498883333" sldId="998"/>
            <ac:spMk id="13" creationId="{3D4BD937-F509-488A-8BD6-492CBC50648B}"/>
          </ac:spMkLst>
        </pc:spChg>
        <pc:picChg chg="mod">
          <ac:chgData name="Petra POLASKOVA" userId="57d152d9-85ff-4ab6-86ab-ca0abe216818" providerId="ADAL" clId="{F56A6313-2DC3-4D85-AE43-ED004561E6B3}" dt="2022-01-27T15:06:29.146" v="47" actId="1076"/>
          <ac:picMkLst>
            <pc:docMk/>
            <pc:sldMk cId="1498883333" sldId="998"/>
            <ac:picMk id="5" creationId="{83F1396B-7DB1-1049-9A6C-DCEEA69E6994}"/>
          </ac:picMkLst>
        </pc:picChg>
        <pc:picChg chg="mod">
          <ac:chgData name="Petra POLASKOVA" userId="57d152d9-85ff-4ab6-86ab-ca0abe216818" providerId="ADAL" clId="{F56A6313-2DC3-4D85-AE43-ED004561E6B3}" dt="2022-01-27T15:06:40.741" v="67" actId="1038"/>
          <ac:picMkLst>
            <pc:docMk/>
            <pc:sldMk cId="1498883333" sldId="998"/>
            <ac:picMk id="9" creationId="{109D91C0-A463-451D-A849-456852D7712F}"/>
          </ac:picMkLst>
        </pc:picChg>
        <pc:picChg chg="mod">
          <ac:chgData name="Petra POLASKOVA" userId="57d152d9-85ff-4ab6-86ab-ca0abe216818" providerId="ADAL" clId="{F56A6313-2DC3-4D85-AE43-ED004561E6B3}" dt="2022-01-27T15:07:07.822" v="79" actId="208"/>
          <ac:picMkLst>
            <pc:docMk/>
            <pc:sldMk cId="1498883333" sldId="998"/>
            <ac:picMk id="10" creationId="{849756A9-77F5-6C47-ACAF-CB51A8C2F4B7}"/>
          </ac:picMkLst>
        </pc:picChg>
        <pc:picChg chg="mod">
          <ac:chgData name="Petra POLASKOVA" userId="57d152d9-85ff-4ab6-86ab-ca0abe216818" providerId="ADAL" clId="{F56A6313-2DC3-4D85-AE43-ED004561E6B3}" dt="2022-01-27T15:07:11.580" v="80" actId="208"/>
          <ac:picMkLst>
            <pc:docMk/>
            <pc:sldMk cId="1498883333" sldId="998"/>
            <ac:picMk id="11" creationId="{CBC13B0D-7300-4495-B7DA-180C315742A6}"/>
          </ac:picMkLst>
        </pc:picChg>
        <pc:picChg chg="add mod">
          <ac:chgData name="Petra POLASKOVA" userId="57d152d9-85ff-4ab6-86ab-ca0abe216818" providerId="ADAL" clId="{F56A6313-2DC3-4D85-AE43-ED004561E6B3}" dt="2022-01-27T15:06:06.780" v="46" actId="1076"/>
          <ac:picMkLst>
            <pc:docMk/>
            <pc:sldMk cId="1498883333" sldId="998"/>
            <ac:picMk id="14" creationId="{4626C7BD-E786-41DD-A9E9-E99301BC4FBA}"/>
          </ac:picMkLst>
        </pc:picChg>
      </pc:sldChg>
      <pc:sldChg chg="addSp delSp modSp mod chgLayout">
        <pc:chgData name="Petra POLASKOVA" userId="57d152d9-85ff-4ab6-86ab-ca0abe216818" providerId="ADAL" clId="{F56A6313-2DC3-4D85-AE43-ED004561E6B3}" dt="2022-01-27T15:15:56.799" v="205" actId="12"/>
        <pc:sldMkLst>
          <pc:docMk/>
          <pc:sldMk cId="2583717247" sldId="999"/>
        </pc:sldMkLst>
        <pc:spChg chg="add del mod">
          <ac:chgData name="Petra POLASKOVA" userId="57d152d9-85ff-4ab6-86ab-ca0abe216818" providerId="ADAL" clId="{F56A6313-2DC3-4D85-AE43-ED004561E6B3}" dt="2022-01-27T15:13:07.532" v="121" actId="6264"/>
          <ac:spMkLst>
            <pc:docMk/>
            <pc:sldMk cId="2583717247" sldId="999"/>
            <ac:spMk id="2" creationId="{3E5AD4A0-F664-4A87-92A9-875E1CD9698E}"/>
          </ac:spMkLst>
        </pc:spChg>
        <pc:spChg chg="mod ord">
          <ac:chgData name="Petra POLASKOVA" userId="57d152d9-85ff-4ab6-86ab-ca0abe216818" providerId="ADAL" clId="{F56A6313-2DC3-4D85-AE43-ED004561E6B3}" dt="2022-01-27T15:13:22.558" v="126" actId="207"/>
          <ac:spMkLst>
            <pc:docMk/>
            <pc:sldMk cId="2583717247" sldId="999"/>
            <ac:spMk id="3" creationId="{505AB151-8BFE-4BC3-A697-6FCF814F7DF5}"/>
          </ac:spMkLst>
        </pc:spChg>
        <pc:spChg chg="add mod ord">
          <ac:chgData name="Petra POLASKOVA" userId="57d152d9-85ff-4ab6-86ab-ca0abe216818" providerId="ADAL" clId="{F56A6313-2DC3-4D85-AE43-ED004561E6B3}" dt="2022-01-27T15:15:56.799" v="205" actId="12"/>
          <ac:spMkLst>
            <pc:docMk/>
            <pc:sldMk cId="2583717247" sldId="999"/>
            <ac:spMk id="4" creationId="{50DFD593-7251-4327-8A85-F3BFA54FBC7E}"/>
          </ac:spMkLst>
        </pc:spChg>
        <pc:spChg chg="del mod">
          <ac:chgData name="Petra POLASKOVA" userId="57d152d9-85ff-4ab6-86ab-ca0abe216818" providerId="ADAL" clId="{F56A6313-2DC3-4D85-AE43-ED004561E6B3}" dt="2022-01-27T15:13:04.496" v="120" actId="478"/>
          <ac:spMkLst>
            <pc:docMk/>
            <pc:sldMk cId="2583717247" sldId="999"/>
            <ac:spMk id="8" creationId="{C74E98B8-8DB6-4352-9B90-6D6B46AF8B9B}"/>
          </ac:spMkLst>
        </pc:spChg>
        <pc:spChg chg="mod">
          <ac:chgData name="Petra POLASKOVA" userId="57d152d9-85ff-4ab6-86ab-ca0abe216818" providerId="ADAL" clId="{F56A6313-2DC3-4D85-AE43-ED004561E6B3}" dt="2022-01-27T15:15:38.368" v="202" actId="113"/>
          <ac:spMkLst>
            <pc:docMk/>
            <pc:sldMk cId="2583717247" sldId="999"/>
            <ac:spMk id="9" creationId="{DC4BADA9-077B-4A6E-BC1D-408CA764B38E}"/>
          </ac:spMkLst>
        </pc:spChg>
        <pc:spChg chg="mod">
          <ac:chgData name="Petra POLASKOVA" userId="57d152d9-85ff-4ab6-86ab-ca0abe216818" providerId="ADAL" clId="{F56A6313-2DC3-4D85-AE43-ED004561E6B3}" dt="2022-01-27T15:15:13.119" v="191" actId="20577"/>
          <ac:spMkLst>
            <pc:docMk/>
            <pc:sldMk cId="2583717247" sldId="999"/>
            <ac:spMk id="12" creationId="{529E50A3-6E3B-4599-AA8A-32C73CFFA091}"/>
          </ac:spMkLst>
        </pc:spChg>
        <pc:spChg chg="mod">
          <ac:chgData name="Petra POLASKOVA" userId="57d152d9-85ff-4ab6-86ab-ca0abe216818" providerId="ADAL" clId="{F56A6313-2DC3-4D85-AE43-ED004561E6B3}" dt="2022-01-27T15:13:45.685" v="173" actId="1076"/>
          <ac:spMkLst>
            <pc:docMk/>
            <pc:sldMk cId="2583717247" sldId="999"/>
            <ac:spMk id="13" creationId="{92DCBB4C-F402-4DA6-9F6D-FB326570CC51}"/>
          </ac:spMkLst>
        </pc:spChg>
        <pc:spChg chg="mod">
          <ac:chgData name="Petra POLASKOVA" userId="57d152d9-85ff-4ab6-86ab-ca0abe216818" providerId="ADAL" clId="{F56A6313-2DC3-4D85-AE43-ED004561E6B3}" dt="2022-01-27T15:13:57.284" v="174" actId="1076"/>
          <ac:spMkLst>
            <pc:docMk/>
            <pc:sldMk cId="2583717247" sldId="999"/>
            <ac:spMk id="14" creationId="{E0F80E2E-3995-43D5-97AA-109F0F8BC93F}"/>
          </ac:spMkLst>
        </pc:spChg>
      </pc:sldChg>
      <pc:sldChg chg="add">
        <pc:chgData name="Petra POLASKOVA" userId="57d152d9-85ff-4ab6-86ab-ca0abe216818" providerId="ADAL" clId="{F56A6313-2DC3-4D85-AE43-ED004561E6B3}" dt="2022-01-27T15:05:01.004" v="39"/>
        <pc:sldMkLst>
          <pc:docMk/>
          <pc:sldMk cId="3895932437" sldId="1000"/>
        </pc:sldMkLst>
      </pc:sldChg>
      <pc:sldChg chg="add del">
        <pc:chgData name="Petra POLASKOVA" userId="57d152d9-85ff-4ab6-86ab-ca0abe216818" providerId="ADAL" clId="{F56A6313-2DC3-4D85-AE43-ED004561E6B3}" dt="2022-01-27T15:05:54.221" v="44"/>
        <pc:sldMkLst>
          <pc:docMk/>
          <pc:sldMk cId="1307769199" sldId="1001"/>
        </pc:sldMkLst>
      </pc:sldChg>
    </pc:docChg>
  </pc:docChgLst>
  <pc:docChgLst>
    <pc:chgData name="Petra POLASKOVA" userId="57d152d9-85ff-4ab6-86ab-ca0abe216818" providerId="ADAL" clId="{FA517821-1AD0-4877-B1C1-23DF969C3562}"/>
    <pc:docChg chg="custSel mod addSld delSld modSld sldOrd modMainMaster">
      <pc:chgData name="Petra POLASKOVA" userId="57d152d9-85ff-4ab6-86ab-ca0abe216818" providerId="ADAL" clId="{FA517821-1AD0-4877-B1C1-23DF969C3562}" dt="2022-02-04T08:43:26.515" v="626"/>
      <pc:docMkLst>
        <pc:docMk/>
      </pc:docMkLst>
      <pc:sldChg chg="addSp delSp modSp mod modClrScheme chgLayout">
        <pc:chgData name="Petra POLASKOVA" userId="57d152d9-85ff-4ab6-86ab-ca0abe216818" providerId="ADAL" clId="{FA517821-1AD0-4877-B1C1-23DF969C3562}" dt="2022-02-01T17:33:45.299" v="572" actId="14826"/>
        <pc:sldMkLst>
          <pc:docMk/>
          <pc:sldMk cId="2034201082" sldId="967"/>
        </pc:sldMkLst>
        <pc:spChg chg="add mod ord">
          <ac:chgData name="Petra POLASKOVA" userId="57d152d9-85ff-4ab6-86ab-ca0abe216818" providerId="ADAL" clId="{FA517821-1AD0-4877-B1C1-23DF969C3562}" dt="2022-01-27T15:48:05.642" v="127" actId="20577"/>
          <ac:spMkLst>
            <pc:docMk/>
            <pc:sldMk cId="2034201082" sldId="967"/>
            <ac:spMk id="2" creationId="{E0C73C5B-D07E-4968-9CA3-BA7EDC11B2EB}"/>
          </ac:spMkLst>
        </pc:spChg>
        <pc:spChg chg="del mod ord">
          <ac:chgData name="Petra POLASKOVA" userId="57d152d9-85ff-4ab6-86ab-ca0abe216818" providerId="ADAL" clId="{FA517821-1AD0-4877-B1C1-23DF969C3562}" dt="2022-01-27T15:56:59.589" v="247" actId="478"/>
          <ac:spMkLst>
            <pc:docMk/>
            <pc:sldMk cId="2034201082" sldId="967"/>
            <ac:spMk id="3" creationId="{E11F9F7C-EB6C-B84C-9531-356B037FEA56}"/>
          </ac:spMkLst>
        </pc:spChg>
        <pc:spChg chg="add mod ord">
          <ac:chgData name="Petra POLASKOVA" userId="57d152d9-85ff-4ab6-86ab-ca0abe216818" providerId="ADAL" clId="{FA517821-1AD0-4877-B1C1-23DF969C3562}" dt="2022-02-01T17:25:49.131" v="570" actId="27636"/>
          <ac:spMkLst>
            <pc:docMk/>
            <pc:sldMk cId="2034201082" sldId="967"/>
            <ac:spMk id="4" creationId="{DCA5621C-2D20-4E94-9668-00F5337EB7EC}"/>
          </ac:spMkLst>
        </pc:spChg>
        <pc:spChg chg="mod">
          <ac:chgData name="Petra POLASKOVA" userId="57d152d9-85ff-4ab6-86ab-ca0abe216818" providerId="ADAL" clId="{FA517821-1AD0-4877-B1C1-23DF969C3562}" dt="2022-02-01T17:26:53.837" v="571" actId="14826"/>
          <ac:spMkLst>
            <pc:docMk/>
            <pc:sldMk cId="2034201082" sldId="967"/>
            <ac:spMk id="6" creationId="{0943224F-6404-44B6-BF75-B32B53B8FC9B}"/>
          </ac:spMkLst>
        </pc:spChg>
        <pc:spChg chg="mod">
          <ac:chgData name="Petra POLASKOVA" userId="57d152d9-85ff-4ab6-86ab-ca0abe216818" providerId="ADAL" clId="{FA517821-1AD0-4877-B1C1-23DF969C3562}" dt="2022-02-01T17:33:45.299" v="572" actId="14826"/>
          <ac:spMkLst>
            <pc:docMk/>
            <pc:sldMk cId="2034201082" sldId="967"/>
            <ac:spMk id="7" creationId="{F8313D55-D7BD-D54C-A471-8668DC9C58AB}"/>
          </ac:spMkLst>
        </pc:spChg>
        <pc:spChg chg="del mod">
          <ac:chgData name="Petra POLASKOVA" userId="57d152d9-85ff-4ab6-86ab-ca0abe216818" providerId="ADAL" clId="{FA517821-1AD0-4877-B1C1-23DF969C3562}" dt="2022-01-27T15:48:38.115" v="137"/>
          <ac:spMkLst>
            <pc:docMk/>
            <pc:sldMk cId="2034201082" sldId="967"/>
            <ac:spMk id="19" creationId="{0573E3DC-917C-7545-A4AA-C429D5514447}"/>
          </ac:spMkLst>
        </pc:spChg>
      </pc:sldChg>
      <pc:sldChg chg="addSp delSp modSp mod modClrScheme chgLayout">
        <pc:chgData name="Petra POLASKOVA" userId="57d152d9-85ff-4ab6-86ab-ca0abe216818" providerId="ADAL" clId="{FA517821-1AD0-4877-B1C1-23DF969C3562}" dt="2022-01-27T15:47:37.242" v="114" actId="404"/>
        <pc:sldMkLst>
          <pc:docMk/>
          <pc:sldMk cId="562370744" sldId="973"/>
        </pc:sldMkLst>
        <pc:spChg chg="add mod ord">
          <ac:chgData name="Petra POLASKOVA" userId="57d152d9-85ff-4ab6-86ab-ca0abe216818" providerId="ADAL" clId="{FA517821-1AD0-4877-B1C1-23DF969C3562}" dt="2022-01-27T15:44:58.593" v="96" actId="6264"/>
          <ac:spMkLst>
            <pc:docMk/>
            <pc:sldMk cId="562370744" sldId="973"/>
            <ac:spMk id="2" creationId="{50603D6D-4CBA-4D6E-96E0-1169F23A7B88}"/>
          </ac:spMkLst>
        </pc:spChg>
        <pc:spChg chg="add mod ord">
          <ac:chgData name="Petra POLASKOVA" userId="57d152d9-85ff-4ab6-86ab-ca0abe216818" providerId="ADAL" clId="{FA517821-1AD0-4877-B1C1-23DF969C3562}" dt="2022-01-27T15:46:20.705" v="110" actId="948"/>
          <ac:spMkLst>
            <pc:docMk/>
            <pc:sldMk cId="562370744" sldId="973"/>
            <ac:spMk id="3" creationId="{B8DCCD76-086E-41CA-AB31-CDBAFFDA1871}"/>
          </ac:spMkLst>
        </pc:spChg>
        <pc:spChg chg="add mod ord">
          <ac:chgData name="Petra POLASKOVA" userId="57d152d9-85ff-4ab6-86ab-ca0abe216818" providerId="ADAL" clId="{FA517821-1AD0-4877-B1C1-23DF969C3562}" dt="2022-01-27T15:47:37.242" v="114" actId="404"/>
          <ac:spMkLst>
            <pc:docMk/>
            <pc:sldMk cId="562370744" sldId="973"/>
            <ac:spMk id="4" creationId="{102ECB0D-01A7-40A6-B760-43E3CF691B5E}"/>
          </ac:spMkLst>
        </pc:spChg>
        <pc:spChg chg="del mod">
          <ac:chgData name="Petra POLASKOVA" userId="57d152d9-85ff-4ab6-86ab-ca0abe216818" providerId="ADAL" clId="{FA517821-1AD0-4877-B1C1-23DF969C3562}" dt="2022-01-27T15:36:49.545" v="58" actId="478"/>
          <ac:spMkLst>
            <pc:docMk/>
            <pc:sldMk cId="562370744" sldId="973"/>
            <ac:spMk id="5" creationId="{4AA0A1F3-199B-44F0-991D-E9BBFCC1FD50}"/>
          </ac:spMkLst>
        </pc:spChg>
        <pc:spChg chg="del mod">
          <ac:chgData name="Petra POLASKOVA" userId="57d152d9-85ff-4ab6-86ab-ca0abe216818" providerId="ADAL" clId="{FA517821-1AD0-4877-B1C1-23DF969C3562}" dt="2022-01-27T15:31:20.107" v="15" actId="478"/>
          <ac:spMkLst>
            <pc:docMk/>
            <pc:sldMk cId="562370744" sldId="973"/>
            <ac:spMk id="6" creationId="{DCC4A3FA-5F78-4343-8F6B-AE56EEF6FD40}"/>
          </ac:spMkLst>
        </pc:spChg>
        <pc:spChg chg="add mod ord">
          <ac:chgData name="Petra POLASKOVA" userId="57d152d9-85ff-4ab6-86ab-ca0abe216818" providerId="ADAL" clId="{FA517821-1AD0-4877-B1C1-23DF969C3562}" dt="2022-01-27T15:44:39.408" v="93" actId="21"/>
          <ac:spMkLst>
            <pc:docMk/>
            <pc:sldMk cId="562370744" sldId="973"/>
            <ac:spMk id="7" creationId="{30D326F7-12ED-47B6-9DD0-DFBD19C0998A}"/>
          </ac:spMkLst>
        </pc:spChg>
        <pc:spChg chg="add del mod">
          <ac:chgData name="Petra POLASKOVA" userId="57d152d9-85ff-4ab6-86ab-ca0abe216818" providerId="ADAL" clId="{FA517821-1AD0-4877-B1C1-23DF969C3562}" dt="2022-01-27T15:44:58.593" v="96" actId="6264"/>
          <ac:spMkLst>
            <pc:docMk/>
            <pc:sldMk cId="562370744" sldId="973"/>
            <ac:spMk id="8" creationId="{8A1009AB-12F3-4BB9-81DD-7290CCE468FC}"/>
          </ac:spMkLst>
        </pc:spChg>
        <pc:spChg chg="add del mod">
          <ac:chgData name="Petra POLASKOVA" userId="57d152d9-85ff-4ab6-86ab-ca0abe216818" providerId="ADAL" clId="{FA517821-1AD0-4877-B1C1-23DF969C3562}" dt="2022-01-27T15:44:58.593" v="96" actId="6264"/>
          <ac:spMkLst>
            <pc:docMk/>
            <pc:sldMk cId="562370744" sldId="973"/>
            <ac:spMk id="9" creationId="{6786AC67-31CB-4445-A503-4BE31BE59072}"/>
          </ac:spMkLst>
        </pc:spChg>
        <pc:spChg chg="del mod">
          <ac:chgData name="Petra POLASKOVA" userId="57d152d9-85ff-4ab6-86ab-ca0abe216818" providerId="ADAL" clId="{FA517821-1AD0-4877-B1C1-23DF969C3562}" dt="2022-01-27T15:29:55.755" v="6" actId="478"/>
          <ac:spMkLst>
            <pc:docMk/>
            <pc:sldMk cId="562370744" sldId="973"/>
            <ac:spMk id="10" creationId="{D14FC7CB-60A7-4136-ABB1-A4BED78846A7}"/>
          </ac:spMkLst>
        </pc:spChg>
        <pc:spChg chg="add del mod">
          <ac:chgData name="Petra POLASKOVA" userId="57d152d9-85ff-4ab6-86ab-ca0abe216818" providerId="ADAL" clId="{FA517821-1AD0-4877-B1C1-23DF969C3562}" dt="2022-01-27T15:44:58.593" v="96" actId="6264"/>
          <ac:spMkLst>
            <pc:docMk/>
            <pc:sldMk cId="562370744" sldId="973"/>
            <ac:spMk id="11" creationId="{704565F7-5E2C-4C73-9AE0-B26833C940B2}"/>
          </ac:spMkLst>
        </pc:spChg>
      </pc:sldChg>
      <pc:sldChg chg="addSp delSp modSp mod modClrScheme chgLayout">
        <pc:chgData name="Petra POLASKOVA" userId="57d152d9-85ff-4ab6-86ab-ca0abe216818" providerId="ADAL" clId="{FA517821-1AD0-4877-B1C1-23DF969C3562}" dt="2022-01-27T15:55:57.917" v="218" actId="20577"/>
        <pc:sldMkLst>
          <pc:docMk/>
          <pc:sldMk cId="666178699" sldId="997"/>
        </pc:sldMkLst>
        <pc:spChg chg="add mod ord">
          <ac:chgData name="Petra POLASKOVA" userId="57d152d9-85ff-4ab6-86ab-ca0abe216818" providerId="ADAL" clId="{FA517821-1AD0-4877-B1C1-23DF969C3562}" dt="2022-01-27T15:53:46.041" v="175" actId="6549"/>
          <ac:spMkLst>
            <pc:docMk/>
            <pc:sldMk cId="666178699" sldId="997"/>
            <ac:spMk id="2" creationId="{E83028EB-8DED-4082-BCC3-E099EE3C60D4}"/>
          </ac:spMkLst>
        </pc:spChg>
        <pc:spChg chg="mod ord">
          <ac:chgData name="Petra POLASKOVA" userId="57d152d9-85ff-4ab6-86ab-ca0abe216818" providerId="ADAL" clId="{FA517821-1AD0-4877-B1C1-23DF969C3562}" dt="2022-01-27T15:54:31.220" v="183" actId="255"/>
          <ac:spMkLst>
            <pc:docMk/>
            <pc:sldMk cId="666178699" sldId="997"/>
            <ac:spMk id="3" creationId="{E11F9F7C-EB6C-B84C-9531-356B037FEA56}"/>
          </ac:spMkLst>
        </pc:spChg>
        <pc:spChg chg="add mod ord">
          <ac:chgData name="Petra POLASKOVA" userId="57d152d9-85ff-4ab6-86ab-ca0abe216818" providerId="ADAL" clId="{FA517821-1AD0-4877-B1C1-23DF969C3562}" dt="2022-01-27T15:55:57.917" v="218" actId="20577"/>
          <ac:spMkLst>
            <pc:docMk/>
            <pc:sldMk cId="666178699" sldId="997"/>
            <ac:spMk id="4" creationId="{E8DEECCE-0093-4A74-A018-E7C23E44504E}"/>
          </ac:spMkLst>
        </pc:spChg>
        <pc:spChg chg="del mod">
          <ac:chgData name="Petra POLASKOVA" userId="57d152d9-85ff-4ab6-86ab-ca0abe216818" providerId="ADAL" clId="{FA517821-1AD0-4877-B1C1-23DF969C3562}" dt="2022-01-27T15:54:39.922" v="185" actId="478"/>
          <ac:spMkLst>
            <pc:docMk/>
            <pc:sldMk cId="666178699" sldId="997"/>
            <ac:spMk id="19" creationId="{0573E3DC-917C-7545-A4AA-C429D5514447}"/>
          </ac:spMkLst>
        </pc:spChg>
      </pc:sldChg>
      <pc:sldChg chg="add del">
        <pc:chgData name="Petra POLASKOVA" userId="57d152d9-85ff-4ab6-86ab-ca0abe216818" providerId="ADAL" clId="{FA517821-1AD0-4877-B1C1-23DF969C3562}" dt="2022-01-27T15:46:36.112" v="111" actId="47"/>
        <pc:sldMkLst>
          <pc:docMk/>
          <pc:sldMk cId="1892361367" sldId="1001"/>
        </pc:sldMkLst>
      </pc:sldChg>
      <pc:sldChg chg="delSp modSp add mod ord">
        <pc:chgData name="Petra POLASKOVA" userId="57d152d9-85ff-4ab6-86ab-ca0abe216818" providerId="ADAL" clId="{FA517821-1AD0-4877-B1C1-23DF969C3562}" dt="2022-02-01T17:37:24.153" v="625" actId="478"/>
        <pc:sldMkLst>
          <pc:docMk/>
          <pc:sldMk cId="3392504043" sldId="1001"/>
        </pc:sldMkLst>
        <pc:spChg chg="mod">
          <ac:chgData name="Petra POLASKOVA" userId="57d152d9-85ff-4ab6-86ab-ca0abe216818" providerId="ADAL" clId="{FA517821-1AD0-4877-B1C1-23DF969C3562}" dt="2022-01-27T15:56:18.284" v="232" actId="20577"/>
          <ac:spMkLst>
            <pc:docMk/>
            <pc:sldMk cId="3392504043" sldId="1001"/>
            <ac:spMk id="2" creationId="{E0C73C5B-D07E-4968-9CA3-BA7EDC11B2EB}"/>
          </ac:spMkLst>
        </pc:spChg>
        <pc:spChg chg="del">
          <ac:chgData name="Petra POLASKOVA" userId="57d152d9-85ff-4ab6-86ab-ca0abe216818" providerId="ADAL" clId="{FA517821-1AD0-4877-B1C1-23DF969C3562}" dt="2022-02-01T17:37:24.153" v="625" actId="478"/>
          <ac:spMkLst>
            <pc:docMk/>
            <pc:sldMk cId="3392504043" sldId="1001"/>
            <ac:spMk id="3" creationId="{E11F9F7C-EB6C-B84C-9531-356B037FEA56}"/>
          </ac:spMkLst>
        </pc:spChg>
        <pc:spChg chg="mod">
          <ac:chgData name="Petra POLASKOVA" userId="57d152d9-85ff-4ab6-86ab-ca0abe216818" providerId="ADAL" clId="{FA517821-1AD0-4877-B1C1-23DF969C3562}" dt="2022-02-01T17:36:52.442" v="624" actId="20577"/>
          <ac:spMkLst>
            <pc:docMk/>
            <pc:sldMk cId="3392504043" sldId="1001"/>
            <ac:spMk id="4" creationId="{DCA5621C-2D20-4E94-9668-00F5337EB7EC}"/>
          </ac:spMkLst>
        </pc:spChg>
        <pc:spChg chg="mod">
          <ac:chgData name="Petra POLASKOVA" userId="57d152d9-85ff-4ab6-86ab-ca0abe216818" providerId="ADAL" clId="{FA517821-1AD0-4877-B1C1-23DF969C3562}" dt="2022-02-01T17:34:07.829" v="573" actId="14826"/>
          <ac:spMkLst>
            <pc:docMk/>
            <pc:sldMk cId="3392504043" sldId="1001"/>
            <ac:spMk id="6" creationId="{0943224F-6404-44B6-BF75-B32B53B8FC9B}"/>
          </ac:spMkLst>
        </pc:spChg>
      </pc:sldChg>
      <pc:sldMasterChg chg="addSldLayout modSldLayout">
        <pc:chgData name="Petra POLASKOVA" userId="57d152d9-85ff-4ab6-86ab-ca0abe216818" providerId="ADAL" clId="{FA517821-1AD0-4877-B1C1-23DF969C3562}" dt="2022-01-27T15:43:29.512" v="90" actId="6014"/>
        <pc:sldMasterMkLst>
          <pc:docMk/>
          <pc:sldMasterMk cId="1913419296" sldId="2147483648"/>
        </pc:sldMasterMkLst>
        <pc:sldLayoutChg chg="addSp modSp new mod">
          <pc:chgData name="Petra POLASKOVA" userId="57d152d9-85ff-4ab6-86ab-ca0abe216818" providerId="ADAL" clId="{FA517821-1AD0-4877-B1C1-23DF969C3562}" dt="2022-01-27T15:43:29.512" v="90" actId="6014"/>
          <pc:sldLayoutMkLst>
            <pc:docMk/>
            <pc:sldMasterMk cId="1913419296" sldId="2147483648"/>
            <pc:sldLayoutMk cId="3217682024" sldId="2147483662"/>
          </pc:sldLayoutMkLst>
          <pc:spChg chg="add mod">
            <ac:chgData name="Petra POLASKOVA" userId="57d152d9-85ff-4ab6-86ab-ca0abe216818" providerId="ADAL" clId="{FA517821-1AD0-4877-B1C1-23DF969C3562}" dt="2022-01-27T15:42:03.527" v="89" actId="14100"/>
            <ac:spMkLst>
              <pc:docMk/>
              <pc:sldMasterMk cId="1913419296" sldId="2147483648"/>
              <pc:sldLayoutMk cId="3217682024" sldId="2147483662"/>
              <ac:spMk id="3" creationId="{FA2F03EF-F8BE-43DD-903E-17A8823EBDE0}"/>
            </ac:spMkLst>
          </pc:spChg>
          <pc:spChg chg="add mod">
            <ac:chgData name="Petra POLASKOVA" userId="57d152d9-85ff-4ab6-86ab-ca0abe216818" providerId="ADAL" clId="{FA517821-1AD0-4877-B1C1-23DF969C3562}" dt="2022-01-27T15:41:25.849" v="86" actId="255"/>
            <ac:spMkLst>
              <pc:docMk/>
              <pc:sldMasterMk cId="1913419296" sldId="2147483648"/>
              <pc:sldLayoutMk cId="3217682024" sldId="2147483662"/>
              <ac:spMk id="4" creationId="{5C944C32-25DE-451C-90BF-9109CEDEAA72}"/>
            </ac:spMkLst>
          </pc:spChg>
        </pc:sldLayoutChg>
      </pc:sldMasterChg>
    </pc:docChg>
  </pc:docChgLst>
  <pc:docChgLst>
    <pc:chgData name="Eilish O'LOUGHLIN" userId="S::e.oloughlin@interregeurope.eu::0cfc5d8b-2813-4ac1-9d98-875cb6298b5b" providerId="AD" clId="Web-{23391B54-82F6-DA41-D94D-F78CC79DE4AD}"/>
    <pc:docChg chg="modSld">
      <pc:chgData name="Eilish O'LOUGHLIN" userId="S::e.oloughlin@interregeurope.eu::0cfc5d8b-2813-4ac1-9d98-875cb6298b5b" providerId="AD" clId="Web-{23391B54-82F6-DA41-D94D-F78CC79DE4AD}" dt="2022-01-31T10:47:49.668" v="2" actId="20577"/>
      <pc:docMkLst>
        <pc:docMk/>
      </pc:docMkLst>
      <pc:sldChg chg="modSp">
        <pc:chgData name="Eilish O'LOUGHLIN" userId="S::e.oloughlin@interregeurope.eu::0cfc5d8b-2813-4ac1-9d98-875cb6298b5b" providerId="AD" clId="Web-{23391B54-82F6-DA41-D94D-F78CC79DE4AD}" dt="2022-01-31T10:47:37.746" v="0" actId="20577"/>
        <pc:sldMkLst>
          <pc:docMk/>
          <pc:sldMk cId="679343608" sldId="969"/>
        </pc:sldMkLst>
        <pc:spChg chg="mod">
          <ac:chgData name="Eilish O'LOUGHLIN" userId="S::e.oloughlin@interregeurope.eu::0cfc5d8b-2813-4ac1-9d98-875cb6298b5b" providerId="AD" clId="Web-{23391B54-82F6-DA41-D94D-F78CC79DE4AD}" dt="2022-01-31T10:47:37.746" v="0" actId="20577"/>
          <ac:spMkLst>
            <pc:docMk/>
            <pc:sldMk cId="679343608" sldId="969"/>
            <ac:spMk id="6" creationId="{085851E6-5769-4C3C-A8B9-BBF415F712DB}"/>
          </ac:spMkLst>
        </pc:spChg>
      </pc:sldChg>
      <pc:sldChg chg="modSp">
        <pc:chgData name="Eilish O'LOUGHLIN" userId="S::e.oloughlin@interregeurope.eu::0cfc5d8b-2813-4ac1-9d98-875cb6298b5b" providerId="AD" clId="Web-{23391B54-82F6-DA41-D94D-F78CC79DE4AD}" dt="2022-01-31T10:47:49.668" v="2" actId="20577"/>
        <pc:sldMkLst>
          <pc:docMk/>
          <pc:sldMk cId="2120336542" sldId="995"/>
        </pc:sldMkLst>
        <pc:spChg chg="mod">
          <ac:chgData name="Eilish O'LOUGHLIN" userId="S::e.oloughlin@interregeurope.eu::0cfc5d8b-2813-4ac1-9d98-875cb6298b5b" providerId="AD" clId="Web-{23391B54-82F6-DA41-D94D-F78CC79DE4AD}" dt="2022-01-31T10:47:49.668" v="2" actId="20577"/>
          <ac:spMkLst>
            <pc:docMk/>
            <pc:sldMk cId="2120336542" sldId="995"/>
            <ac:spMk id="4" creationId="{BC3566CB-178B-4CBB-8B8F-20FB386A04BD}"/>
          </ac:spMkLst>
        </pc:spChg>
      </pc:sldChg>
    </pc:docChg>
  </pc:docChgLst>
  <pc:docChgLst>
    <pc:chgData name="Miia ITANEN" userId="S::m.itanen@interregeurope.eu::b3938048-3c80-474e-b1c7-3c6e509e0efa" providerId="AD" clId="Web-{D3C2254B-E2D0-2637-A007-4B8E60498890}"/>
    <pc:docChg chg="modSld">
      <pc:chgData name="Miia ITANEN" userId="S::m.itanen@interregeurope.eu::b3938048-3c80-474e-b1c7-3c6e509e0efa" providerId="AD" clId="Web-{D3C2254B-E2D0-2637-A007-4B8E60498890}" dt="2022-02-04T08:43:27.503" v="3" actId="20577"/>
      <pc:docMkLst>
        <pc:docMk/>
      </pc:docMkLst>
      <pc:sldChg chg="modSp">
        <pc:chgData name="Miia ITANEN" userId="S::m.itanen@interregeurope.eu::b3938048-3c80-474e-b1c7-3c6e509e0efa" providerId="AD" clId="Web-{D3C2254B-E2D0-2637-A007-4B8E60498890}" dt="2022-02-04T08:43:27.503" v="3" actId="20577"/>
        <pc:sldMkLst>
          <pc:docMk/>
          <pc:sldMk cId="2378688025" sldId="256"/>
        </pc:sldMkLst>
        <pc:spChg chg="mod">
          <ac:chgData name="Miia ITANEN" userId="S::m.itanen@interregeurope.eu::b3938048-3c80-474e-b1c7-3c6e509e0efa" providerId="AD" clId="Web-{D3C2254B-E2D0-2637-A007-4B8E60498890}" dt="2022-02-04T08:43:27.503" v="3" actId="20577"/>
          <ac:spMkLst>
            <pc:docMk/>
            <pc:sldMk cId="2378688025" sldId="256"/>
            <ac:spMk id="11" creationId="{2AE1E5D8-F077-9344-BD47-DC5174EAC58C}"/>
          </ac:spMkLst>
        </pc:spChg>
      </pc:sldChg>
    </pc:docChg>
  </pc:docChgLst>
  <pc:docChgLst>
    <pc:chgData name="Petra POLASKOVA" userId="57d152d9-85ff-4ab6-86ab-ca0abe216818" providerId="ADAL" clId="{4A81D9A7-A6A1-4635-A602-0E168DF31127}"/>
    <pc:docChg chg="custSel mod modSld">
      <pc:chgData name="Petra POLASKOVA" userId="57d152d9-85ff-4ab6-86ab-ca0abe216818" providerId="ADAL" clId="{4A81D9A7-A6A1-4635-A602-0E168DF31127}" dt="2022-02-04T12:54:56.853" v="238"/>
      <pc:docMkLst>
        <pc:docMk/>
      </pc:docMkLst>
      <pc:sldChg chg="addSp delSp modSp mod">
        <pc:chgData name="Petra POLASKOVA" userId="57d152d9-85ff-4ab6-86ab-ca0abe216818" providerId="ADAL" clId="{4A81D9A7-A6A1-4635-A602-0E168DF31127}" dt="2022-02-04T12:28:33.323" v="237" actId="478"/>
        <pc:sldMkLst>
          <pc:docMk/>
          <pc:sldMk cId="2378688025" sldId="256"/>
        </pc:sldMkLst>
        <pc:spChg chg="mod">
          <ac:chgData name="Petra POLASKOVA" userId="57d152d9-85ff-4ab6-86ab-ca0abe216818" providerId="ADAL" clId="{4A81D9A7-A6A1-4635-A602-0E168DF31127}" dt="2022-02-04T12:24:30.694" v="167" actId="20577"/>
          <ac:spMkLst>
            <pc:docMk/>
            <pc:sldMk cId="2378688025" sldId="256"/>
            <ac:spMk id="12" creationId="{007CAE7C-5563-3C4C-8865-248A2E528BF9}"/>
          </ac:spMkLst>
        </pc:spChg>
        <pc:spChg chg="mod">
          <ac:chgData name="Petra POLASKOVA" userId="57d152d9-85ff-4ab6-86ab-ca0abe216818" providerId="ADAL" clId="{4A81D9A7-A6A1-4635-A602-0E168DF31127}" dt="2022-02-04T12:24:52.291" v="228" actId="20577"/>
          <ac:spMkLst>
            <pc:docMk/>
            <pc:sldMk cId="2378688025" sldId="256"/>
            <ac:spMk id="14" creationId="{241977E0-C0FF-5540-9F53-12E6045AE6B7}"/>
          </ac:spMkLst>
        </pc:spChg>
        <pc:spChg chg="mod">
          <ac:chgData name="Petra POLASKOVA" userId="57d152d9-85ff-4ab6-86ab-ca0abe216818" providerId="ADAL" clId="{4A81D9A7-A6A1-4635-A602-0E168DF31127}" dt="2022-02-04T12:25:48.526" v="231" actId="20577"/>
          <ac:spMkLst>
            <pc:docMk/>
            <pc:sldMk cId="2378688025" sldId="256"/>
            <ac:spMk id="15" creationId="{208009EA-789C-AD44-898E-F7FF6C92D355}"/>
          </ac:spMkLst>
        </pc:spChg>
        <pc:graphicFrameChg chg="del">
          <ac:chgData name="Petra POLASKOVA" userId="57d152d9-85ff-4ab6-86ab-ca0abe216818" providerId="ADAL" clId="{4A81D9A7-A6A1-4635-A602-0E168DF31127}" dt="2022-02-04T12:28:33.323" v="237" actId="478"/>
          <ac:graphicFrameMkLst>
            <pc:docMk/>
            <pc:sldMk cId="2378688025" sldId="256"/>
            <ac:graphicFrameMk id="2" creationId="{154DC311-2397-471A-85E9-A0C72643D179}"/>
          </ac:graphicFrameMkLst>
        </pc:graphicFrameChg>
        <pc:graphicFrameChg chg="del">
          <ac:chgData name="Petra POLASKOVA" userId="57d152d9-85ff-4ab6-86ab-ca0abe216818" providerId="ADAL" clId="{4A81D9A7-A6A1-4635-A602-0E168DF31127}" dt="2022-02-04T12:28:32.327" v="236" actId="478"/>
          <ac:graphicFrameMkLst>
            <pc:docMk/>
            <pc:sldMk cId="2378688025" sldId="256"/>
            <ac:graphicFrameMk id="3" creationId="{85232AFA-FADD-4EFF-BD52-0712AB4A8023}"/>
          </ac:graphicFrameMkLst>
        </pc:graphicFrameChg>
        <pc:graphicFrameChg chg="add del mod">
          <ac:chgData name="Petra POLASKOVA" userId="57d152d9-85ff-4ab6-86ab-ca0abe216818" providerId="ADAL" clId="{4A81D9A7-A6A1-4635-A602-0E168DF31127}" dt="2022-02-04T12:28:31.435" v="235" actId="478"/>
          <ac:graphicFrameMkLst>
            <pc:docMk/>
            <pc:sldMk cId="2378688025" sldId="256"/>
            <ac:graphicFrameMk id="5" creationId="{3C474B0F-FB29-48F4-BDFE-98DAE4A4B411}"/>
          </ac:graphicFrameMkLst>
        </pc:graphicFrameChg>
        <pc:graphicFrameChg chg="add del mod">
          <ac:chgData name="Petra POLASKOVA" userId="57d152d9-85ff-4ab6-86ab-ca0abe216818" providerId="ADAL" clId="{4A81D9A7-A6A1-4635-A602-0E168DF31127}" dt="2022-02-04T12:28:30.566" v="234" actId="478"/>
          <ac:graphicFrameMkLst>
            <pc:docMk/>
            <pc:sldMk cId="2378688025" sldId="256"/>
            <ac:graphicFrameMk id="6" creationId="{A66FF07C-5034-4057-9E27-76F1A88EC770}"/>
          </ac:graphicFrameMkLst>
        </pc:graphicFrameChg>
        <pc:graphicFrameChg chg="add del mod">
          <ac:chgData name="Petra POLASKOVA" userId="57d152d9-85ff-4ab6-86ab-ca0abe216818" providerId="ADAL" clId="{4A81D9A7-A6A1-4635-A602-0E168DF31127}" dt="2022-02-04T12:28:29.516" v="233" actId="478"/>
          <ac:graphicFrameMkLst>
            <pc:docMk/>
            <pc:sldMk cId="2378688025" sldId="256"/>
            <ac:graphicFrameMk id="7" creationId="{CF0D3673-E323-4326-9862-A1E1468B19D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34C5E-F7D7-2046-B4D3-FEAAD11E33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5943C7-AFFB-0A44-B14A-71AD8E924E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FFEE-02C1-D34F-B368-531E7AF6C298}" type="datetimeFigureOut">
              <a:rPr lang="en-US" smtClean="0"/>
              <a:t>3/18/2022</a:t>
            </a:fld>
            <a:endParaRPr lang="en-US"/>
          </a:p>
        </p:txBody>
      </p:sp>
      <p:sp>
        <p:nvSpPr>
          <p:cNvPr id="4" name="Footer Placeholder 3">
            <a:extLst>
              <a:ext uri="{FF2B5EF4-FFF2-40B4-BE49-F238E27FC236}">
                <a16:creationId xmlns:a16="http://schemas.microsoft.com/office/drawing/2014/main" id="{CDA366BF-BC85-4647-9A27-F5DBBF483D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7A96A0-2516-2641-8F36-69962D37D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05213F-2B90-9B46-AA6B-5C3A9C1784DF}" type="slidenum">
              <a:rPr lang="en-US" smtClean="0"/>
              <a:t>‹Nº›</a:t>
            </a:fld>
            <a:endParaRPr lang="en-US"/>
          </a:p>
        </p:txBody>
      </p:sp>
    </p:spTree>
    <p:extLst>
      <p:ext uri="{BB962C8B-B14F-4D97-AF65-F5344CB8AC3E}">
        <p14:creationId xmlns:p14="http://schemas.microsoft.com/office/powerpoint/2010/main" val="429152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8AFC2-B9AD-9D45-A312-C31134993081}" type="datetimeFigureOut">
              <a:rPr lang="en-LU" smtClean="0"/>
              <a:t>03/18/2022</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78849-6A58-5242-AAB8-69E086EC2380}" type="slidenum">
              <a:rPr lang="en-LU" smtClean="0"/>
              <a:t>‹Nº›</a:t>
            </a:fld>
            <a:endParaRPr lang="en-LU"/>
          </a:p>
        </p:txBody>
      </p:sp>
    </p:spTree>
    <p:extLst>
      <p:ext uri="{BB962C8B-B14F-4D97-AF65-F5344CB8AC3E}">
        <p14:creationId xmlns:p14="http://schemas.microsoft.com/office/powerpoint/2010/main" val="25182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1</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 simple word: Interreg Europe helps policy makers to find new solutions to the challenges they face in their region. </a:t>
            </a:r>
          </a:p>
        </p:txBody>
      </p:sp>
      <p:sp>
        <p:nvSpPr>
          <p:cNvPr id="4" name="Slide Number Placeholder 3"/>
          <p:cNvSpPr>
            <a:spLocks noGrp="1"/>
          </p:cNvSpPr>
          <p:nvPr>
            <p:ph type="sldNum" sz="quarter" idx="5"/>
          </p:nvPr>
        </p:nvSpPr>
        <p:spPr/>
        <p:txBody>
          <a:bodyPr/>
          <a:lstStyle/>
          <a:p>
            <a:fld id="{00E78849-6A58-5242-AAB8-69E086EC2380}" type="slidenum">
              <a:rPr lang="en-LU" smtClean="0"/>
              <a:t>4</a:t>
            </a:fld>
            <a:endParaRPr lang="en-LU"/>
          </a:p>
        </p:txBody>
      </p:sp>
    </p:spTree>
    <p:extLst>
      <p:ext uri="{BB962C8B-B14F-4D97-AF65-F5344CB8AC3E}">
        <p14:creationId xmlns:p14="http://schemas.microsoft.com/office/powerpoint/2010/main" val="948329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E78849-6A58-5242-AAB8-69E086EC2380}" type="slidenum">
              <a:rPr lang="en-LU" smtClean="0"/>
              <a:t>5</a:t>
            </a:fld>
            <a:endParaRPr lang="en-LU"/>
          </a:p>
        </p:txBody>
      </p:sp>
    </p:spTree>
    <p:extLst>
      <p:ext uri="{BB962C8B-B14F-4D97-AF65-F5344CB8AC3E}">
        <p14:creationId xmlns:p14="http://schemas.microsoft.com/office/powerpoint/2010/main" val="32029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a:latin typeface="Open Sans" panose="020B0606030504020204" pitchFamily="34" charset="0"/>
                <a:ea typeface="Open Sans" panose="020B0606030504020204" pitchFamily="34" charset="0"/>
                <a:cs typeface="Open Sans" panose="020B0606030504020204" pitchFamily="34" charset="0"/>
              </a:rPr>
              <a:t>not necessarily related to the legal status of the </a:t>
            </a:r>
            <a:r>
              <a:rPr lang="en-US" sz="1200" strike="noStrike" err="1">
                <a:latin typeface="Open Sans" panose="020B0606030504020204" pitchFamily="34" charset="0"/>
                <a:ea typeface="Open Sans" panose="020B0606030504020204" pitchFamily="34" charset="0"/>
                <a:cs typeface="Open Sans" panose="020B0606030504020204" pitchFamily="34" charset="0"/>
              </a:rPr>
              <a:t>organisation</a:t>
            </a:r>
            <a:endParaRPr lang="en-US" sz="1200" strike="noStrike">
              <a:latin typeface="Open Sans" panose="020B0606030504020204" pitchFamily="34" charset="0"/>
              <a:ea typeface="Open Sans" panose="020B0606030504020204" pitchFamily="34" charset="0"/>
              <a:cs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6</a:t>
            </a:fld>
            <a:endParaRPr lang="en-LU"/>
          </a:p>
        </p:txBody>
      </p:sp>
    </p:spTree>
    <p:extLst>
      <p:ext uri="{BB962C8B-B14F-4D97-AF65-F5344CB8AC3E}">
        <p14:creationId xmlns:p14="http://schemas.microsoft.com/office/powerpoint/2010/main" val="1286425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5268B60-7B75-E347-ABDB-7ACFE21D436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78889" y="345224"/>
            <a:ext cx="5113111" cy="5515265"/>
          </a:xfrm>
          <a:prstGeom prst="rect">
            <a:avLst/>
          </a:prstGeom>
        </p:spPr>
      </p:pic>
      <p:pic>
        <p:nvPicPr>
          <p:cNvPr id="5" name="Graphic 4">
            <a:extLst>
              <a:ext uri="{FF2B5EF4-FFF2-40B4-BE49-F238E27FC236}">
                <a16:creationId xmlns:a16="http://schemas.microsoft.com/office/drawing/2014/main" id="{AAA021AF-F436-2048-A3CE-7E5C6618A48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15867" y="480022"/>
            <a:ext cx="5522701" cy="981386"/>
          </a:xfrm>
          <a:prstGeom prst="rect">
            <a:avLst/>
          </a:prstGeom>
        </p:spPr>
      </p:pic>
      <p:sp>
        <p:nvSpPr>
          <p:cNvPr id="7" name="Subtitle 2">
            <a:extLst>
              <a:ext uri="{FF2B5EF4-FFF2-40B4-BE49-F238E27FC236}">
                <a16:creationId xmlns:a16="http://schemas.microsoft.com/office/drawing/2014/main" id="{01913C36-4D36-5840-991B-0A1298573CAE}"/>
              </a:ext>
            </a:extLst>
          </p:cNvPr>
          <p:cNvSpPr>
            <a:spLocks noGrp="1"/>
          </p:cNvSpPr>
          <p:nvPr>
            <p:ph type="subTitle" idx="1"/>
          </p:nvPr>
        </p:nvSpPr>
        <p:spPr>
          <a:xfrm>
            <a:off x="495634" y="2085827"/>
            <a:ext cx="7004789" cy="1900657"/>
          </a:xfrm>
        </p:spPr>
        <p:txBody>
          <a:bodyPr>
            <a:noAutofit/>
          </a:bodyPr>
          <a:lstStyle>
            <a:lvl1pPr marL="0" indent="0">
              <a:buNone/>
              <a:defRPr/>
            </a:lvl1pPr>
          </a:lstStyle>
          <a:p>
            <a:pPr algn="l"/>
            <a:r>
              <a:rPr lang="en-US" sz="4800" b="1">
                <a:latin typeface="Open Sans" panose="020B0606030504020204" pitchFamily="34" charset="0"/>
                <a:ea typeface="Open Sans" panose="020B0606030504020204" pitchFamily="34" charset="0"/>
                <a:cs typeface="Open Sans" panose="020B0606030504020204" pitchFamily="34" charset="0"/>
              </a:rPr>
              <a:t>Click to edit Master subtitle style</a:t>
            </a:r>
          </a:p>
        </p:txBody>
      </p:sp>
      <p:pic>
        <p:nvPicPr>
          <p:cNvPr id="11" name="Graphic 10">
            <a:extLst>
              <a:ext uri="{FF2B5EF4-FFF2-40B4-BE49-F238E27FC236}">
                <a16:creationId xmlns:a16="http://schemas.microsoft.com/office/drawing/2014/main" id="{30798998-0C7C-EA45-A4F2-93E86B5DC5D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266489" y="5990555"/>
            <a:ext cx="3263900" cy="203200"/>
          </a:xfrm>
          <a:prstGeom prst="rect">
            <a:avLst/>
          </a:prstGeom>
        </p:spPr>
      </p:pic>
      <p:sp>
        <p:nvSpPr>
          <p:cNvPr id="13" name="Text Placeholder 12">
            <a:extLst>
              <a:ext uri="{FF2B5EF4-FFF2-40B4-BE49-F238E27FC236}">
                <a16:creationId xmlns:a16="http://schemas.microsoft.com/office/drawing/2014/main" id="{8DC57648-D143-CE4E-B8CA-782A8F96764A}"/>
              </a:ext>
            </a:extLst>
          </p:cNvPr>
          <p:cNvSpPr>
            <a:spLocks noGrp="1"/>
          </p:cNvSpPr>
          <p:nvPr>
            <p:ph type="body" sz="quarter" idx="10" hasCustomPrompt="1"/>
          </p:nvPr>
        </p:nvSpPr>
        <p:spPr>
          <a:xfrm>
            <a:off x="521548" y="4100514"/>
            <a:ext cx="5811934" cy="449048"/>
          </a:xfrm>
        </p:spPr>
        <p:txBody>
          <a:bodyPr/>
          <a:lstStyle>
            <a:lvl1pPr marL="0" indent="0">
              <a:spcBef>
                <a:spcPts val="0"/>
              </a:spcBef>
              <a:buNone/>
              <a:defRPr/>
            </a:lvl1pPr>
          </a:lstStyle>
          <a:p>
            <a:r>
              <a:rPr lang="en-US" sz="1400" b="1">
                <a:latin typeface="Open Sans Semibold" panose="020B0606030504020204" pitchFamily="34" charset="0"/>
                <a:ea typeface="Open Sans Semibold" panose="020B0606030504020204" pitchFamily="34" charset="0"/>
                <a:cs typeface="Open Sans Semibold" panose="020B0606030504020204" pitchFamily="34" charset="0"/>
              </a:rPr>
              <a:t>Name of Presenter </a:t>
            </a:r>
          </a:p>
          <a:p>
            <a:r>
              <a:rPr lang="en-GB" sz="1200" i="1">
                <a:latin typeface="Open Sans" panose="020B0606030504020204" pitchFamily="34" charset="0"/>
                <a:ea typeface="Open Sans" panose="020B0606030504020204" pitchFamily="34" charset="0"/>
                <a:cs typeface="Open Sans" panose="020B0606030504020204" pitchFamily="34" charset="0"/>
              </a:rPr>
              <a:t>Policy Officer | Interreg Europe Secretariat</a:t>
            </a:r>
          </a:p>
        </p:txBody>
      </p:sp>
      <p:sp>
        <p:nvSpPr>
          <p:cNvPr id="17" name="Content Placeholder 16">
            <a:extLst>
              <a:ext uri="{FF2B5EF4-FFF2-40B4-BE49-F238E27FC236}">
                <a16:creationId xmlns:a16="http://schemas.microsoft.com/office/drawing/2014/main" id="{2BCEAF90-08AF-E94E-84D8-638E4C25EC76}"/>
              </a:ext>
            </a:extLst>
          </p:cNvPr>
          <p:cNvSpPr>
            <a:spLocks noGrp="1"/>
          </p:cNvSpPr>
          <p:nvPr>
            <p:ph sz="quarter" idx="11" hasCustomPrompt="1"/>
          </p:nvPr>
        </p:nvSpPr>
        <p:spPr>
          <a:xfrm>
            <a:off x="627697" y="5809482"/>
            <a:ext cx="6316818" cy="479122"/>
          </a:xfrm>
        </p:spPr>
        <p:txBody>
          <a:bodyPr/>
          <a:lstStyle>
            <a:lvl1pPr marL="0" indent="0">
              <a:spcBef>
                <a:spcPts val="0"/>
              </a:spcBef>
              <a:buNone/>
              <a:defRPr/>
            </a:lvl1pPr>
          </a:lstStyle>
          <a:p>
            <a:r>
              <a:rPr lang="en-US" sz="1200" b="1">
                <a:solidFill>
                  <a:srgbClr val="95948B"/>
                </a:solidFill>
                <a:latin typeface="Open Sans" panose="020B0606030504020204" pitchFamily="34" charset="0"/>
                <a:ea typeface="Open Sans" panose="020B0606030504020204" pitchFamily="34" charset="0"/>
                <a:cs typeface="Open Sans" panose="020B0606030504020204" pitchFamily="34" charset="0"/>
              </a:rPr>
              <a:t>Title of Event</a:t>
            </a:r>
          </a:p>
          <a:p>
            <a:r>
              <a:rPr lang="en-US" sz="1200" b="1">
                <a:solidFill>
                  <a:srgbClr val="95948B"/>
                </a:solidFill>
                <a:latin typeface="Open Sans" panose="020B0606030504020204" pitchFamily="34" charset="0"/>
                <a:ea typeface="Open Sans" panose="020B0606030504020204" pitchFamily="34" charset="0"/>
                <a:cs typeface="Open Sans" panose="020B0606030504020204" pitchFamily="34" charset="0"/>
              </a:rPr>
              <a:t>Location</a:t>
            </a:r>
          </a:p>
        </p:txBody>
      </p:sp>
      <p:sp>
        <p:nvSpPr>
          <p:cNvPr id="20" name="Text Placeholder 19">
            <a:extLst>
              <a:ext uri="{FF2B5EF4-FFF2-40B4-BE49-F238E27FC236}">
                <a16:creationId xmlns:a16="http://schemas.microsoft.com/office/drawing/2014/main" id="{4C03763D-F865-8D47-93BC-9FD4AAC96BF2}"/>
              </a:ext>
            </a:extLst>
          </p:cNvPr>
          <p:cNvSpPr>
            <a:spLocks noGrp="1"/>
          </p:cNvSpPr>
          <p:nvPr>
            <p:ph type="body" sz="quarter" idx="12" hasCustomPrompt="1"/>
          </p:nvPr>
        </p:nvSpPr>
        <p:spPr>
          <a:xfrm>
            <a:off x="596562" y="4612553"/>
            <a:ext cx="2663825" cy="240550"/>
          </a:xfrm>
          <a:solidFill>
            <a:schemeClr val="tx1"/>
          </a:solidFill>
        </p:spPr>
        <p:txBody>
          <a:bodyPr/>
          <a:lstStyle>
            <a:lvl1pPr marL="0" indent="0">
              <a:buNone/>
              <a:defRPr/>
            </a:lvl1pPr>
          </a:lstStyle>
          <a:p>
            <a:pPr algn="ct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07 JULY 2021 | 45 Minutes</a:t>
            </a:r>
          </a:p>
        </p:txBody>
      </p:sp>
    </p:spTree>
    <p:extLst>
      <p:ext uri="{BB962C8B-B14F-4D97-AF65-F5344CB8AC3E}">
        <p14:creationId xmlns:p14="http://schemas.microsoft.com/office/powerpoint/2010/main" val="210169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err="1"/>
              <a:t>Chapter</a:t>
            </a:r>
            <a:r>
              <a:rPr lang="fr-CH"/>
              <a:t> </a:t>
            </a:r>
          </a:p>
          <a:p>
            <a:pPr lvl="0"/>
            <a:r>
              <a:rPr lang="en-LU"/>
              <a:t>Title</a:t>
            </a:r>
          </a:p>
        </p:txBody>
      </p:sp>
    </p:spTree>
    <p:extLst>
      <p:ext uri="{BB962C8B-B14F-4D97-AF65-F5344CB8AC3E}">
        <p14:creationId xmlns:p14="http://schemas.microsoft.com/office/powerpoint/2010/main" val="139955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ini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CCB4-3A24-4D27-AF36-35F02DCD8460}"/>
              </a:ext>
            </a:extLst>
          </p:cNvPr>
          <p:cNvSpPr>
            <a:spLocks noGrp="1"/>
          </p:cNvSpPr>
          <p:nvPr>
            <p:ph type="title"/>
          </p:nvPr>
        </p:nvSpPr>
        <p:spPr/>
        <p:txBody>
          <a:bodyPr/>
          <a:lstStyle/>
          <a:p>
            <a:r>
              <a:rPr lang="en-US"/>
              <a:t>Click to edit Master title style</a:t>
            </a:r>
          </a:p>
        </p:txBody>
      </p:sp>
      <p:sp>
        <p:nvSpPr>
          <p:cNvPr id="3" name="PH nr">
            <a:extLst>
              <a:ext uri="{FF2B5EF4-FFF2-40B4-BE49-F238E27FC236}">
                <a16:creationId xmlns:a16="http://schemas.microsoft.com/office/drawing/2014/main" id="{FA2F03EF-F8BE-43DD-903E-17A8823EBDE0}"/>
              </a:ext>
            </a:extLst>
          </p:cNvPr>
          <p:cNvSpPr>
            <a:spLocks noGrp="1"/>
          </p:cNvSpPr>
          <p:nvPr>
            <p:ph type="body" sz="quarter" idx="11" hasCustomPrompt="1"/>
          </p:nvPr>
        </p:nvSpPr>
        <p:spPr>
          <a:xfrm>
            <a:off x="6057" y="1989000"/>
            <a:ext cx="3152779" cy="2814569"/>
          </a:xfrm>
        </p:spPr>
        <p:txBody>
          <a:bodyPr>
            <a:noAutofit/>
          </a:bodyPr>
          <a:lstStyle>
            <a:lvl1pPr marL="0" indent="0" algn="ctr">
              <a:buNone/>
              <a:defRPr sz="23500" b="1">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a:t>
            </a:r>
            <a:endParaRPr lang="en-LU"/>
          </a:p>
        </p:txBody>
      </p:sp>
      <p:sp>
        <p:nvSpPr>
          <p:cNvPr id="4" name="PH Title">
            <a:extLst>
              <a:ext uri="{FF2B5EF4-FFF2-40B4-BE49-F238E27FC236}">
                <a16:creationId xmlns:a16="http://schemas.microsoft.com/office/drawing/2014/main" id="{5C944C32-25DE-451C-90BF-9109CEDEAA72}"/>
              </a:ext>
            </a:extLst>
          </p:cNvPr>
          <p:cNvSpPr>
            <a:spLocks noGrp="1"/>
          </p:cNvSpPr>
          <p:nvPr>
            <p:ph type="body" sz="quarter" idx="12" hasCustomPrompt="1"/>
          </p:nvPr>
        </p:nvSpPr>
        <p:spPr>
          <a:xfrm>
            <a:off x="3158836" y="1988999"/>
            <a:ext cx="8194963" cy="4287109"/>
          </a:xfrm>
        </p:spPr>
        <p:txBody>
          <a:bodyPr>
            <a:normAutofit/>
          </a:bodyPr>
          <a:lstStyle>
            <a:lvl1pPr marL="0" indent="0">
              <a:lnSpc>
                <a:spcPct val="100000"/>
              </a:lnSpc>
              <a:spcBef>
                <a:spcPts val="0"/>
              </a:spcBef>
              <a:buNone/>
              <a:defRPr sz="2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err="1"/>
              <a:t>Chapter</a:t>
            </a:r>
            <a:r>
              <a:rPr lang="fr-CH"/>
              <a:t> </a:t>
            </a:r>
          </a:p>
          <a:p>
            <a:pPr lvl="0"/>
            <a:r>
              <a:rPr lang="en-LU"/>
              <a:t>Title</a:t>
            </a:r>
          </a:p>
        </p:txBody>
      </p:sp>
    </p:spTree>
    <p:extLst>
      <p:ext uri="{BB962C8B-B14F-4D97-AF65-F5344CB8AC3E}">
        <p14:creationId xmlns:p14="http://schemas.microsoft.com/office/powerpoint/2010/main" val="321768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US"/>
              <a:t>Click to edit Master title style</a:t>
            </a:r>
          </a:p>
        </p:txBody>
      </p:sp>
    </p:spTree>
    <p:extLst>
      <p:ext uri="{BB962C8B-B14F-4D97-AF65-F5344CB8AC3E}">
        <p14:creationId xmlns:p14="http://schemas.microsoft.com/office/powerpoint/2010/main" val="245696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91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049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26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11043090" y="-5631"/>
            <a:ext cx="1152220" cy="276999"/>
          </a:xfrm>
          <a:prstGeom prst="rect">
            <a:avLst/>
          </a:prstGeom>
          <a:solidFill>
            <a:schemeClr val="tx1"/>
          </a:solidFill>
        </p:spPr>
        <p:txBody>
          <a:bodyPr wrap="square" rtlCol="0">
            <a:spAutoFit/>
          </a:bodyPr>
          <a:lstStyle/>
          <a:p>
            <a:pPr algn="ct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SLIDE </a:t>
            </a:r>
            <a:fld id="{4835AFB5-5EA9-C74E-A07C-DC34F95845EC}"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‹Nº›</a:t>
            </a:fld>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a:extLst>
              <a:ext uri="{FF2B5EF4-FFF2-40B4-BE49-F238E27FC236}">
                <a16:creationId xmlns:a16="http://schemas.microsoft.com/office/drawing/2014/main" id="{B0A6400B-D0DD-3D48-A048-5617CCCC3641}"/>
              </a:ext>
            </a:extLst>
          </p:cNvPr>
          <p:cNvPicPr>
            <a:picLocks noChangeAspect="1"/>
          </p:cNvPicPr>
          <p:nvPr userDrawn="1"/>
        </p:nvPicPr>
        <p:blipFill>
          <a:blip r:embed="rId9">
            <a:extLst>
              <a:ext uri="{96DAC541-7B7A-43D3-8B79-37D633B846F1}">
                <asvg:svgBlip xmlns="" xmlns:asvg="http://schemas.microsoft.com/office/drawing/2016/SVG/main" r:embed="rId10"/>
              </a:ext>
            </a:extLst>
          </a:blip>
          <a:stretch>
            <a:fillRect/>
          </a:stretch>
        </p:blipFill>
        <p:spPr>
          <a:xfrm>
            <a:off x="-1" y="6653666"/>
            <a:ext cx="12192000" cy="211422"/>
          </a:xfrm>
          <a:prstGeom prst="rect">
            <a:avLst/>
          </a:prstGeom>
        </p:spPr>
      </p:pic>
    </p:spTree>
    <p:extLst>
      <p:ext uri="{BB962C8B-B14F-4D97-AF65-F5344CB8AC3E}">
        <p14:creationId xmlns:p14="http://schemas.microsoft.com/office/powerpoint/2010/main" val="1913419296"/>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 id="2147483650" r:id="rId4"/>
    <p:sldLayoutId id="2147483655" r:id="rId5"/>
    <p:sldLayoutId id="2147483649" r:id="rId6"/>
    <p:sldLayoutId id="2147483654" r:id="rId7"/>
  </p:sldLayoutIdLst>
  <p:txStyles>
    <p:title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1.svg"/><Relationship Id="rId5" Type="http://schemas.openxmlformats.org/officeDocument/2006/relationships/image" Target="../media/image29.svg"/><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37.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41.svg"/><Relationship Id="rId4" Type="http://schemas.openxmlformats.org/officeDocument/2006/relationships/image" Target="../media/image22.png"/><Relationship Id="rId9"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50.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59.sv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55.svg"/><Relationship Id="rId11" Type="http://schemas.openxmlformats.org/officeDocument/2006/relationships/image" Target="../media/image33.png"/><Relationship Id="rId5" Type="http://schemas.openxmlformats.org/officeDocument/2006/relationships/image" Target="../media/image31.png"/><Relationship Id="rId10" Type="http://schemas.openxmlformats.org/officeDocument/2006/relationships/image" Target="../media/image43.svg"/><Relationship Id="rId4" Type="http://schemas.openxmlformats.org/officeDocument/2006/relationships/image" Target="../media/image53.sv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5.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9.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985D0A6D-63C1-45FD-9EB7-09BC548238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61455" y="312916"/>
            <a:ext cx="5231818" cy="5612426"/>
          </a:xfrm>
          <a:prstGeom prst="rect">
            <a:avLst/>
          </a:prstGeom>
        </p:spPr>
      </p:pic>
      <p:pic>
        <p:nvPicPr>
          <p:cNvPr id="13" name="Graphic 12">
            <a:extLst>
              <a:ext uri="{FF2B5EF4-FFF2-40B4-BE49-F238E27FC236}">
                <a16:creationId xmlns:a16="http://schemas.microsoft.com/office/drawing/2014/main" id="{7B898AE7-FC76-2F49-9DCB-FF48430211D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702426" y="6352061"/>
            <a:ext cx="3263900" cy="203200"/>
          </a:xfrm>
          <a:prstGeom prst="rect">
            <a:avLst/>
          </a:prstGeom>
        </p:spPr>
      </p:pic>
      <p:sp>
        <p:nvSpPr>
          <p:cNvPr id="11" name="Subtitle 2">
            <a:extLst>
              <a:ext uri="{FF2B5EF4-FFF2-40B4-BE49-F238E27FC236}">
                <a16:creationId xmlns:a16="http://schemas.microsoft.com/office/drawing/2014/main" id="{2AE1E5D8-F077-9344-BD47-DC5174EAC58C}"/>
              </a:ext>
            </a:extLst>
          </p:cNvPr>
          <p:cNvSpPr>
            <a:spLocks noGrp="1"/>
          </p:cNvSpPr>
          <p:nvPr>
            <p:ph type="subTitle" idx="1"/>
          </p:nvPr>
        </p:nvSpPr>
        <p:spPr>
          <a:xfrm>
            <a:off x="870855" y="1931566"/>
            <a:ext cx="9144000" cy="1655762"/>
          </a:xfrm>
        </p:spPr>
        <p:txBody>
          <a:bodyPr vert="horz" lIns="91440" tIns="45720" rIns="91440" bIns="45720" rtlCol="0" anchor="t">
            <a:noAutofit/>
          </a:bodyPr>
          <a:lstStyle/>
          <a:p>
            <a:pPr algn="l"/>
            <a:r>
              <a:rPr lang="en-US" sz="4800" b="1" dirty="0">
                <a:latin typeface="Open Sans" panose="020B0606030504020204" pitchFamily="34" charset="0"/>
                <a:ea typeface="Open Sans" panose="020B0606030504020204" pitchFamily="34" charset="0"/>
                <a:cs typeface="Open Sans" panose="020B0606030504020204" pitchFamily="34" charset="0"/>
              </a:rPr>
              <a:t>Key </a:t>
            </a:r>
            <a:r>
              <a:rPr lang="en-US" sz="4800" dirty="0">
                <a:latin typeface="Open Sans" panose="020B0606030504020204" pitchFamily="34" charset="0"/>
                <a:ea typeface="Open Sans" panose="020B0606030504020204" pitchFamily="34" charset="0"/>
                <a:cs typeface="Open Sans" panose="020B0606030504020204" pitchFamily="34" charset="0"/>
              </a:rPr>
              <a:t>programme</a:t>
            </a:r>
            <a:endParaRPr lang="en-US" sz="4800" dirty="0">
              <a:ea typeface="Open Sans" panose="020B0606030504020204" pitchFamily="34" charset="0"/>
              <a:cs typeface="Open Sans" panose="020B0606030504020204" pitchFamily="34" charset="0"/>
            </a:endParaRPr>
          </a:p>
          <a:p>
            <a:pPr algn="l"/>
            <a:r>
              <a:rPr lang="en-US" sz="4800" b="1" dirty="0">
                <a:latin typeface="Open Sans"/>
                <a:ea typeface="Open Sans"/>
                <a:cs typeface="Open Sans"/>
              </a:rPr>
              <a:t>features </a:t>
            </a:r>
            <a:endParaRPr lang="en-US" sz="4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07CAE7C-5563-3C4C-8865-248A2E528BF9}"/>
              </a:ext>
            </a:extLst>
          </p:cNvPr>
          <p:cNvSpPr txBox="1"/>
          <p:nvPr/>
        </p:nvSpPr>
        <p:spPr>
          <a:xfrm>
            <a:off x="957781" y="4938167"/>
            <a:ext cx="1562135"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24 March 2022</a:t>
            </a:r>
          </a:p>
        </p:txBody>
      </p:sp>
      <p:sp>
        <p:nvSpPr>
          <p:cNvPr id="14" name="TextBox 13">
            <a:extLst>
              <a:ext uri="{FF2B5EF4-FFF2-40B4-BE49-F238E27FC236}">
                <a16:creationId xmlns:a16="http://schemas.microsoft.com/office/drawing/2014/main" id="{241977E0-C0FF-5540-9F53-12E6045AE6B7}"/>
              </a:ext>
            </a:extLst>
          </p:cNvPr>
          <p:cNvSpPr txBox="1"/>
          <p:nvPr/>
        </p:nvSpPr>
        <p:spPr>
          <a:xfrm>
            <a:off x="6431038" y="5970882"/>
            <a:ext cx="2438390" cy="461665"/>
          </a:xfrm>
          <a:prstGeom prst="rect">
            <a:avLst/>
          </a:prstGeom>
          <a:noFill/>
        </p:spPr>
        <p:txBody>
          <a:bodyPr wrap="square" rtlCol="0">
            <a:spAutoFit/>
          </a:bodyPr>
          <a:lstStyle/>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Spanish Information Day</a:t>
            </a:r>
          </a:p>
          <a:p>
            <a:r>
              <a:rPr lang="en-US"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Online</a:t>
            </a:r>
          </a:p>
        </p:txBody>
      </p:sp>
      <p:sp>
        <p:nvSpPr>
          <p:cNvPr id="15" name="TextBox 14">
            <a:extLst>
              <a:ext uri="{FF2B5EF4-FFF2-40B4-BE49-F238E27FC236}">
                <a16:creationId xmlns:a16="http://schemas.microsoft.com/office/drawing/2014/main" id="{208009EA-789C-AD44-898E-F7FF6C92D355}"/>
              </a:ext>
            </a:extLst>
          </p:cNvPr>
          <p:cNvSpPr txBox="1"/>
          <p:nvPr/>
        </p:nvSpPr>
        <p:spPr>
          <a:xfrm>
            <a:off x="900935" y="3676802"/>
            <a:ext cx="4479686" cy="1107996"/>
          </a:xfrm>
          <a:prstGeom prst="rect">
            <a:avLst/>
          </a:prstGeom>
          <a:noFill/>
        </p:spPr>
        <p:txBody>
          <a:bodyPr wrap="square" rtlCol="0">
            <a:spAutoFit/>
          </a:bodyPr>
          <a:lstStyle/>
          <a:p>
            <a:r>
              <a:rPr lang="es-ES" sz="1600" b="1" dirty="0">
                <a:latin typeface="Open Sans" panose="020B0606030504020204" pitchFamily="34" charset="0"/>
                <a:ea typeface="Open Sans" panose="020B0606030504020204" pitchFamily="34" charset="0"/>
                <a:cs typeface="Open Sans" panose="020B0606030504020204" pitchFamily="34" charset="0"/>
              </a:rPr>
              <a:t>María Teresa Tello </a:t>
            </a:r>
          </a:p>
          <a:p>
            <a:r>
              <a:rPr lang="es-ES" sz="1200" i="1" dirty="0" smtClean="0">
                <a:latin typeface="Open Sans" panose="020B0606030504020204" pitchFamily="34" charset="0"/>
                <a:ea typeface="Open Sans" panose="020B0606030504020204" pitchFamily="34" charset="0"/>
                <a:cs typeface="Open Sans" panose="020B0606030504020204" pitchFamily="34" charset="0"/>
              </a:rPr>
              <a:t>Subdirección </a:t>
            </a:r>
            <a:r>
              <a:rPr lang="es-ES" sz="1200" i="1" dirty="0">
                <a:latin typeface="Open Sans" panose="020B0606030504020204" pitchFamily="34" charset="0"/>
                <a:ea typeface="Open Sans" panose="020B0606030504020204" pitchFamily="34" charset="0"/>
                <a:cs typeface="Open Sans" panose="020B0606030504020204" pitchFamily="34" charset="0"/>
              </a:rPr>
              <a:t>General de Cooperación Territorial Europea </a:t>
            </a:r>
            <a:endParaRPr lang="en-GB" sz="1200" i="1" dirty="0">
              <a:latin typeface="Open Sans" panose="020B0606030504020204" pitchFamily="34" charset="0"/>
              <a:ea typeface="Open Sans" panose="020B0606030504020204" pitchFamily="34" charset="0"/>
              <a:cs typeface="Open Sans" panose="020B0606030504020204" pitchFamily="34" charset="0"/>
            </a:endParaRPr>
          </a:p>
          <a:p>
            <a:r>
              <a:rPr lang="es-ES" sz="1200" i="1" dirty="0">
                <a:latin typeface="Open Sans" panose="020B0606030504020204" pitchFamily="34" charset="0"/>
                <a:ea typeface="Open Sans" panose="020B0606030504020204" pitchFamily="34" charset="0"/>
                <a:cs typeface="Open Sans" panose="020B0606030504020204" pitchFamily="34" charset="0"/>
              </a:rPr>
              <a:t>Dirección General de Fondos Europeos </a:t>
            </a:r>
            <a:endParaRPr lang="en-GB" sz="1200" i="1" dirty="0">
              <a:latin typeface="Open Sans" panose="020B0606030504020204" pitchFamily="34" charset="0"/>
              <a:ea typeface="Open Sans" panose="020B0606030504020204" pitchFamily="34" charset="0"/>
              <a:cs typeface="Open Sans" panose="020B0606030504020204" pitchFamily="34" charset="0"/>
            </a:endParaRPr>
          </a:p>
          <a:p>
            <a:r>
              <a:rPr lang="en-GB" sz="1200" i="1" dirty="0" err="1">
                <a:latin typeface="Open Sans" panose="020B0606030504020204" pitchFamily="34" charset="0"/>
                <a:ea typeface="Open Sans" panose="020B0606030504020204" pitchFamily="34" charset="0"/>
                <a:cs typeface="Open Sans" panose="020B0606030504020204" pitchFamily="34" charset="0"/>
              </a:rPr>
              <a:t>Ministerio</a:t>
            </a:r>
            <a:r>
              <a:rPr lang="en-GB" sz="1200" i="1" dirty="0">
                <a:latin typeface="Open Sans" panose="020B0606030504020204" pitchFamily="34" charset="0"/>
                <a:ea typeface="Open Sans" panose="020B0606030504020204" pitchFamily="34" charset="0"/>
                <a:cs typeface="Open Sans" panose="020B0606030504020204" pitchFamily="34" charset="0"/>
              </a:rPr>
              <a:t> de </a:t>
            </a:r>
            <a:r>
              <a:rPr lang="en-GB" sz="1200" i="1" dirty="0" smtClean="0">
                <a:latin typeface="Open Sans" panose="020B0606030504020204" pitchFamily="34" charset="0"/>
                <a:ea typeface="Open Sans" panose="020B0606030504020204" pitchFamily="34" charset="0"/>
                <a:cs typeface="Open Sans" panose="020B0606030504020204" pitchFamily="34" charset="0"/>
              </a:rPr>
              <a:t>Hacienda y </a:t>
            </a:r>
            <a:r>
              <a:rPr lang="en-GB" sz="1200" i="1" dirty="0" err="1" smtClean="0">
                <a:latin typeface="Open Sans" panose="020B0606030504020204" pitchFamily="34" charset="0"/>
                <a:ea typeface="Open Sans" panose="020B0606030504020204" pitchFamily="34" charset="0"/>
                <a:cs typeface="Open Sans" panose="020B0606030504020204" pitchFamily="34" charset="0"/>
              </a:rPr>
              <a:t>Función</a:t>
            </a:r>
            <a:r>
              <a:rPr lang="en-GB" sz="1200" i="1" dirty="0" smtClean="0">
                <a:latin typeface="Open Sans" panose="020B0606030504020204" pitchFamily="34" charset="0"/>
                <a:ea typeface="Open Sans" panose="020B0606030504020204" pitchFamily="34" charset="0"/>
                <a:cs typeface="Open Sans" panose="020B0606030504020204" pitchFamily="34" charset="0"/>
              </a:rPr>
              <a:t> </a:t>
            </a:r>
            <a:r>
              <a:rPr lang="en-GB" sz="1200" i="1" dirty="0" err="1" smtClean="0">
                <a:latin typeface="Open Sans" panose="020B0606030504020204" pitchFamily="34" charset="0"/>
                <a:ea typeface="Open Sans" panose="020B0606030504020204" pitchFamily="34" charset="0"/>
                <a:cs typeface="Open Sans" panose="020B0606030504020204" pitchFamily="34" charset="0"/>
              </a:rPr>
              <a:t>Pública</a:t>
            </a:r>
            <a:endParaRPr lang="en-GB" sz="1200" i="1" dirty="0">
              <a:latin typeface="Open Sans" panose="020B0606030504020204" pitchFamily="34" charset="0"/>
              <a:ea typeface="Open Sans" panose="020B0606030504020204" pitchFamily="34" charset="0"/>
              <a:cs typeface="Open Sans" panose="020B0606030504020204" pitchFamily="34" charset="0"/>
            </a:endParaRPr>
          </a:p>
          <a:p>
            <a:endParaRPr lang="en-US" sz="140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6" name="Imagen 2">
            <a:extLst>
              <a:ext uri="{FF2B5EF4-FFF2-40B4-BE49-F238E27FC236}">
                <a16:creationId xmlns:a16="http://schemas.microsoft.com/office/drawing/2014/main" id="{F393B6BB-1414-4134-83AC-16020C9A543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0854" y="5278964"/>
            <a:ext cx="5596611" cy="1161723"/>
          </a:xfrm>
          <a:prstGeom prst="rect">
            <a:avLst/>
          </a:prstGeom>
          <a:noFill/>
        </p:spPr>
      </p:pic>
      <p:pic>
        <p:nvPicPr>
          <p:cNvPr id="18" name="Graphic 17">
            <a:extLst>
              <a:ext uri="{FF2B5EF4-FFF2-40B4-BE49-F238E27FC236}">
                <a16:creationId xmlns:a16="http://schemas.microsoft.com/office/drawing/2014/main" id="{1B0F555C-0DDC-4618-8DEF-B385947D8F2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45977" y="479310"/>
            <a:ext cx="5991901" cy="1308576"/>
          </a:xfrm>
          <a:prstGeom prst="rect">
            <a:avLst/>
          </a:prstGeom>
        </p:spPr>
      </p:pic>
    </p:spTree>
    <p:extLst>
      <p:ext uri="{BB962C8B-B14F-4D97-AF65-F5344CB8AC3E}">
        <p14:creationId xmlns:p14="http://schemas.microsoft.com/office/powerpoint/2010/main" val="237868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8CD1EFD-8F02-4399-B041-97F3C75D952E}"/>
              </a:ext>
            </a:extLst>
          </p:cNvPr>
          <p:cNvSpPr>
            <a:spLocks noGrp="1"/>
          </p:cNvSpPr>
          <p:nvPr>
            <p:ph idx="1"/>
          </p:nvPr>
        </p:nvSpPr>
        <p:spPr>
          <a:xfrm>
            <a:off x="838200" y="1825625"/>
            <a:ext cx="10515600" cy="4351338"/>
          </a:xfrm>
        </p:spPr>
        <p:txBody>
          <a:bodyPr>
            <a:normAutofit/>
          </a:bodyPr>
          <a:lstStyle/>
          <a:p>
            <a:pPr marL="0" indent="0">
              <a:buNone/>
            </a:pPr>
            <a:r>
              <a:rPr lang="en-US" sz="2400" b="0"/>
              <a:t>1 cross-cutting priority on capacity building		</a:t>
            </a:r>
            <a:r>
              <a:rPr lang="en-US" sz="2400" b="0">
                <a:highlight>
                  <a:srgbClr val="000000"/>
                </a:highlight>
              </a:rPr>
              <a:t>   </a:t>
            </a:r>
            <a:r>
              <a:rPr lang="en-US" sz="2400" b="0">
                <a:solidFill>
                  <a:schemeClr val="bg1"/>
                </a:solidFill>
                <a:highlight>
                  <a:srgbClr val="000000"/>
                </a:highlight>
              </a:rPr>
              <a:t>six topics </a:t>
            </a:r>
            <a:r>
              <a:rPr lang="en-US" sz="2400" b="0">
                <a:highlight>
                  <a:srgbClr val="000000"/>
                </a:highlight>
              </a:rPr>
              <a:t>.</a:t>
            </a:r>
            <a:endParaRPr lang="en-US" sz="2400" b="0">
              <a:solidFill>
                <a:schemeClr val="bg1"/>
              </a:solidFill>
              <a:highlight>
                <a:srgbClr val="000000"/>
              </a:highlight>
            </a:endParaRPr>
          </a:p>
        </p:txBody>
      </p:sp>
      <p:sp>
        <p:nvSpPr>
          <p:cNvPr id="6" name="Title 5">
            <a:extLst>
              <a:ext uri="{FF2B5EF4-FFF2-40B4-BE49-F238E27FC236}">
                <a16:creationId xmlns:a16="http://schemas.microsoft.com/office/drawing/2014/main" id="{3EEDAAC9-9B57-4204-BAA0-D6B2958C64A4}"/>
              </a:ext>
            </a:extLst>
          </p:cNvPr>
          <p:cNvSpPr>
            <a:spLocks noGrp="1"/>
          </p:cNvSpPr>
          <p:nvPr>
            <p:ph type="title"/>
          </p:nvPr>
        </p:nvSpPr>
        <p:spPr>
          <a:xfrm>
            <a:off x="838200" y="365125"/>
            <a:ext cx="10515600" cy="1325563"/>
          </a:xfrm>
        </p:spPr>
        <p:txBody>
          <a:bodyPr>
            <a:normAutofit/>
          </a:bodyPr>
          <a:lstStyle/>
          <a:p>
            <a:r>
              <a:rPr lang="en-GB" b="0">
                <a:solidFill>
                  <a:srgbClr val="797769"/>
                </a:solidFill>
              </a:rPr>
              <a:t>Programme</a:t>
            </a:r>
            <a:r>
              <a:rPr lang="en-GB"/>
              <a:t> scope</a:t>
            </a:r>
            <a:endParaRPr lang="en-US"/>
          </a:p>
        </p:txBody>
      </p:sp>
      <p:pic>
        <p:nvPicPr>
          <p:cNvPr id="5" name="Graphic 4">
            <a:extLst>
              <a:ext uri="{FF2B5EF4-FFF2-40B4-BE49-F238E27FC236}">
                <a16:creationId xmlns:a16="http://schemas.microsoft.com/office/drawing/2014/main" id="{83F1396B-7DB1-1049-9A6C-DCEEA69E69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17565" y="2942822"/>
            <a:ext cx="11156870" cy="1128774"/>
          </a:xfrm>
          <a:prstGeom prst="rect">
            <a:avLst/>
          </a:prstGeom>
        </p:spPr>
      </p:pic>
      <p:pic>
        <p:nvPicPr>
          <p:cNvPr id="10" name="Graphic 9">
            <a:extLst>
              <a:ext uri="{FF2B5EF4-FFF2-40B4-BE49-F238E27FC236}">
                <a16:creationId xmlns:a16="http://schemas.microsoft.com/office/drawing/2014/main" id="{849756A9-77F5-6C47-ACAF-CB51A8C2F4B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16200000">
            <a:off x="625509" y="4562635"/>
            <a:ext cx="948060" cy="408967"/>
          </a:xfrm>
          <a:prstGeom prst="rect">
            <a:avLst/>
          </a:prstGeom>
        </p:spPr>
      </p:pic>
      <p:sp>
        <p:nvSpPr>
          <p:cNvPr id="12" name="TextBox 11">
            <a:extLst>
              <a:ext uri="{FF2B5EF4-FFF2-40B4-BE49-F238E27FC236}">
                <a16:creationId xmlns:a16="http://schemas.microsoft.com/office/drawing/2014/main" id="{77230208-FC47-3E4F-8E21-B2438B35F9B5}"/>
              </a:ext>
            </a:extLst>
          </p:cNvPr>
          <p:cNvSpPr txBox="1"/>
          <p:nvPr/>
        </p:nvSpPr>
        <p:spPr>
          <a:xfrm>
            <a:off x="1956611" y="5684136"/>
            <a:ext cx="47460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Concentration</a:t>
            </a:r>
            <a:r>
              <a:rPr kumimoji="0" lang="en-GB" sz="2400" b="1" u="none" strike="noStrike" kern="1200" cap="none" spc="0" normalizeH="0" baseline="0" noProof="0">
                <a:ln>
                  <a:noFill/>
                </a:ln>
                <a:solidFill>
                  <a:srgbClr val="95948B"/>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400" b="0" u="none" strike="noStrike" kern="1200" cap="none" spc="0" normalizeH="0" baseline="0" noProof="0">
                <a:ln>
                  <a:noFill/>
                </a:ln>
                <a:solidFill>
                  <a:srgbClr val="95948B"/>
                </a:solidFill>
                <a:effectLst/>
                <a:uLnTx/>
                <a:uFillTx/>
                <a:latin typeface="Open Sans" panose="020B0606030504020204" pitchFamily="34" charset="0"/>
                <a:ea typeface="Open Sans" panose="020B0606030504020204" pitchFamily="34" charset="0"/>
                <a:cs typeface="Open Sans" panose="020B0606030504020204" pitchFamily="34" charset="0"/>
              </a:rPr>
              <a:t>principle (80%)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109D91C0-A463-451D-A849-456852D7712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16200000">
            <a:off x="6643731" y="4569831"/>
            <a:ext cx="914689" cy="394572"/>
          </a:xfrm>
          <a:prstGeom prst="rect">
            <a:avLst/>
          </a:prstGeom>
        </p:spPr>
      </p:pic>
      <p:pic>
        <p:nvPicPr>
          <p:cNvPr id="11" name="Graphic 10">
            <a:extLst>
              <a:ext uri="{FF2B5EF4-FFF2-40B4-BE49-F238E27FC236}">
                <a16:creationId xmlns:a16="http://schemas.microsoft.com/office/drawing/2014/main" id="{CBC13B0D-7300-4495-B7DA-180C315742A6}"/>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16200000">
            <a:off x="2634802" y="4562637"/>
            <a:ext cx="948060" cy="408967"/>
          </a:xfrm>
          <a:prstGeom prst="rect">
            <a:avLst/>
          </a:prstGeom>
        </p:spPr>
      </p:pic>
      <p:pic>
        <p:nvPicPr>
          <p:cNvPr id="14" name="Graphic 13">
            <a:extLst>
              <a:ext uri="{FF2B5EF4-FFF2-40B4-BE49-F238E27FC236}">
                <a16:creationId xmlns:a16="http://schemas.microsoft.com/office/drawing/2014/main" id="{4626C7BD-E786-41DD-A9E9-E99301BC4FB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220942" y="1928864"/>
            <a:ext cx="682847" cy="294562"/>
          </a:xfrm>
          <a:prstGeom prst="rect">
            <a:avLst/>
          </a:prstGeom>
        </p:spPr>
      </p:pic>
    </p:spTree>
    <p:extLst>
      <p:ext uri="{BB962C8B-B14F-4D97-AF65-F5344CB8AC3E}">
        <p14:creationId xmlns:p14="http://schemas.microsoft.com/office/powerpoint/2010/main" val="149888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85851E6-5769-4C3C-A8B9-BBF415F712DB}"/>
              </a:ext>
            </a:extLst>
          </p:cNvPr>
          <p:cNvSpPr>
            <a:spLocks noGrp="1"/>
          </p:cNvSpPr>
          <p:nvPr>
            <p:ph idx="1"/>
          </p:nvPr>
        </p:nvSpPr>
        <p:spPr>
          <a:xfrm>
            <a:off x="2226365" y="1693451"/>
            <a:ext cx="9127435" cy="4351338"/>
          </a:xfrm>
        </p:spPr>
        <p:txBody>
          <a:bodyPr vert="horz" lIns="91440" tIns="45720" rIns="91440" bIns="45720" rtlCol="0" anchor="t">
            <a:normAutofit/>
          </a:bodyPr>
          <a:lstStyle/>
          <a:p>
            <a:pPr marL="0" indent="0">
              <a:lnSpc>
                <a:spcPct val="150000"/>
              </a:lnSpc>
              <a:buNone/>
            </a:pPr>
            <a:r>
              <a:rPr lang="en-GB" noProof="0"/>
              <a:t>Projects</a:t>
            </a:r>
          </a:p>
          <a:p>
            <a:pPr marL="457200" lvl="1" indent="0">
              <a:lnSpc>
                <a:spcPct val="110000"/>
              </a:lnSpc>
              <a:buNone/>
            </a:pPr>
            <a:r>
              <a:rPr lang="en-GB" noProof="0"/>
              <a:t>Limited number of regions exchanging and transferring experience on a shared regional development issue</a:t>
            </a:r>
          </a:p>
          <a:p>
            <a:pPr lvl="1"/>
            <a:endParaRPr lang="en-GB" noProof="0"/>
          </a:p>
          <a:p>
            <a:pPr marL="457200" lvl="1" indent="0">
              <a:buNone/>
            </a:pPr>
            <a:endParaRPr lang="en-GB" noProof="0"/>
          </a:p>
          <a:p>
            <a:pPr marL="0" indent="0">
              <a:lnSpc>
                <a:spcPct val="150000"/>
              </a:lnSpc>
              <a:buNone/>
            </a:pPr>
            <a:r>
              <a:rPr lang="en-GB" noProof="0"/>
              <a:t>Policy Learning Platform</a:t>
            </a:r>
          </a:p>
          <a:p>
            <a:pPr marL="457200" lvl="1" indent="0">
              <a:lnSpc>
                <a:spcPct val="110000"/>
              </a:lnSpc>
              <a:buNone/>
            </a:pPr>
            <a:r>
              <a:rPr lang="en-GB" noProof="0">
                <a:latin typeface="Open Sans"/>
                <a:ea typeface="Open Sans"/>
                <a:cs typeface="Open Sans"/>
              </a:rPr>
              <a:t>Further exploiting projects’ achievements and</a:t>
            </a:r>
            <a:r>
              <a:rPr lang="en-GB">
                <a:latin typeface="Open Sans"/>
                <a:ea typeface="Open Sans"/>
                <a:cs typeface="Open Sans"/>
              </a:rPr>
              <a:t> opening</a:t>
            </a:r>
            <a:r>
              <a:rPr lang="en-GB" noProof="0">
                <a:latin typeface="Open Sans"/>
                <a:ea typeface="Open Sans"/>
                <a:cs typeface="Open Sans"/>
              </a:rPr>
              <a:t> up the programme benefits to all</a:t>
            </a:r>
          </a:p>
        </p:txBody>
      </p:sp>
      <p:sp>
        <p:nvSpPr>
          <p:cNvPr id="8" name="Title 7">
            <a:extLst>
              <a:ext uri="{FF2B5EF4-FFF2-40B4-BE49-F238E27FC236}">
                <a16:creationId xmlns:a16="http://schemas.microsoft.com/office/drawing/2014/main" id="{D22A2B55-238A-4A83-B339-1B0C7E119710}"/>
              </a:ext>
            </a:extLst>
          </p:cNvPr>
          <p:cNvSpPr>
            <a:spLocks noGrp="1"/>
          </p:cNvSpPr>
          <p:nvPr>
            <p:ph type="title"/>
          </p:nvPr>
        </p:nvSpPr>
        <p:spPr/>
        <p:txBody>
          <a:bodyPr/>
          <a:lstStyle/>
          <a:p>
            <a:r>
              <a:rPr lang="en-US" b="0">
                <a:solidFill>
                  <a:srgbClr val="95948B"/>
                </a:solidFill>
              </a:rPr>
              <a:t>Two </a:t>
            </a:r>
            <a:r>
              <a:rPr lang="en-US"/>
              <a:t>actions</a:t>
            </a:r>
          </a:p>
        </p:txBody>
      </p:sp>
      <p:pic>
        <p:nvPicPr>
          <p:cNvPr id="10" name="Graphic 9">
            <a:extLst>
              <a:ext uri="{FF2B5EF4-FFF2-40B4-BE49-F238E27FC236}">
                <a16:creationId xmlns:a16="http://schemas.microsoft.com/office/drawing/2014/main" id="{A661F955-A837-45C3-8421-6C1459A9045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38200" y="1839025"/>
            <a:ext cx="1190625" cy="971550"/>
          </a:xfrm>
          <a:prstGeom prst="rect">
            <a:avLst/>
          </a:prstGeom>
        </p:spPr>
      </p:pic>
      <p:pic>
        <p:nvPicPr>
          <p:cNvPr id="12" name="Graphic 11">
            <a:extLst>
              <a:ext uri="{FF2B5EF4-FFF2-40B4-BE49-F238E27FC236}">
                <a16:creationId xmlns:a16="http://schemas.microsoft.com/office/drawing/2014/main" id="{DEC4B4A7-6655-4212-887A-66BDDE406F5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05177" y="4364811"/>
            <a:ext cx="911087" cy="911087"/>
          </a:xfrm>
          <a:prstGeom prst="rect">
            <a:avLst/>
          </a:prstGeom>
        </p:spPr>
      </p:pic>
    </p:spTree>
    <p:extLst>
      <p:ext uri="{BB962C8B-B14F-4D97-AF65-F5344CB8AC3E}">
        <p14:creationId xmlns:p14="http://schemas.microsoft.com/office/powerpoint/2010/main" val="679343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idx="1"/>
          </p:nvPr>
        </p:nvSpPr>
        <p:spPr/>
        <p:txBody>
          <a:bodyPr>
            <a:noAutofit/>
          </a:bodyPr>
          <a:lstStyle/>
          <a:p>
            <a:pPr marL="0" indent="0" algn="ctr">
              <a:lnSpc>
                <a:spcPct val="100000"/>
              </a:lnSpc>
              <a:buNone/>
            </a:pPr>
            <a:r>
              <a:rPr lang="en-US" b="0">
                <a:latin typeface="Open Sans" panose="020B0606030504020204" pitchFamily="34" charset="0"/>
                <a:ea typeface="Open Sans" panose="020B0606030504020204" pitchFamily="34" charset="0"/>
                <a:cs typeface="Open Sans" panose="020B0606030504020204" pitchFamily="34" charset="0"/>
              </a:rPr>
              <a:t>Provides </a:t>
            </a:r>
            <a:r>
              <a:rPr lang="en-US">
                <a:latin typeface="Open Sans" panose="020B0606030504020204" pitchFamily="34" charset="0"/>
                <a:ea typeface="Open Sans" panose="020B0606030504020204" pitchFamily="34" charset="0"/>
                <a:cs typeface="Open Sans" panose="020B0606030504020204" pitchFamily="34" charset="0"/>
              </a:rPr>
              <a:t>continuous policy-learning </a:t>
            </a:r>
            <a:r>
              <a:rPr lang="en-US" b="0">
                <a:latin typeface="Open Sans" panose="020B0606030504020204" pitchFamily="34" charset="0"/>
                <a:ea typeface="Open Sans" panose="020B0606030504020204" pitchFamily="34" charset="0"/>
                <a:cs typeface="Open Sans" panose="020B0606030504020204" pitchFamily="34" charset="0"/>
              </a:rPr>
              <a:t>opportunities</a:t>
            </a:r>
          </a:p>
          <a:p>
            <a:pPr marL="0" indent="0" algn="ctr">
              <a:lnSpc>
                <a:spcPct val="150000"/>
              </a:lnSpc>
              <a:buNone/>
            </a:pPr>
            <a:r>
              <a:rPr lang="en-US" b="0">
                <a:latin typeface="Open Sans" panose="020B0606030504020204" pitchFamily="34" charset="0"/>
                <a:ea typeface="Open Sans" panose="020B0606030504020204" pitchFamily="34" charset="0"/>
                <a:cs typeface="Open Sans" panose="020B0606030504020204" pitchFamily="34" charset="0"/>
              </a:rPr>
              <a:t>through access to:</a:t>
            </a:r>
            <a:endParaRPr lang="en-US" b="0">
              <a:latin typeface="Open Sans"/>
              <a:ea typeface="Open Sans"/>
              <a:cs typeface="Open Sans"/>
            </a:endParaRPr>
          </a:p>
        </p:txBody>
      </p:sp>
      <p:sp>
        <p:nvSpPr>
          <p:cNvPr id="2" name="Title 1">
            <a:extLst>
              <a:ext uri="{FF2B5EF4-FFF2-40B4-BE49-F238E27FC236}">
                <a16:creationId xmlns:a16="http://schemas.microsoft.com/office/drawing/2014/main" id="{432B8CDD-778B-48CD-97DB-D89E9FCAAA2A}"/>
              </a:ext>
            </a:extLst>
          </p:cNvPr>
          <p:cNvSpPr>
            <a:spLocks noGrp="1"/>
          </p:cNvSpPr>
          <p:nvPr>
            <p:ph type="title"/>
          </p:nvPr>
        </p:nvSpPr>
        <p:spPr/>
        <p:txBody>
          <a:bodyPr/>
          <a:lstStyle/>
          <a:p>
            <a:r>
              <a:rPr lang="en-GB" sz="3600" b="1">
                <a:latin typeface="Open Sans" panose="020B0606030504020204" pitchFamily="34" charset="0"/>
                <a:ea typeface="Open Sans" panose="020B0606030504020204" pitchFamily="34" charset="0"/>
                <a:cs typeface="Open Sans" panose="020B0606030504020204" pitchFamily="34" charset="0"/>
              </a:rPr>
              <a:t>Platform </a:t>
            </a:r>
            <a:r>
              <a:rPr lang="en-GB" sz="3600" b="0">
                <a:solidFill>
                  <a:srgbClr val="797769"/>
                </a:solidFill>
                <a:latin typeface="Open Sans" panose="020B0606030504020204" pitchFamily="34" charset="0"/>
                <a:ea typeface="Open Sans" panose="020B0606030504020204" pitchFamily="34" charset="0"/>
                <a:cs typeface="Open Sans" panose="020B0606030504020204" pitchFamily="34" charset="0"/>
              </a:rPr>
              <a:t>in a nutshell</a:t>
            </a:r>
            <a:endParaRPr lang="en-US" b="0">
              <a:solidFill>
                <a:srgbClr val="797769"/>
              </a:solidFill>
            </a:endParaRPr>
          </a:p>
        </p:txBody>
      </p:sp>
      <p:pic>
        <p:nvPicPr>
          <p:cNvPr id="34" name="Graphic 33">
            <a:extLst>
              <a:ext uri="{FF2B5EF4-FFF2-40B4-BE49-F238E27FC236}">
                <a16:creationId xmlns:a16="http://schemas.microsoft.com/office/drawing/2014/main" id="{A659B3BC-14F0-5F40-BE77-2CAD6E6531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337608" y="645802"/>
            <a:ext cx="838200" cy="838200"/>
          </a:xfrm>
          <a:prstGeom prst="rect">
            <a:avLst/>
          </a:prstGeom>
        </p:spPr>
      </p:pic>
      <p:sp>
        <p:nvSpPr>
          <p:cNvPr id="72" name="Subtitle 2">
            <a:extLst>
              <a:ext uri="{FF2B5EF4-FFF2-40B4-BE49-F238E27FC236}">
                <a16:creationId xmlns:a16="http://schemas.microsoft.com/office/drawing/2014/main" id="{838D31D5-C87B-8445-A244-E9750B48F750}"/>
              </a:ext>
            </a:extLst>
          </p:cNvPr>
          <p:cNvSpPr txBox="1">
            <a:spLocks/>
          </p:cNvSpPr>
          <p:nvPr/>
        </p:nvSpPr>
        <p:spPr>
          <a:xfrm>
            <a:off x="838200" y="5750532"/>
            <a:ext cx="2189584" cy="4264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Open Sans" panose="020B06060305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Open Sans" panose="020B0606030504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Open Sans" panose="020B0606030504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a:solidFill>
                  <a:srgbClr val="95948B"/>
                </a:solidFill>
                <a:ea typeface="Open Sans" panose="020B0606030504020204" pitchFamily="34" charset="0"/>
                <a:cs typeface="Open Sans" panose="020B0606030504020204" pitchFamily="34" charset="0"/>
              </a:rPr>
              <a:t>#policylearning</a:t>
            </a:r>
            <a:endParaRPr lang="en-US" sz="2000" b="1">
              <a:solidFill>
                <a:srgbClr val="95948B"/>
              </a:solidFill>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132271B3-3CB9-4C80-A2F5-94306C6EA42F}"/>
              </a:ext>
            </a:extLst>
          </p:cNvPr>
          <p:cNvGrpSpPr/>
          <p:nvPr/>
        </p:nvGrpSpPr>
        <p:grpSpPr>
          <a:xfrm>
            <a:off x="2147649" y="3429000"/>
            <a:ext cx="7896702" cy="1734429"/>
            <a:chOff x="2093313" y="3674480"/>
            <a:chExt cx="7896702" cy="1734429"/>
          </a:xfrm>
        </p:grpSpPr>
        <p:cxnSp>
          <p:nvCxnSpPr>
            <p:cNvPr id="78" name="Straight Connector 77">
              <a:extLst>
                <a:ext uri="{FF2B5EF4-FFF2-40B4-BE49-F238E27FC236}">
                  <a16:creationId xmlns:a16="http://schemas.microsoft.com/office/drawing/2014/main" id="{9E32BE86-E216-3044-B153-60FB7BEBB439}"/>
                </a:ext>
              </a:extLst>
            </p:cNvPr>
            <p:cNvCxnSpPr>
              <a:cxnSpLocks/>
            </p:cNvCxnSpPr>
            <p:nvPr/>
          </p:nvCxnSpPr>
          <p:spPr>
            <a:xfrm flipH="1">
              <a:off x="3833225" y="4903774"/>
              <a:ext cx="1733252" cy="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AE240BF6-017B-A441-A438-323A9161805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906607" y="4398640"/>
              <a:ext cx="986650" cy="986650"/>
            </a:xfrm>
            <a:prstGeom prst="rect">
              <a:avLst/>
            </a:prstGeom>
          </p:spPr>
        </p:pic>
        <p:sp>
          <p:nvSpPr>
            <p:cNvPr id="44" name="Rectangle 43">
              <a:extLst>
                <a:ext uri="{FF2B5EF4-FFF2-40B4-BE49-F238E27FC236}">
                  <a16:creationId xmlns:a16="http://schemas.microsoft.com/office/drawing/2014/main" id="{D5ED979C-40D5-874F-A61D-1E3AC614B5F5}"/>
                </a:ext>
              </a:extLst>
            </p:cNvPr>
            <p:cNvSpPr/>
            <p:nvPr/>
          </p:nvSpPr>
          <p:spPr>
            <a:xfrm>
              <a:off x="2093313" y="3674480"/>
              <a:ext cx="2613238" cy="461665"/>
            </a:xfrm>
            <a:prstGeom prst="rect">
              <a:avLst/>
            </a:prstGeom>
          </p:spPr>
          <p:txBody>
            <a:bodyPr wrap="square">
              <a:spAutoFit/>
            </a:bodyPr>
            <a:lstStyle/>
            <a:p>
              <a:pPr algn="ctr"/>
              <a:r>
                <a:rPr lang="en-GB" sz="2400" b="1">
                  <a:latin typeface="Open Sans" panose="020B0606030504020204" pitchFamily="34" charset="0"/>
                  <a:ea typeface="Open Sans" panose="020B0606030504020204" pitchFamily="34" charset="0"/>
                  <a:cs typeface="Open Sans" panose="020B0606030504020204" pitchFamily="34" charset="0"/>
                </a:rPr>
                <a:t>Knowledge</a:t>
              </a:r>
            </a:p>
          </p:txBody>
        </p:sp>
        <p:sp>
          <p:nvSpPr>
            <p:cNvPr id="46" name="Rectangle 45">
              <a:extLst>
                <a:ext uri="{FF2B5EF4-FFF2-40B4-BE49-F238E27FC236}">
                  <a16:creationId xmlns:a16="http://schemas.microsoft.com/office/drawing/2014/main" id="{502FD593-589B-0B40-A01E-BD2A014B7147}"/>
                </a:ext>
              </a:extLst>
            </p:cNvPr>
            <p:cNvSpPr/>
            <p:nvPr/>
          </p:nvSpPr>
          <p:spPr>
            <a:xfrm>
              <a:off x="5462259" y="3674482"/>
              <a:ext cx="1218704" cy="461665"/>
            </a:xfrm>
            <a:prstGeom prst="rect">
              <a:avLst/>
            </a:prstGeom>
          </p:spPr>
          <p:txBody>
            <a:bodyPr wrap="square">
              <a:spAutoFit/>
            </a:bodyPr>
            <a:lstStyle/>
            <a:p>
              <a:pPr algn="r"/>
              <a:r>
                <a:rPr lang="en-GB" sz="2400" b="1">
                  <a:latin typeface="Open Sans" panose="020B0606030504020204" pitchFamily="34" charset="0"/>
                  <a:ea typeface="Open Sans" panose="020B0606030504020204" pitchFamily="34" charset="0"/>
                  <a:cs typeface="Open Sans" panose="020B0606030504020204" pitchFamily="34" charset="0"/>
                </a:rPr>
                <a:t>People</a:t>
              </a:r>
            </a:p>
          </p:txBody>
        </p:sp>
        <p:sp>
          <p:nvSpPr>
            <p:cNvPr id="33" name="Rectangle 32">
              <a:extLst>
                <a:ext uri="{FF2B5EF4-FFF2-40B4-BE49-F238E27FC236}">
                  <a16:creationId xmlns:a16="http://schemas.microsoft.com/office/drawing/2014/main" id="{70A338C1-9E48-4682-8FC8-BC1501C54AE5}"/>
                </a:ext>
              </a:extLst>
            </p:cNvPr>
            <p:cNvSpPr/>
            <p:nvPr/>
          </p:nvSpPr>
          <p:spPr>
            <a:xfrm>
              <a:off x="7496568" y="3674481"/>
              <a:ext cx="2493447" cy="461665"/>
            </a:xfrm>
            <a:prstGeom prst="rect">
              <a:avLst/>
            </a:prstGeom>
          </p:spPr>
          <p:txBody>
            <a:bodyPr wrap="square">
              <a:spAutoFit/>
            </a:bodyPr>
            <a:lstStyle/>
            <a:p>
              <a:pPr algn="r"/>
              <a:r>
                <a:rPr lang="en-GB" sz="2400" b="1">
                  <a:latin typeface="Open Sans" panose="020B0606030504020204" pitchFamily="34" charset="0"/>
                  <a:ea typeface="Open Sans" panose="020B0606030504020204" pitchFamily="34" charset="0"/>
                  <a:cs typeface="Open Sans" panose="020B0606030504020204" pitchFamily="34" charset="0"/>
                </a:rPr>
                <a:t>Expert support</a:t>
              </a:r>
            </a:p>
          </p:txBody>
        </p:sp>
        <p:pic>
          <p:nvPicPr>
            <p:cNvPr id="35" name="Graphic 34">
              <a:extLst>
                <a:ext uri="{FF2B5EF4-FFF2-40B4-BE49-F238E27FC236}">
                  <a16:creationId xmlns:a16="http://schemas.microsoft.com/office/drawing/2014/main" id="{D71DF0E3-B526-4BAB-A7D1-521444C753F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249967" y="4398640"/>
              <a:ext cx="986650" cy="986650"/>
            </a:xfrm>
            <a:prstGeom prst="rect">
              <a:avLst/>
            </a:prstGeom>
          </p:spPr>
        </p:pic>
        <p:cxnSp>
          <p:nvCxnSpPr>
            <p:cNvPr id="37" name="Straight Connector 36">
              <a:extLst>
                <a:ext uri="{FF2B5EF4-FFF2-40B4-BE49-F238E27FC236}">
                  <a16:creationId xmlns:a16="http://schemas.microsoft.com/office/drawing/2014/main" id="{B32EBF7F-A587-4E56-A77A-9C088F92608F}"/>
                </a:ext>
              </a:extLst>
            </p:cNvPr>
            <p:cNvCxnSpPr>
              <a:cxnSpLocks/>
              <a:stCxn id="35" idx="1"/>
            </p:cNvCxnSpPr>
            <p:nvPr/>
          </p:nvCxnSpPr>
          <p:spPr>
            <a:xfrm flipH="1" flipV="1">
              <a:off x="6576747" y="4891463"/>
              <a:ext cx="1673220" cy="50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28C5C676-E3FE-42E3-8B6E-88F02CDF057F}"/>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566477" y="4398640"/>
              <a:ext cx="1010269" cy="1010269"/>
            </a:xfrm>
            <a:prstGeom prst="rect">
              <a:avLst/>
            </a:prstGeom>
          </p:spPr>
        </p:pic>
      </p:grpSp>
    </p:spTree>
    <p:extLst>
      <p:ext uri="{BB962C8B-B14F-4D97-AF65-F5344CB8AC3E}">
        <p14:creationId xmlns:p14="http://schemas.microsoft.com/office/powerpoint/2010/main" val="756757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DFD593-7251-4327-8A85-F3BFA54FBC7E}"/>
              </a:ext>
            </a:extLst>
          </p:cNvPr>
          <p:cNvSpPr>
            <a:spLocks noGrp="1"/>
          </p:cNvSpPr>
          <p:nvPr>
            <p:ph idx="1"/>
          </p:nvPr>
        </p:nvSpPr>
        <p:spPr/>
        <p:txBody>
          <a:bodyPr/>
          <a:lstStyle/>
          <a:p>
            <a:r>
              <a:rPr lang="en-US" sz="2800" b="0">
                <a:latin typeface="Open Sans" panose="020B0606030504020204" pitchFamily="34" charset="0"/>
                <a:ea typeface="Open Sans" panose="020B0606030504020204" pitchFamily="34" charset="0"/>
                <a:cs typeface="Open Sans" panose="020B0606030504020204" pitchFamily="34" charset="0"/>
              </a:rPr>
              <a:t>Wealth of policy solutions available</a:t>
            </a:r>
            <a:endParaRPr lang="en-US" sz="28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505AB151-8BFE-4BC3-A697-6FCF814F7DF5}"/>
              </a:ext>
            </a:extLst>
          </p:cNvPr>
          <p:cNvSpPr>
            <a:spLocks noGrp="1"/>
          </p:cNvSpPr>
          <p:nvPr>
            <p:ph type="title"/>
          </p:nvPr>
        </p:nvSpPr>
        <p:spPr>
          <a:xfrm>
            <a:off x="838200" y="365125"/>
            <a:ext cx="10515600" cy="1325563"/>
          </a:xfrm>
        </p:spPr>
        <p:txBody>
          <a:bodyPr/>
          <a:lstStyle/>
          <a:p>
            <a:r>
              <a:rPr lang="en-US" b="0">
                <a:solidFill>
                  <a:srgbClr val="797769"/>
                </a:solidFill>
              </a:rPr>
              <a:t>Access to </a:t>
            </a:r>
            <a:r>
              <a:rPr lang="en-US"/>
              <a:t>knowledge</a:t>
            </a:r>
          </a:p>
        </p:txBody>
      </p:sp>
      <p:pic>
        <p:nvPicPr>
          <p:cNvPr id="6" name="Graphic 5">
            <a:extLst>
              <a:ext uri="{FF2B5EF4-FFF2-40B4-BE49-F238E27FC236}">
                <a16:creationId xmlns:a16="http://schemas.microsoft.com/office/drawing/2014/main" id="{1C2B5EB1-9635-41BE-BC74-5A93D0AA39E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040004" y="583379"/>
            <a:ext cx="825500" cy="825500"/>
          </a:xfrm>
          <a:prstGeom prst="rect">
            <a:avLst/>
          </a:prstGeom>
        </p:spPr>
      </p:pic>
      <p:sp>
        <p:nvSpPr>
          <p:cNvPr id="9" name="TextBox 8">
            <a:extLst>
              <a:ext uri="{FF2B5EF4-FFF2-40B4-BE49-F238E27FC236}">
                <a16:creationId xmlns:a16="http://schemas.microsoft.com/office/drawing/2014/main" id="{DC4BADA9-077B-4A6E-BC1D-408CA764B38E}"/>
              </a:ext>
            </a:extLst>
          </p:cNvPr>
          <p:cNvSpPr txBox="1"/>
          <p:nvPr/>
        </p:nvSpPr>
        <p:spPr>
          <a:xfrm>
            <a:off x="6676513" y="5304808"/>
            <a:ext cx="3642844" cy="830997"/>
          </a:xfrm>
          <a:prstGeom prst="rect">
            <a:avLst/>
          </a:prstGeom>
          <a:noFill/>
        </p:spPr>
        <p:txBody>
          <a:bodyPr wrap="square">
            <a:spAutoFit/>
          </a:bodyPr>
          <a:lstStyle/>
          <a:p>
            <a:pPr algn="ctr">
              <a:defRPr/>
            </a:pPr>
            <a:r>
              <a:rPr lang="en-US" sz="2400">
                <a:latin typeface="Open Sans" panose="020B0606030504020204" pitchFamily="34" charset="0"/>
                <a:ea typeface="Open Sans" panose="020B0606030504020204" pitchFamily="34" charset="0"/>
                <a:cs typeface="Open Sans" panose="020B0606030504020204" pitchFamily="34" charset="0"/>
              </a:rPr>
              <a:t>Analytical</a:t>
            </a:r>
            <a:r>
              <a:rPr lang="en-US" sz="2400" b="1">
                <a:latin typeface="Open Sans" panose="020B0606030504020204" pitchFamily="34" charset="0"/>
                <a:ea typeface="Open Sans" panose="020B0606030504020204" pitchFamily="34" charset="0"/>
                <a:cs typeface="Open Sans" panose="020B0606030504020204" pitchFamily="34" charset="0"/>
              </a:rPr>
              <a:t> policy briefs, </a:t>
            </a:r>
            <a:r>
              <a:rPr lang="en-US" sz="2400">
                <a:latin typeface="Open Sans" panose="020B0606030504020204" pitchFamily="34" charset="0"/>
                <a:ea typeface="Open Sans" panose="020B0606030504020204" pitchFamily="34" charset="0"/>
                <a:cs typeface="Open Sans" panose="020B0606030504020204" pitchFamily="34" charset="0"/>
              </a:rPr>
              <a:t>news and publications</a:t>
            </a:r>
            <a:endParaRPr lang="en-US" sz="240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529E50A3-6E3B-4599-AA8A-32C73CFFA091}"/>
              </a:ext>
            </a:extLst>
          </p:cNvPr>
          <p:cNvSpPr txBox="1"/>
          <p:nvPr/>
        </p:nvSpPr>
        <p:spPr>
          <a:xfrm>
            <a:off x="2041786" y="5304808"/>
            <a:ext cx="3305651" cy="830997"/>
          </a:xfrm>
          <a:prstGeom prst="rect">
            <a:avLst/>
          </a:prstGeom>
          <a:noFill/>
        </p:spPr>
        <p:txBody>
          <a:bodyPr wrap="square">
            <a:spAutoFit/>
          </a:bodyPr>
          <a:lstStyle/>
          <a:p>
            <a:pPr>
              <a:defRPr/>
            </a:pPr>
            <a:r>
              <a:rPr lang="en-US" sz="2400">
                <a:latin typeface="Open Sans" panose="020B0606030504020204" pitchFamily="34" charset="0"/>
                <a:ea typeface="Open Sans" panose="020B0606030504020204" pitchFamily="34" charset="0"/>
                <a:cs typeface="Open Sans" panose="020B0606030504020204" pitchFamily="34" charset="0"/>
              </a:rPr>
              <a:t>Database </a:t>
            </a:r>
            <a:r>
              <a:rPr lang="en-US" sz="2400" b="1">
                <a:latin typeface="Open Sans" panose="020B0606030504020204" pitchFamily="34" charset="0"/>
                <a:ea typeface="Open Sans" panose="020B0606030504020204" pitchFamily="34" charset="0"/>
                <a:cs typeface="Open Sans" panose="020B0606030504020204" pitchFamily="34" charset="0"/>
              </a:rPr>
              <a:t>of good practices </a:t>
            </a:r>
            <a:r>
              <a:rPr lang="en-US" sz="2400">
                <a:latin typeface="Open Sans" panose="020B0606030504020204" pitchFamily="34" charset="0"/>
                <a:ea typeface="Open Sans" panose="020B0606030504020204" pitchFamily="34" charset="0"/>
                <a:cs typeface="Open Sans" panose="020B0606030504020204" pitchFamily="34" charset="0"/>
              </a:rPr>
              <a:t>from all EU</a:t>
            </a:r>
            <a:endParaRPr lang="en-US" sz="240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7">
            <a:extLst>
              <a:ext uri="{FF2B5EF4-FFF2-40B4-BE49-F238E27FC236}">
                <a16:creationId xmlns:a16="http://schemas.microsoft.com/office/drawing/2014/main" id="{92DCBB4C-F402-4DA6-9F6D-FB326570CC51}"/>
              </a:ext>
            </a:extLst>
          </p:cNvPr>
          <p:cNvSpPr>
            <a:spLocks noChangeAspect="1"/>
          </p:cNvSpPr>
          <p:nvPr/>
        </p:nvSpPr>
        <p:spPr>
          <a:xfrm>
            <a:off x="7120823" y="2564802"/>
            <a:ext cx="2754225" cy="2415371"/>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4"/>
            <a:stretch>
              <a:fillRect/>
            </a:stretch>
          </a:blipFill>
          <a:ln w="38100" cap="flat">
            <a:solidFill>
              <a:schemeClr val="bg1"/>
            </a:solidFill>
            <a:prstDash val="solid"/>
            <a:miter/>
          </a:ln>
        </p:spPr>
        <p:txBody>
          <a:bodyPr rtlCol="0" anchor="ctr"/>
          <a:lstStyle/>
          <a:p>
            <a:endParaRPr lang="en-LU"/>
          </a:p>
        </p:txBody>
      </p:sp>
      <p:sp>
        <p:nvSpPr>
          <p:cNvPr id="14" name="Freeform 6">
            <a:extLst>
              <a:ext uri="{FF2B5EF4-FFF2-40B4-BE49-F238E27FC236}">
                <a16:creationId xmlns:a16="http://schemas.microsoft.com/office/drawing/2014/main" id="{E0F80E2E-3995-43D5-97AA-109F0F8BC93F}"/>
              </a:ext>
            </a:extLst>
          </p:cNvPr>
          <p:cNvSpPr>
            <a:spLocks noChangeAspect="1"/>
          </p:cNvSpPr>
          <p:nvPr/>
        </p:nvSpPr>
        <p:spPr>
          <a:xfrm>
            <a:off x="2316952" y="2564802"/>
            <a:ext cx="2755320" cy="2416328"/>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5" cstate="print">
              <a:extLst>
                <a:ext uri="{28A0092B-C50C-407E-A947-70E740481C1C}">
                  <a14:useLocalDpi xmlns:a14="http://schemas.microsoft.com/office/drawing/2010/main"/>
                </a:ext>
              </a:extLst>
            </a:blip>
            <a:stretch>
              <a:fillRect/>
            </a:stretch>
          </a:blipFill>
          <a:ln w="28575" cap="flat">
            <a:solidFill>
              <a:schemeClr val="bg1"/>
            </a:solidFill>
            <a:prstDash val="solid"/>
            <a:miter/>
          </a:ln>
        </p:spPr>
        <p:txBody>
          <a:bodyPr rtlCol="0" anchor="ctr"/>
          <a:lstStyle/>
          <a:p>
            <a:endParaRPr lang="en-LU"/>
          </a:p>
        </p:txBody>
      </p:sp>
    </p:spTree>
    <p:extLst>
      <p:ext uri="{BB962C8B-B14F-4D97-AF65-F5344CB8AC3E}">
        <p14:creationId xmlns:p14="http://schemas.microsoft.com/office/powerpoint/2010/main" val="2583717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C3566CB-178B-4CBB-8B8F-20FB386A04BD}"/>
              </a:ext>
            </a:extLst>
          </p:cNvPr>
          <p:cNvSpPr>
            <a:spLocks noGrp="1"/>
          </p:cNvSpPr>
          <p:nvPr>
            <p:ph idx="1"/>
          </p:nvPr>
        </p:nvSpPr>
        <p:spPr/>
        <p:txBody>
          <a:bodyPr vert="horz" lIns="91440" tIns="45720" rIns="91440" bIns="45720" rtlCol="0" anchor="t">
            <a:normAutofit/>
          </a:bodyPr>
          <a:lstStyle/>
          <a:p>
            <a:r>
              <a:rPr lang="en-US" sz="2800" b="0">
                <a:latin typeface="Open Sans"/>
                <a:ea typeface="Open Sans"/>
                <a:cs typeface="Open Sans"/>
              </a:rPr>
              <a:t>Policy inspiration from </a:t>
            </a:r>
            <a:r>
              <a:rPr lang="en-US" b="0">
                <a:latin typeface="Open Sans"/>
                <a:ea typeface="Open Sans"/>
                <a:cs typeface="Open Sans"/>
              </a:rPr>
              <a:t>practitioner</a:t>
            </a:r>
            <a:r>
              <a:rPr lang="en-US" sz="2800" b="0">
                <a:latin typeface="Open Sans"/>
                <a:ea typeface="Open Sans"/>
                <a:cs typeface="Open Sans"/>
              </a:rPr>
              <a:t> to </a:t>
            </a:r>
            <a:r>
              <a:rPr lang="en-US" b="0">
                <a:latin typeface="Open Sans"/>
                <a:ea typeface="Open Sans"/>
                <a:cs typeface="Open Sans"/>
              </a:rPr>
              <a:t>practitioner</a:t>
            </a:r>
            <a:endParaRPr lang="en-US" sz="2800" b="0">
              <a:latin typeface="Open Sans"/>
              <a:ea typeface="Open Sans"/>
              <a:cs typeface="Open Sans"/>
            </a:endParaRPr>
          </a:p>
        </p:txBody>
      </p:sp>
      <p:sp>
        <p:nvSpPr>
          <p:cNvPr id="3" name="Title 2">
            <a:extLst>
              <a:ext uri="{FF2B5EF4-FFF2-40B4-BE49-F238E27FC236}">
                <a16:creationId xmlns:a16="http://schemas.microsoft.com/office/drawing/2014/main" id="{505AB151-8BFE-4BC3-A697-6FCF814F7DF5}"/>
              </a:ext>
            </a:extLst>
          </p:cNvPr>
          <p:cNvSpPr>
            <a:spLocks noGrp="1"/>
          </p:cNvSpPr>
          <p:nvPr>
            <p:ph type="title"/>
          </p:nvPr>
        </p:nvSpPr>
        <p:spPr>
          <a:xfrm>
            <a:off x="838200" y="365125"/>
            <a:ext cx="10515600" cy="1325563"/>
          </a:xfrm>
        </p:spPr>
        <p:txBody>
          <a:bodyPr/>
          <a:lstStyle/>
          <a:p>
            <a:r>
              <a:rPr lang="en-US" b="0">
                <a:solidFill>
                  <a:srgbClr val="797769"/>
                </a:solidFill>
              </a:rPr>
              <a:t>Access to </a:t>
            </a:r>
            <a:r>
              <a:rPr lang="en-US"/>
              <a:t>people</a:t>
            </a:r>
          </a:p>
        </p:txBody>
      </p:sp>
      <p:sp>
        <p:nvSpPr>
          <p:cNvPr id="8" name="Freeform 6">
            <a:extLst>
              <a:ext uri="{FF2B5EF4-FFF2-40B4-BE49-F238E27FC236}">
                <a16:creationId xmlns:a16="http://schemas.microsoft.com/office/drawing/2014/main" id="{ED954796-8F88-452C-87D8-F89DD96D1098}"/>
              </a:ext>
            </a:extLst>
          </p:cNvPr>
          <p:cNvSpPr>
            <a:spLocks noChangeAspect="1"/>
          </p:cNvSpPr>
          <p:nvPr/>
        </p:nvSpPr>
        <p:spPr>
          <a:xfrm>
            <a:off x="7070940" y="2662528"/>
            <a:ext cx="2709314" cy="2375982"/>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2" cstate="print">
              <a:extLst>
                <a:ext uri="{28A0092B-C50C-407E-A947-70E740481C1C}">
                  <a14:useLocalDpi xmlns:a14="http://schemas.microsoft.com/office/drawing/2010/main"/>
                </a:ext>
              </a:extLst>
            </a:blip>
            <a:stretch>
              <a:fillRect/>
            </a:stretch>
          </a:blipFill>
          <a:ln w="28575" cap="flat">
            <a:solidFill>
              <a:schemeClr val="bg1"/>
            </a:solidFill>
            <a:prstDash val="solid"/>
            <a:miter/>
          </a:ln>
        </p:spPr>
        <p:txBody>
          <a:bodyPr rtlCol="0" anchor="ctr"/>
          <a:lstStyle/>
          <a:p>
            <a:endParaRPr lang="en-LU"/>
          </a:p>
        </p:txBody>
      </p:sp>
      <p:sp>
        <p:nvSpPr>
          <p:cNvPr id="7" name="Freeform 7">
            <a:extLst>
              <a:ext uri="{FF2B5EF4-FFF2-40B4-BE49-F238E27FC236}">
                <a16:creationId xmlns:a16="http://schemas.microsoft.com/office/drawing/2014/main" id="{1D52CD9E-34BB-47FA-BC31-374472A0E8F3}"/>
              </a:ext>
            </a:extLst>
          </p:cNvPr>
          <p:cNvSpPr>
            <a:spLocks noChangeAspect="1"/>
          </p:cNvSpPr>
          <p:nvPr/>
        </p:nvSpPr>
        <p:spPr>
          <a:xfrm>
            <a:off x="2411751" y="2657281"/>
            <a:ext cx="2709311" cy="2375982"/>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a:blip r:embed="rId3"/>
            <a:stretch>
              <a:fillRect/>
            </a:stretch>
          </a:blipFill>
          <a:ln w="38100" cap="flat">
            <a:solidFill>
              <a:schemeClr val="bg1"/>
            </a:solidFill>
            <a:prstDash val="solid"/>
            <a:miter/>
          </a:ln>
        </p:spPr>
        <p:txBody>
          <a:bodyPr rtlCol="0" anchor="ctr"/>
          <a:lstStyle/>
          <a:p>
            <a:endParaRPr lang="en-LU"/>
          </a:p>
        </p:txBody>
      </p:sp>
      <p:sp>
        <p:nvSpPr>
          <p:cNvPr id="9" name="TextBox 8">
            <a:extLst>
              <a:ext uri="{FF2B5EF4-FFF2-40B4-BE49-F238E27FC236}">
                <a16:creationId xmlns:a16="http://schemas.microsoft.com/office/drawing/2014/main" id="{67FB00D6-B26F-4AAC-9BFC-8D0F8CE3C86E}"/>
              </a:ext>
            </a:extLst>
          </p:cNvPr>
          <p:cNvSpPr txBox="1"/>
          <p:nvPr/>
        </p:nvSpPr>
        <p:spPr>
          <a:xfrm>
            <a:off x="2028317" y="5345966"/>
            <a:ext cx="3476178" cy="830997"/>
          </a:xfrm>
          <a:prstGeom prst="rect">
            <a:avLst/>
          </a:prstGeom>
          <a:noFill/>
        </p:spPr>
        <p:txBody>
          <a:bodyPr wrap="square">
            <a:spAutoFit/>
          </a:bodyPr>
          <a:lstStyle/>
          <a:p>
            <a:pPr>
              <a:defRPr/>
            </a:pPr>
            <a:r>
              <a:rPr lang="en-US" sz="2400">
                <a:latin typeface="Open Sans" panose="020B0606030504020204" pitchFamily="34" charset="0"/>
                <a:ea typeface="Open Sans" panose="020B0606030504020204" pitchFamily="34" charset="0"/>
                <a:cs typeface="Open Sans" panose="020B0606030504020204" pitchFamily="34" charset="0"/>
              </a:rPr>
              <a:t>Community of 25,000+ </a:t>
            </a:r>
            <a:r>
              <a:rPr lang="en-US" sz="2400" b="1">
                <a:latin typeface="Open Sans" panose="020B0606030504020204" pitchFamily="34" charset="0"/>
                <a:ea typeface="Open Sans" panose="020B0606030504020204" pitchFamily="34" charset="0"/>
                <a:cs typeface="Open Sans" panose="020B0606030504020204" pitchFamily="34" charset="0"/>
              </a:rPr>
              <a:t>practitioners</a:t>
            </a:r>
            <a:endParaRPr lang="en-US" sz="24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F9C5AAE6-BA19-4172-BA81-679D5137B458}"/>
              </a:ext>
            </a:extLst>
          </p:cNvPr>
          <p:cNvSpPr txBox="1"/>
          <p:nvPr/>
        </p:nvSpPr>
        <p:spPr>
          <a:xfrm>
            <a:off x="6687504" y="5345966"/>
            <a:ext cx="3476179" cy="830997"/>
          </a:xfrm>
          <a:prstGeom prst="rect">
            <a:avLst/>
          </a:prstGeom>
          <a:noFill/>
        </p:spPr>
        <p:txBody>
          <a:bodyPr wrap="square">
            <a:spAutoFit/>
          </a:bodyPr>
          <a:lstStyle/>
          <a:p>
            <a:pPr>
              <a:defRPr/>
            </a:pPr>
            <a:r>
              <a:rPr lang="en-US" sz="2400">
                <a:latin typeface="Open Sans" panose="020B0606030504020204" pitchFamily="34" charset="0"/>
                <a:ea typeface="Open Sans" panose="020B0606030504020204" pitchFamily="34" charset="0"/>
                <a:cs typeface="Open Sans" panose="020B0606030504020204" pitchFamily="34" charset="0"/>
              </a:rPr>
              <a:t>Networking and </a:t>
            </a:r>
            <a:r>
              <a:rPr lang="en-US" sz="2400" b="1">
                <a:latin typeface="Open Sans" panose="020B0606030504020204" pitchFamily="34" charset="0"/>
                <a:ea typeface="Open Sans" panose="020B0606030504020204" pitchFamily="34" charset="0"/>
                <a:cs typeface="Open Sans" panose="020B0606030504020204" pitchFamily="34" charset="0"/>
              </a:rPr>
              <a:t>policy-learning</a:t>
            </a:r>
            <a:r>
              <a:rPr lang="en-US" sz="2400">
                <a:latin typeface="Open Sans" panose="020B0606030504020204" pitchFamily="34" charset="0"/>
                <a:ea typeface="Open Sans" panose="020B0606030504020204" pitchFamily="34" charset="0"/>
                <a:cs typeface="Open Sans" panose="020B0606030504020204" pitchFamily="34" charset="0"/>
              </a:rPr>
              <a:t> events</a:t>
            </a:r>
            <a:endParaRPr lang="en-US" sz="2400" b="1"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phic 9">
            <a:extLst>
              <a:ext uri="{FF2B5EF4-FFF2-40B4-BE49-F238E27FC236}">
                <a16:creationId xmlns:a16="http://schemas.microsoft.com/office/drawing/2014/main" id="{4F23ACE2-5F65-4790-AF05-50CA917BDFD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178054" y="614700"/>
            <a:ext cx="826412" cy="826412"/>
          </a:xfrm>
          <a:prstGeom prst="rect">
            <a:avLst/>
          </a:prstGeom>
        </p:spPr>
      </p:pic>
    </p:spTree>
    <p:extLst>
      <p:ext uri="{BB962C8B-B14F-4D97-AF65-F5344CB8AC3E}">
        <p14:creationId xmlns:p14="http://schemas.microsoft.com/office/powerpoint/2010/main" val="2120336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A9F5CD59-3F97-4F82-81E9-6618ADE7E6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638306" y="365125"/>
            <a:ext cx="5553694" cy="6219743"/>
          </a:xfrm>
          <a:prstGeom prst="rect">
            <a:avLst/>
          </a:prstGeom>
        </p:spPr>
      </p:pic>
      <p:sp>
        <p:nvSpPr>
          <p:cNvPr id="3" name="Subtitle 2">
            <a:extLst>
              <a:ext uri="{FF2B5EF4-FFF2-40B4-BE49-F238E27FC236}">
                <a16:creationId xmlns:a16="http://schemas.microsoft.com/office/drawing/2014/main" id="{E11F9F7C-EB6C-B84C-9531-356B037FEA56}"/>
              </a:ext>
            </a:extLst>
          </p:cNvPr>
          <p:cNvSpPr>
            <a:spLocks noGrp="1"/>
          </p:cNvSpPr>
          <p:nvPr>
            <p:ph idx="1"/>
          </p:nvPr>
        </p:nvSpPr>
        <p:spPr/>
        <p:txBody>
          <a:bodyPr>
            <a:noAutofit/>
          </a:bodyPr>
          <a:lstStyle/>
          <a:p>
            <a:pPr>
              <a:lnSpc>
                <a:spcPct val="100000"/>
              </a:lnSpc>
            </a:pPr>
            <a:r>
              <a:rPr lang="en-US" b="0">
                <a:latin typeface="Open Sans" panose="020B0606030504020204" pitchFamily="34" charset="0"/>
                <a:ea typeface="Open Sans" panose="020B0606030504020204" pitchFamily="34" charset="0"/>
                <a:cs typeface="Open Sans" panose="020B0606030504020204" pitchFamily="34" charset="0"/>
              </a:rPr>
              <a:t>Expert support services for free</a:t>
            </a:r>
          </a:p>
          <a:p>
            <a:pPr marL="457200" lvl="1" indent="0">
              <a:lnSpc>
                <a:spcPct val="150000"/>
              </a:lnSpc>
              <a:buNone/>
            </a:pPr>
            <a:r>
              <a:rPr lang="en-US">
                <a:latin typeface="Open Sans" panose="020B0606030504020204" pitchFamily="34" charset="0"/>
                <a:ea typeface="Open Sans" panose="020B0606030504020204" pitchFamily="34" charset="0"/>
                <a:cs typeface="Open Sans" panose="020B0606030504020204" pitchFamily="34" charset="0"/>
              </a:rPr>
              <a:t>Peer reviews</a:t>
            </a:r>
            <a:endParaRPr lang="en-US" sz="900" i="1">
              <a:latin typeface="Open Sans" panose="020B0606030504020204" pitchFamily="34" charset="0"/>
              <a:ea typeface="Open Sans" panose="020B0606030504020204" pitchFamily="34" charset="0"/>
              <a:cs typeface="Open Sans" panose="020B0606030504020204" pitchFamily="34" charset="0"/>
            </a:endParaRPr>
          </a:p>
          <a:p>
            <a:pPr marL="457200" lvl="1" indent="0">
              <a:lnSpc>
                <a:spcPct val="150000"/>
              </a:lnSpc>
              <a:buNone/>
            </a:pPr>
            <a:r>
              <a:rPr lang="en-US">
                <a:latin typeface="Open Sans" panose="020B0606030504020204" pitchFamily="34" charset="0"/>
                <a:ea typeface="Open Sans" panose="020B0606030504020204" pitchFamily="34" charset="0"/>
                <a:cs typeface="Open Sans" panose="020B0606030504020204" pitchFamily="34" charset="0"/>
              </a:rPr>
              <a:t>Matchmaking sessions</a:t>
            </a:r>
          </a:p>
          <a:p>
            <a:pPr marL="457200" lvl="1" indent="0">
              <a:lnSpc>
                <a:spcPct val="150000"/>
              </a:lnSpc>
              <a:buNone/>
            </a:pPr>
            <a:endParaRPr lang="en-US">
              <a:ea typeface="Open Sans" panose="020B0606030504020204" pitchFamily="34" charset="0"/>
              <a:cs typeface="Open Sans" panose="020B0606030504020204" pitchFamily="34" charset="0"/>
            </a:endParaRPr>
          </a:p>
          <a:p>
            <a:pPr marL="457200" lvl="1" indent="0">
              <a:lnSpc>
                <a:spcPct val="150000"/>
              </a:lnSpc>
              <a:buNone/>
            </a:pPr>
            <a:r>
              <a:rPr lang="en-US" sz="2400">
                <a:latin typeface="Open Sans" panose="020B0606030504020204" pitchFamily="34" charset="0"/>
                <a:ea typeface="Open Sans" panose="020B0606030504020204" pitchFamily="34" charset="0"/>
                <a:cs typeface="Open Sans" panose="020B0606030504020204" pitchFamily="34" charset="0"/>
              </a:rPr>
              <a:t>Policy help desk</a:t>
            </a:r>
            <a:endParaRPr lang="en-US">
              <a:ea typeface="Open Sans" panose="020B0606030504020204" pitchFamily="34" charset="0"/>
              <a:cs typeface="Open Sans" panose="020B0606030504020204" pitchFamily="34" charset="0"/>
            </a:endParaRPr>
          </a:p>
          <a:p>
            <a:pPr marL="0" indent="0">
              <a:lnSpc>
                <a:spcPct val="150000"/>
              </a:lnSpc>
              <a:buNone/>
            </a:pPr>
            <a:endParaRPr lang="en-US">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en-GB" sz="2000" b="1">
                <a:latin typeface="Open Sans" panose="020B0606030504020204" pitchFamily="34" charset="0"/>
                <a:ea typeface="Open Sans" panose="020B0606030504020204" pitchFamily="34" charset="0"/>
                <a:cs typeface="Open Sans" panose="020B0606030504020204" pitchFamily="34" charset="0"/>
              </a:rPr>
              <a:t>Apply </a:t>
            </a:r>
            <a:r>
              <a:rPr lang="en-GB" sz="2000" b="0">
                <a:latin typeface="Open Sans" panose="020B0606030504020204" pitchFamily="34" charset="0"/>
                <a:ea typeface="Open Sans" panose="020B0606030504020204" pitchFamily="34" charset="0"/>
                <a:cs typeface="Open Sans" panose="020B0606030504020204" pitchFamily="34" charset="0"/>
              </a:rPr>
              <a:t>to benefit from expert support </a:t>
            </a:r>
            <a:r>
              <a:rPr lang="en-GB" sz="2000">
                <a:latin typeface="Open Sans" panose="020B0606030504020204" pitchFamily="34" charset="0"/>
                <a:ea typeface="Open Sans" panose="020B0606030504020204" pitchFamily="34" charset="0"/>
                <a:cs typeface="Open Sans" panose="020B0606030504020204" pitchFamily="34" charset="0"/>
              </a:rPr>
              <a:t>any time</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8C443517-443A-4589-A249-67F8A69D4DFB}"/>
              </a:ext>
            </a:extLst>
          </p:cNvPr>
          <p:cNvSpPr>
            <a:spLocks noGrp="1"/>
          </p:cNvSpPr>
          <p:nvPr>
            <p:ph type="title"/>
          </p:nvPr>
        </p:nvSpPr>
        <p:spPr/>
        <p:txBody>
          <a:bodyPr/>
          <a:lstStyle/>
          <a:p>
            <a:r>
              <a:rPr lang="en-GB" sz="3600" b="0">
                <a:solidFill>
                  <a:srgbClr val="95948B"/>
                </a:solidFill>
                <a:latin typeface="Open Sans" panose="020B0606030504020204" pitchFamily="34" charset="0"/>
                <a:ea typeface="Open Sans" panose="020B0606030504020204" pitchFamily="34" charset="0"/>
                <a:cs typeface="Open Sans" panose="020B0606030504020204" pitchFamily="34" charset="0"/>
              </a:rPr>
              <a:t>Access to </a:t>
            </a:r>
            <a:r>
              <a:rPr lang="en-GB" sz="3600" b="1">
                <a:latin typeface="Open Sans" panose="020B0606030504020204" pitchFamily="34" charset="0"/>
                <a:ea typeface="Open Sans" panose="020B0606030504020204" pitchFamily="34" charset="0"/>
                <a:cs typeface="Open Sans" panose="020B0606030504020204" pitchFamily="34" charset="0"/>
              </a:rPr>
              <a:t>expert support</a:t>
            </a:r>
            <a:endParaRPr lang="en-US"/>
          </a:p>
        </p:txBody>
      </p:sp>
      <p:pic>
        <p:nvPicPr>
          <p:cNvPr id="27" name="Graphic 26">
            <a:extLst>
              <a:ext uri="{FF2B5EF4-FFF2-40B4-BE49-F238E27FC236}">
                <a16:creationId xmlns:a16="http://schemas.microsoft.com/office/drawing/2014/main" id="{11072F38-C204-8446-AC97-4E95F13C27B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59049" y="2436471"/>
            <a:ext cx="232641" cy="351799"/>
          </a:xfrm>
          <a:prstGeom prst="rect">
            <a:avLst/>
          </a:prstGeom>
        </p:spPr>
      </p:pic>
      <p:pic>
        <p:nvPicPr>
          <p:cNvPr id="36" name="Graphic 35">
            <a:extLst>
              <a:ext uri="{FF2B5EF4-FFF2-40B4-BE49-F238E27FC236}">
                <a16:creationId xmlns:a16="http://schemas.microsoft.com/office/drawing/2014/main" id="{D12D46DF-9148-9346-85B8-272E6F4A33B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681189" y="3404770"/>
            <a:ext cx="232641" cy="351799"/>
          </a:xfrm>
          <a:prstGeom prst="rect">
            <a:avLst/>
          </a:prstGeom>
        </p:spPr>
      </p:pic>
      <p:pic>
        <p:nvPicPr>
          <p:cNvPr id="37" name="Graphic 36">
            <a:extLst>
              <a:ext uri="{FF2B5EF4-FFF2-40B4-BE49-F238E27FC236}">
                <a16:creationId xmlns:a16="http://schemas.microsoft.com/office/drawing/2014/main" id="{530B59BA-B14B-E64A-8A50-137EF6A38B8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828072" y="1514237"/>
            <a:ext cx="232641" cy="351799"/>
          </a:xfrm>
          <a:prstGeom prst="rect">
            <a:avLst/>
          </a:prstGeom>
        </p:spPr>
      </p:pic>
      <p:pic>
        <p:nvPicPr>
          <p:cNvPr id="38" name="Graphic 37">
            <a:extLst>
              <a:ext uri="{FF2B5EF4-FFF2-40B4-BE49-F238E27FC236}">
                <a16:creationId xmlns:a16="http://schemas.microsoft.com/office/drawing/2014/main" id="{DF5A9608-7519-9A4B-B105-419CD676A92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998955" y="4552826"/>
            <a:ext cx="232641" cy="351799"/>
          </a:xfrm>
          <a:prstGeom prst="rect">
            <a:avLst/>
          </a:prstGeom>
        </p:spPr>
      </p:pic>
      <p:pic>
        <p:nvPicPr>
          <p:cNvPr id="39" name="Graphic 38">
            <a:extLst>
              <a:ext uri="{FF2B5EF4-FFF2-40B4-BE49-F238E27FC236}">
                <a16:creationId xmlns:a16="http://schemas.microsoft.com/office/drawing/2014/main" id="{E32CF1F2-3C01-9C4A-9C96-5473D19EB6C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415717" y="5153071"/>
            <a:ext cx="232641" cy="351799"/>
          </a:xfrm>
          <a:prstGeom prst="rect">
            <a:avLst/>
          </a:prstGeom>
        </p:spPr>
      </p:pic>
      <p:pic>
        <p:nvPicPr>
          <p:cNvPr id="40" name="Graphic 39">
            <a:extLst>
              <a:ext uri="{FF2B5EF4-FFF2-40B4-BE49-F238E27FC236}">
                <a16:creationId xmlns:a16="http://schemas.microsoft.com/office/drawing/2014/main" id="{E27BF4BA-9A7A-CD44-B80A-5D190E1F3FF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718013" y="2265086"/>
            <a:ext cx="232641" cy="351799"/>
          </a:xfrm>
          <a:prstGeom prst="rect">
            <a:avLst/>
          </a:prstGeom>
        </p:spPr>
      </p:pic>
      <p:pic>
        <p:nvPicPr>
          <p:cNvPr id="41" name="Graphic 40">
            <a:extLst>
              <a:ext uri="{FF2B5EF4-FFF2-40B4-BE49-F238E27FC236}">
                <a16:creationId xmlns:a16="http://schemas.microsoft.com/office/drawing/2014/main" id="{785E6FDE-6524-B648-8AC5-E6B9A1E417E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412874" y="4728726"/>
            <a:ext cx="232641" cy="351799"/>
          </a:xfrm>
          <a:prstGeom prst="rect">
            <a:avLst/>
          </a:prstGeom>
        </p:spPr>
      </p:pic>
      <p:pic>
        <p:nvPicPr>
          <p:cNvPr id="42" name="Graphic 41">
            <a:extLst>
              <a:ext uri="{FF2B5EF4-FFF2-40B4-BE49-F238E27FC236}">
                <a16:creationId xmlns:a16="http://schemas.microsoft.com/office/drawing/2014/main" id="{432322AF-519D-5D4A-9A18-46FDB275640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108211" y="3481066"/>
            <a:ext cx="232641" cy="351799"/>
          </a:xfrm>
          <a:prstGeom prst="rect">
            <a:avLst/>
          </a:prstGeom>
        </p:spPr>
      </p:pic>
      <p:pic>
        <p:nvPicPr>
          <p:cNvPr id="43" name="Graphic 42">
            <a:extLst>
              <a:ext uri="{FF2B5EF4-FFF2-40B4-BE49-F238E27FC236}">
                <a16:creationId xmlns:a16="http://schemas.microsoft.com/office/drawing/2014/main" id="{7AFC416F-688A-7441-8EB0-81F7104E344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981265" y="3256030"/>
            <a:ext cx="232641" cy="351799"/>
          </a:xfrm>
          <a:prstGeom prst="rect">
            <a:avLst/>
          </a:prstGeom>
        </p:spPr>
      </p:pic>
      <p:pic>
        <p:nvPicPr>
          <p:cNvPr id="44" name="Graphic 43">
            <a:extLst>
              <a:ext uri="{FF2B5EF4-FFF2-40B4-BE49-F238E27FC236}">
                <a16:creationId xmlns:a16="http://schemas.microsoft.com/office/drawing/2014/main" id="{D2A05F44-A1BD-B648-9721-C29DB04E10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163435" y="4882300"/>
            <a:ext cx="232641" cy="351799"/>
          </a:xfrm>
          <a:prstGeom prst="rect">
            <a:avLst/>
          </a:prstGeom>
        </p:spPr>
      </p:pic>
      <p:pic>
        <p:nvPicPr>
          <p:cNvPr id="46" name="Graphic 45">
            <a:extLst>
              <a:ext uri="{FF2B5EF4-FFF2-40B4-BE49-F238E27FC236}">
                <a16:creationId xmlns:a16="http://schemas.microsoft.com/office/drawing/2014/main" id="{52EC38FC-21AF-274D-BDCE-D81CEE54194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110428" y="3967900"/>
            <a:ext cx="232641" cy="351799"/>
          </a:xfrm>
          <a:prstGeom prst="rect">
            <a:avLst/>
          </a:prstGeom>
        </p:spPr>
      </p:pic>
      <p:pic>
        <p:nvPicPr>
          <p:cNvPr id="5" name="Graphic 4">
            <a:extLst>
              <a:ext uri="{FF2B5EF4-FFF2-40B4-BE49-F238E27FC236}">
                <a16:creationId xmlns:a16="http://schemas.microsoft.com/office/drawing/2014/main" id="{F0AEDDA3-7273-3446-92C4-9B8BF3DAB12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959049" y="3095188"/>
            <a:ext cx="224429" cy="339381"/>
          </a:xfrm>
          <a:prstGeom prst="rect">
            <a:avLst/>
          </a:prstGeom>
        </p:spPr>
      </p:pic>
      <p:grpSp>
        <p:nvGrpSpPr>
          <p:cNvPr id="6" name="Group 5">
            <a:extLst>
              <a:ext uri="{FF2B5EF4-FFF2-40B4-BE49-F238E27FC236}">
                <a16:creationId xmlns:a16="http://schemas.microsoft.com/office/drawing/2014/main" id="{FD955AA6-9C9C-F04F-AD99-FEE242180CC2}"/>
              </a:ext>
            </a:extLst>
          </p:cNvPr>
          <p:cNvGrpSpPr/>
          <p:nvPr/>
        </p:nvGrpSpPr>
        <p:grpSpPr>
          <a:xfrm>
            <a:off x="7327354" y="4319699"/>
            <a:ext cx="224429" cy="339381"/>
            <a:chOff x="5164348" y="5214832"/>
            <a:chExt cx="224429" cy="339381"/>
          </a:xfrm>
        </p:grpSpPr>
        <p:pic>
          <p:nvPicPr>
            <p:cNvPr id="48" name="Graphic 47">
              <a:extLst>
                <a:ext uri="{FF2B5EF4-FFF2-40B4-BE49-F238E27FC236}">
                  <a16:creationId xmlns:a16="http://schemas.microsoft.com/office/drawing/2014/main" id="{C18300F7-447B-7C42-8855-A354A161CE5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4348" y="5214832"/>
              <a:ext cx="224429" cy="339381"/>
            </a:xfrm>
            <a:prstGeom prst="rect">
              <a:avLst/>
            </a:prstGeom>
          </p:spPr>
        </p:pic>
        <p:pic>
          <p:nvPicPr>
            <p:cNvPr id="49" name="Graphic 48">
              <a:extLst>
                <a:ext uri="{FF2B5EF4-FFF2-40B4-BE49-F238E27FC236}">
                  <a16:creationId xmlns:a16="http://schemas.microsoft.com/office/drawing/2014/main" id="{FC77D798-E938-1646-979F-52BA6E19FC8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64348" y="5214832"/>
              <a:ext cx="224429" cy="339381"/>
            </a:xfrm>
            <a:prstGeom prst="rect">
              <a:avLst/>
            </a:prstGeom>
          </p:spPr>
        </p:pic>
      </p:grpSp>
      <p:grpSp>
        <p:nvGrpSpPr>
          <p:cNvPr id="50" name="Group 49">
            <a:extLst>
              <a:ext uri="{FF2B5EF4-FFF2-40B4-BE49-F238E27FC236}">
                <a16:creationId xmlns:a16="http://schemas.microsoft.com/office/drawing/2014/main" id="{375C8D87-B048-114D-8B24-156AC565FE0E}"/>
              </a:ext>
            </a:extLst>
          </p:cNvPr>
          <p:cNvGrpSpPr/>
          <p:nvPr/>
        </p:nvGrpSpPr>
        <p:grpSpPr>
          <a:xfrm>
            <a:off x="9183577" y="4333119"/>
            <a:ext cx="224429" cy="339381"/>
            <a:chOff x="5164348" y="5214832"/>
            <a:chExt cx="224429" cy="339381"/>
          </a:xfrm>
        </p:grpSpPr>
        <p:pic>
          <p:nvPicPr>
            <p:cNvPr id="51" name="Graphic 50">
              <a:extLst>
                <a:ext uri="{FF2B5EF4-FFF2-40B4-BE49-F238E27FC236}">
                  <a16:creationId xmlns:a16="http://schemas.microsoft.com/office/drawing/2014/main" id="{2DB379DE-2477-0543-B0F4-A9A31662D69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4348" y="5214832"/>
              <a:ext cx="224429" cy="339381"/>
            </a:xfrm>
            <a:prstGeom prst="rect">
              <a:avLst/>
            </a:prstGeom>
          </p:spPr>
        </p:pic>
        <p:pic>
          <p:nvPicPr>
            <p:cNvPr id="52" name="Graphic 51">
              <a:extLst>
                <a:ext uri="{FF2B5EF4-FFF2-40B4-BE49-F238E27FC236}">
                  <a16:creationId xmlns:a16="http://schemas.microsoft.com/office/drawing/2014/main" id="{9EFAB35A-C4D5-6240-8A23-3AA08081BD5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64348" y="5214832"/>
              <a:ext cx="224429" cy="339381"/>
            </a:xfrm>
            <a:prstGeom prst="rect">
              <a:avLst/>
            </a:prstGeom>
          </p:spPr>
        </p:pic>
      </p:grpSp>
      <p:grpSp>
        <p:nvGrpSpPr>
          <p:cNvPr id="53" name="Group 52">
            <a:extLst>
              <a:ext uri="{FF2B5EF4-FFF2-40B4-BE49-F238E27FC236}">
                <a16:creationId xmlns:a16="http://schemas.microsoft.com/office/drawing/2014/main" id="{8928A266-AE8D-D249-8311-0129C2A0BECA}"/>
              </a:ext>
            </a:extLst>
          </p:cNvPr>
          <p:cNvGrpSpPr/>
          <p:nvPr/>
        </p:nvGrpSpPr>
        <p:grpSpPr>
          <a:xfrm>
            <a:off x="9678447" y="3586878"/>
            <a:ext cx="224429" cy="339381"/>
            <a:chOff x="5164348" y="5214832"/>
            <a:chExt cx="224429" cy="339381"/>
          </a:xfrm>
        </p:grpSpPr>
        <p:pic>
          <p:nvPicPr>
            <p:cNvPr id="54" name="Graphic 53">
              <a:extLst>
                <a:ext uri="{FF2B5EF4-FFF2-40B4-BE49-F238E27FC236}">
                  <a16:creationId xmlns:a16="http://schemas.microsoft.com/office/drawing/2014/main" id="{D5C6A39A-903F-D54B-918D-65675D36F865}"/>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4348" y="5214832"/>
              <a:ext cx="224429" cy="339381"/>
            </a:xfrm>
            <a:prstGeom prst="rect">
              <a:avLst/>
            </a:prstGeom>
          </p:spPr>
        </p:pic>
        <p:pic>
          <p:nvPicPr>
            <p:cNvPr id="55" name="Graphic 54">
              <a:extLst>
                <a:ext uri="{FF2B5EF4-FFF2-40B4-BE49-F238E27FC236}">
                  <a16:creationId xmlns:a16="http://schemas.microsoft.com/office/drawing/2014/main" id="{6A4156A5-0FB3-9849-9FAC-355F1760674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64348" y="5214832"/>
              <a:ext cx="224429" cy="339381"/>
            </a:xfrm>
            <a:prstGeom prst="rect">
              <a:avLst/>
            </a:prstGeom>
          </p:spPr>
        </p:pic>
      </p:grpSp>
      <p:grpSp>
        <p:nvGrpSpPr>
          <p:cNvPr id="56" name="Group 55">
            <a:extLst>
              <a:ext uri="{FF2B5EF4-FFF2-40B4-BE49-F238E27FC236}">
                <a16:creationId xmlns:a16="http://schemas.microsoft.com/office/drawing/2014/main" id="{4C08958A-08FF-4F41-94A3-3DD25F065280}"/>
              </a:ext>
            </a:extLst>
          </p:cNvPr>
          <p:cNvGrpSpPr/>
          <p:nvPr/>
        </p:nvGrpSpPr>
        <p:grpSpPr>
          <a:xfrm>
            <a:off x="7470383" y="4988829"/>
            <a:ext cx="224429" cy="339381"/>
            <a:chOff x="5164348" y="5214832"/>
            <a:chExt cx="224429" cy="339381"/>
          </a:xfrm>
        </p:grpSpPr>
        <p:pic>
          <p:nvPicPr>
            <p:cNvPr id="57" name="Graphic 56">
              <a:extLst>
                <a:ext uri="{FF2B5EF4-FFF2-40B4-BE49-F238E27FC236}">
                  <a16:creationId xmlns:a16="http://schemas.microsoft.com/office/drawing/2014/main" id="{684FD51B-0B57-F141-8754-3C9B088836F2}"/>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4348" y="5214832"/>
              <a:ext cx="224429" cy="339381"/>
            </a:xfrm>
            <a:prstGeom prst="rect">
              <a:avLst/>
            </a:prstGeom>
          </p:spPr>
        </p:pic>
        <p:pic>
          <p:nvPicPr>
            <p:cNvPr id="58" name="Graphic 57">
              <a:extLst>
                <a:ext uri="{FF2B5EF4-FFF2-40B4-BE49-F238E27FC236}">
                  <a16:creationId xmlns:a16="http://schemas.microsoft.com/office/drawing/2014/main" id="{F048DE43-CD94-5047-A581-7B9AF7C91F0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64348" y="5214832"/>
              <a:ext cx="224429" cy="339381"/>
            </a:xfrm>
            <a:prstGeom prst="rect">
              <a:avLst/>
            </a:prstGeom>
          </p:spPr>
        </p:pic>
      </p:grpSp>
      <p:grpSp>
        <p:nvGrpSpPr>
          <p:cNvPr id="59" name="Group 58">
            <a:extLst>
              <a:ext uri="{FF2B5EF4-FFF2-40B4-BE49-F238E27FC236}">
                <a16:creationId xmlns:a16="http://schemas.microsoft.com/office/drawing/2014/main" id="{30F57951-4C3E-734A-BDD1-652C81A52744}"/>
              </a:ext>
            </a:extLst>
          </p:cNvPr>
          <p:cNvGrpSpPr/>
          <p:nvPr/>
        </p:nvGrpSpPr>
        <p:grpSpPr>
          <a:xfrm>
            <a:off x="8434339" y="4173244"/>
            <a:ext cx="224429" cy="339381"/>
            <a:chOff x="5164348" y="5214832"/>
            <a:chExt cx="224429" cy="339381"/>
          </a:xfrm>
        </p:grpSpPr>
        <p:pic>
          <p:nvPicPr>
            <p:cNvPr id="60" name="Graphic 59">
              <a:extLst>
                <a:ext uri="{FF2B5EF4-FFF2-40B4-BE49-F238E27FC236}">
                  <a16:creationId xmlns:a16="http://schemas.microsoft.com/office/drawing/2014/main" id="{8A0DEB33-7C9F-B44E-8E97-90864A548BA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4348" y="5214832"/>
              <a:ext cx="224429" cy="339381"/>
            </a:xfrm>
            <a:prstGeom prst="rect">
              <a:avLst/>
            </a:prstGeom>
          </p:spPr>
        </p:pic>
        <p:pic>
          <p:nvPicPr>
            <p:cNvPr id="61" name="Graphic 60">
              <a:extLst>
                <a:ext uri="{FF2B5EF4-FFF2-40B4-BE49-F238E27FC236}">
                  <a16:creationId xmlns:a16="http://schemas.microsoft.com/office/drawing/2014/main" id="{FEC4C3B3-3B07-EA47-915D-9F61946653F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64348" y="5214832"/>
              <a:ext cx="224429" cy="339381"/>
            </a:xfrm>
            <a:prstGeom prst="rect">
              <a:avLst/>
            </a:prstGeom>
          </p:spPr>
        </p:pic>
      </p:grpSp>
      <p:grpSp>
        <p:nvGrpSpPr>
          <p:cNvPr id="62" name="Group 61">
            <a:extLst>
              <a:ext uri="{FF2B5EF4-FFF2-40B4-BE49-F238E27FC236}">
                <a16:creationId xmlns:a16="http://schemas.microsoft.com/office/drawing/2014/main" id="{AAA526F7-1F37-8E43-96DB-0A6F7A637B37}"/>
              </a:ext>
            </a:extLst>
          </p:cNvPr>
          <p:cNvGrpSpPr/>
          <p:nvPr/>
        </p:nvGrpSpPr>
        <p:grpSpPr>
          <a:xfrm>
            <a:off x="6863470" y="4472099"/>
            <a:ext cx="224429" cy="339381"/>
            <a:chOff x="5164348" y="5214832"/>
            <a:chExt cx="224429" cy="339381"/>
          </a:xfrm>
        </p:grpSpPr>
        <p:pic>
          <p:nvPicPr>
            <p:cNvPr id="63" name="Graphic 62">
              <a:extLst>
                <a:ext uri="{FF2B5EF4-FFF2-40B4-BE49-F238E27FC236}">
                  <a16:creationId xmlns:a16="http://schemas.microsoft.com/office/drawing/2014/main" id="{05A77093-EAA4-7848-BF8D-56544E8F1C2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4348" y="5214832"/>
              <a:ext cx="224429" cy="339381"/>
            </a:xfrm>
            <a:prstGeom prst="rect">
              <a:avLst/>
            </a:prstGeom>
          </p:spPr>
        </p:pic>
        <p:pic>
          <p:nvPicPr>
            <p:cNvPr id="64" name="Graphic 63">
              <a:extLst>
                <a:ext uri="{FF2B5EF4-FFF2-40B4-BE49-F238E27FC236}">
                  <a16:creationId xmlns:a16="http://schemas.microsoft.com/office/drawing/2014/main" id="{EEEC03FE-4808-3A4B-B69D-E5AC4D8870F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64348" y="5214832"/>
              <a:ext cx="224429" cy="339381"/>
            </a:xfrm>
            <a:prstGeom prst="rect">
              <a:avLst/>
            </a:prstGeom>
          </p:spPr>
        </p:pic>
      </p:grpSp>
      <p:grpSp>
        <p:nvGrpSpPr>
          <p:cNvPr id="65" name="Group 64">
            <a:extLst>
              <a:ext uri="{FF2B5EF4-FFF2-40B4-BE49-F238E27FC236}">
                <a16:creationId xmlns:a16="http://schemas.microsoft.com/office/drawing/2014/main" id="{E5083627-2648-604D-8F64-40340FD7F716}"/>
              </a:ext>
            </a:extLst>
          </p:cNvPr>
          <p:cNvGrpSpPr/>
          <p:nvPr/>
        </p:nvGrpSpPr>
        <p:grpSpPr>
          <a:xfrm>
            <a:off x="9412874" y="3105763"/>
            <a:ext cx="224429" cy="339381"/>
            <a:chOff x="5164348" y="5214832"/>
            <a:chExt cx="224429" cy="339381"/>
          </a:xfrm>
        </p:grpSpPr>
        <p:pic>
          <p:nvPicPr>
            <p:cNvPr id="66" name="Graphic 65">
              <a:extLst>
                <a:ext uri="{FF2B5EF4-FFF2-40B4-BE49-F238E27FC236}">
                  <a16:creationId xmlns:a16="http://schemas.microsoft.com/office/drawing/2014/main" id="{65D1A1D3-1229-7B43-92E7-DBB36CD0242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4348" y="5214832"/>
              <a:ext cx="224429" cy="339381"/>
            </a:xfrm>
            <a:prstGeom prst="rect">
              <a:avLst/>
            </a:prstGeom>
          </p:spPr>
        </p:pic>
        <p:pic>
          <p:nvPicPr>
            <p:cNvPr id="67" name="Graphic 66">
              <a:extLst>
                <a:ext uri="{FF2B5EF4-FFF2-40B4-BE49-F238E27FC236}">
                  <a16:creationId xmlns:a16="http://schemas.microsoft.com/office/drawing/2014/main" id="{E7948791-5DF7-FE4E-BFBD-53B67B1D8896}"/>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64348" y="5214832"/>
              <a:ext cx="224429" cy="339381"/>
            </a:xfrm>
            <a:prstGeom prst="rect">
              <a:avLst/>
            </a:prstGeom>
          </p:spPr>
        </p:pic>
      </p:grpSp>
      <p:grpSp>
        <p:nvGrpSpPr>
          <p:cNvPr id="68" name="Group 67">
            <a:extLst>
              <a:ext uri="{FF2B5EF4-FFF2-40B4-BE49-F238E27FC236}">
                <a16:creationId xmlns:a16="http://schemas.microsoft.com/office/drawing/2014/main" id="{3EB0AFF5-5EE5-2443-8DAE-9DCE3DBCC46C}"/>
              </a:ext>
            </a:extLst>
          </p:cNvPr>
          <p:cNvGrpSpPr/>
          <p:nvPr/>
        </p:nvGrpSpPr>
        <p:grpSpPr>
          <a:xfrm>
            <a:off x="9308876" y="3748603"/>
            <a:ext cx="224429" cy="339381"/>
            <a:chOff x="5164348" y="5214832"/>
            <a:chExt cx="224429" cy="339381"/>
          </a:xfrm>
        </p:grpSpPr>
        <p:pic>
          <p:nvPicPr>
            <p:cNvPr id="69" name="Graphic 68">
              <a:extLst>
                <a:ext uri="{FF2B5EF4-FFF2-40B4-BE49-F238E27FC236}">
                  <a16:creationId xmlns:a16="http://schemas.microsoft.com/office/drawing/2014/main" id="{37B9811F-9436-5A46-8C6D-AAFC3CF764E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4348" y="5214832"/>
              <a:ext cx="224429" cy="339381"/>
            </a:xfrm>
            <a:prstGeom prst="rect">
              <a:avLst/>
            </a:prstGeom>
          </p:spPr>
        </p:pic>
        <p:pic>
          <p:nvPicPr>
            <p:cNvPr id="70" name="Graphic 69">
              <a:extLst>
                <a:ext uri="{FF2B5EF4-FFF2-40B4-BE49-F238E27FC236}">
                  <a16:creationId xmlns:a16="http://schemas.microsoft.com/office/drawing/2014/main" id="{A9873489-4B27-E545-B589-B7B52D8C9A7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64348" y="5214832"/>
              <a:ext cx="224429" cy="339381"/>
            </a:xfrm>
            <a:prstGeom prst="rect">
              <a:avLst/>
            </a:prstGeom>
          </p:spPr>
        </p:pic>
      </p:grpSp>
      <p:grpSp>
        <p:nvGrpSpPr>
          <p:cNvPr id="71" name="Group 70">
            <a:extLst>
              <a:ext uri="{FF2B5EF4-FFF2-40B4-BE49-F238E27FC236}">
                <a16:creationId xmlns:a16="http://schemas.microsoft.com/office/drawing/2014/main" id="{CA627E20-F261-0647-9CE2-812F8A6D9A4F}"/>
              </a:ext>
            </a:extLst>
          </p:cNvPr>
          <p:cNvGrpSpPr/>
          <p:nvPr/>
        </p:nvGrpSpPr>
        <p:grpSpPr>
          <a:xfrm>
            <a:off x="8365627" y="3701698"/>
            <a:ext cx="224429" cy="339381"/>
            <a:chOff x="5164348" y="5214832"/>
            <a:chExt cx="224429" cy="339381"/>
          </a:xfrm>
        </p:grpSpPr>
        <p:pic>
          <p:nvPicPr>
            <p:cNvPr id="72" name="Graphic 71">
              <a:extLst>
                <a:ext uri="{FF2B5EF4-FFF2-40B4-BE49-F238E27FC236}">
                  <a16:creationId xmlns:a16="http://schemas.microsoft.com/office/drawing/2014/main" id="{5C0A7C38-61BE-F640-955F-B7FE3AEEC65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4348" y="5214832"/>
              <a:ext cx="224429" cy="339381"/>
            </a:xfrm>
            <a:prstGeom prst="rect">
              <a:avLst/>
            </a:prstGeom>
          </p:spPr>
        </p:pic>
        <p:pic>
          <p:nvPicPr>
            <p:cNvPr id="73" name="Graphic 72">
              <a:extLst>
                <a:ext uri="{FF2B5EF4-FFF2-40B4-BE49-F238E27FC236}">
                  <a16:creationId xmlns:a16="http://schemas.microsoft.com/office/drawing/2014/main" id="{98ECE6BB-B4BE-6441-B81F-FB8CB2C61766}"/>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64348" y="5214832"/>
              <a:ext cx="224429" cy="339381"/>
            </a:xfrm>
            <a:prstGeom prst="rect">
              <a:avLst/>
            </a:prstGeom>
          </p:spPr>
        </p:pic>
      </p:grpSp>
      <p:grpSp>
        <p:nvGrpSpPr>
          <p:cNvPr id="74" name="Group 73">
            <a:extLst>
              <a:ext uri="{FF2B5EF4-FFF2-40B4-BE49-F238E27FC236}">
                <a16:creationId xmlns:a16="http://schemas.microsoft.com/office/drawing/2014/main" id="{7A035F7F-5945-1F4A-AC57-107379076241}"/>
              </a:ext>
            </a:extLst>
          </p:cNvPr>
          <p:cNvGrpSpPr/>
          <p:nvPr/>
        </p:nvGrpSpPr>
        <p:grpSpPr>
          <a:xfrm>
            <a:off x="10234419" y="3190954"/>
            <a:ext cx="224429" cy="339381"/>
            <a:chOff x="5164348" y="5214832"/>
            <a:chExt cx="224429" cy="339381"/>
          </a:xfrm>
        </p:grpSpPr>
        <p:pic>
          <p:nvPicPr>
            <p:cNvPr id="75" name="Graphic 74">
              <a:extLst>
                <a:ext uri="{FF2B5EF4-FFF2-40B4-BE49-F238E27FC236}">
                  <a16:creationId xmlns:a16="http://schemas.microsoft.com/office/drawing/2014/main" id="{A43ACEF0-4EC0-F54E-B3AC-9EB48D5BC159}"/>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4348" y="5214832"/>
              <a:ext cx="224429" cy="339381"/>
            </a:xfrm>
            <a:prstGeom prst="rect">
              <a:avLst/>
            </a:prstGeom>
          </p:spPr>
        </p:pic>
        <p:pic>
          <p:nvPicPr>
            <p:cNvPr id="76" name="Graphic 75">
              <a:extLst>
                <a:ext uri="{FF2B5EF4-FFF2-40B4-BE49-F238E27FC236}">
                  <a16:creationId xmlns:a16="http://schemas.microsoft.com/office/drawing/2014/main" id="{EAB1D41B-B29F-864B-B6FF-B4B574A44CC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64348" y="5214832"/>
              <a:ext cx="224429" cy="339381"/>
            </a:xfrm>
            <a:prstGeom prst="rect">
              <a:avLst/>
            </a:prstGeom>
          </p:spPr>
        </p:pic>
      </p:grpSp>
      <p:grpSp>
        <p:nvGrpSpPr>
          <p:cNvPr id="77" name="Group 76">
            <a:extLst>
              <a:ext uri="{FF2B5EF4-FFF2-40B4-BE49-F238E27FC236}">
                <a16:creationId xmlns:a16="http://schemas.microsoft.com/office/drawing/2014/main" id="{C0DB030A-3E9E-7041-B70C-E3800A404D92}"/>
              </a:ext>
            </a:extLst>
          </p:cNvPr>
          <p:cNvGrpSpPr/>
          <p:nvPr/>
        </p:nvGrpSpPr>
        <p:grpSpPr>
          <a:xfrm>
            <a:off x="10694778" y="4173244"/>
            <a:ext cx="224429" cy="339381"/>
            <a:chOff x="5164348" y="5214832"/>
            <a:chExt cx="224429" cy="339381"/>
          </a:xfrm>
        </p:grpSpPr>
        <p:pic>
          <p:nvPicPr>
            <p:cNvPr id="78" name="Graphic 77">
              <a:extLst>
                <a:ext uri="{FF2B5EF4-FFF2-40B4-BE49-F238E27FC236}">
                  <a16:creationId xmlns:a16="http://schemas.microsoft.com/office/drawing/2014/main" id="{776E871F-1F11-BB48-9F3B-F61B96190A4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4348" y="5214832"/>
              <a:ext cx="224429" cy="339381"/>
            </a:xfrm>
            <a:prstGeom prst="rect">
              <a:avLst/>
            </a:prstGeom>
          </p:spPr>
        </p:pic>
        <p:pic>
          <p:nvPicPr>
            <p:cNvPr id="79" name="Graphic 78">
              <a:extLst>
                <a:ext uri="{FF2B5EF4-FFF2-40B4-BE49-F238E27FC236}">
                  <a16:creationId xmlns:a16="http://schemas.microsoft.com/office/drawing/2014/main" id="{00287E77-C3C9-0047-B644-FC1FBE793CC6}"/>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64348" y="5214832"/>
              <a:ext cx="224429" cy="339381"/>
            </a:xfrm>
            <a:prstGeom prst="rect">
              <a:avLst/>
            </a:prstGeom>
          </p:spPr>
        </p:pic>
      </p:grpSp>
      <p:grpSp>
        <p:nvGrpSpPr>
          <p:cNvPr id="80" name="Group 79">
            <a:extLst>
              <a:ext uri="{FF2B5EF4-FFF2-40B4-BE49-F238E27FC236}">
                <a16:creationId xmlns:a16="http://schemas.microsoft.com/office/drawing/2014/main" id="{26B57CB5-FFF4-964B-AA90-490FFB2759EB}"/>
              </a:ext>
            </a:extLst>
          </p:cNvPr>
          <p:cNvGrpSpPr/>
          <p:nvPr/>
        </p:nvGrpSpPr>
        <p:grpSpPr>
          <a:xfrm>
            <a:off x="10643502" y="1565591"/>
            <a:ext cx="224429" cy="339381"/>
            <a:chOff x="5164348" y="5214832"/>
            <a:chExt cx="224429" cy="339381"/>
          </a:xfrm>
        </p:grpSpPr>
        <p:pic>
          <p:nvPicPr>
            <p:cNvPr id="81" name="Graphic 80">
              <a:extLst>
                <a:ext uri="{FF2B5EF4-FFF2-40B4-BE49-F238E27FC236}">
                  <a16:creationId xmlns:a16="http://schemas.microsoft.com/office/drawing/2014/main" id="{D6ECFCE5-E11F-0B46-93C8-75C71A512EC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4348" y="5214832"/>
              <a:ext cx="224429" cy="339381"/>
            </a:xfrm>
            <a:prstGeom prst="rect">
              <a:avLst/>
            </a:prstGeom>
          </p:spPr>
        </p:pic>
        <p:pic>
          <p:nvPicPr>
            <p:cNvPr id="82" name="Graphic 81">
              <a:extLst>
                <a:ext uri="{FF2B5EF4-FFF2-40B4-BE49-F238E27FC236}">
                  <a16:creationId xmlns:a16="http://schemas.microsoft.com/office/drawing/2014/main" id="{2AB38616-7D6B-F142-83C8-33AEA382A59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64348" y="5214832"/>
              <a:ext cx="224429" cy="339381"/>
            </a:xfrm>
            <a:prstGeom prst="rect">
              <a:avLst/>
            </a:prstGeom>
          </p:spPr>
        </p:pic>
      </p:grpSp>
      <p:pic>
        <p:nvPicPr>
          <p:cNvPr id="85" name="Graphic 84">
            <a:extLst>
              <a:ext uri="{FF2B5EF4-FFF2-40B4-BE49-F238E27FC236}">
                <a16:creationId xmlns:a16="http://schemas.microsoft.com/office/drawing/2014/main" id="{A20B7509-0F94-4859-85EF-EEDAEDE94D6D}"/>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819972" y="581602"/>
            <a:ext cx="838200" cy="838200"/>
          </a:xfrm>
          <a:prstGeom prst="rect">
            <a:avLst/>
          </a:prstGeom>
        </p:spPr>
      </p:pic>
      <p:pic>
        <p:nvPicPr>
          <p:cNvPr id="88" name="Graphic 87">
            <a:extLst>
              <a:ext uri="{FF2B5EF4-FFF2-40B4-BE49-F238E27FC236}">
                <a16:creationId xmlns:a16="http://schemas.microsoft.com/office/drawing/2014/main" id="{99E97CBA-E600-44C2-96EA-493A3FD32818}"/>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345278" y="4093525"/>
            <a:ext cx="838200" cy="838200"/>
          </a:xfrm>
          <a:prstGeom prst="rect">
            <a:avLst/>
          </a:prstGeom>
        </p:spPr>
      </p:pic>
    </p:spTree>
    <p:extLst>
      <p:ext uri="{BB962C8B-B14F-4D97-AF65-F5344CB8AC3E}">
        <p14:creationId xmlns:p14="http://schemas.microsoft.com/office/powerpoint/2010/main" val="3816474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DFF1E60-09E3-AD4F-8F1A-B8C5F1BDC68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266489" y="5990555"/>
            <a:ext cx="3263900" cy="203200"/>
          </a:xfrm>
          <a:prstGeom prst="rect">
            <a:avLst/>
          </a:prstGeom>
        </p:spPr>
      </p:pic>
      <p:sp>
        <p:nvSpPr>
          <p:cNvPr id="10" name="TextBox 9">
            <a:extLst>
              <a:ext uri="{FF2B5EF4-FFF2-40B4-BE49-F238E27FC236}">
                <a16:creationId xmlns:a16="http://schemas.microsoft.com/office/drawing/2014/main" id="{2CC5FAA6-907C-0445-85C3-8E4CDB3D2AB1}"/>
              </a:ext>
            </a:extLst>
          </p:cNvPr>
          <p:cNvSpPr txBox="1"/>
          <p:nvPr/>
        </p:nvSpPr>
        <p:spPr>
          <a:xfrm>
            <a:off x="4140431" y="1797344"/>
            <a:ext cx="4627434" cy="1569660"/>
          </a:xfrm>
          <a:prstGeom prst="rect">
            <a:avLst/>
          </a:prstGeom>
          <a:noFill/>
        </p:spPr>
        <p:txBody>
          <a:bodyPr wrap="square" rtlCol="0">
            <a:spAutoFit/>
          </a:bodyPr>
          <a:lstStyle/>
          <a:p>
            <a:r>
              <a:rPr lang="en-GB" sz="4800" b="1">
                <a:latin typeface="Open Sans" panose="020B0606030504020204" pitchFamily="34" charset="0"/>
                <a:ea typeface="Open Sans" panose="020B0606030504020204" pitchFamily="34" charset="0"/>
                <a:cs typeface="Open Sans" panose="020B0606030504020204" pitchFamily="34" charset="0"/>
              </a:rPr>
              <a:t>Time for questions</a:t>
            </a:r>
          </a:p>
        </p:txBody>
      </p:sp>
      <p:sp>
        <p:nvSpPr>
          <p:cNvPr id="11" name="TextBox 10">
            <a:extLst>
              <a:ext uri="{FF2B5EF4-FFF2-40B4-BE49-F238E27FC236}">
                <a16:creationId xmlns:a16="http://schemas.microsoft.com/office/drawing/2014/main" id="{3311B920-B94F-5744-8313-EEC35A83ADD4}"/>
              </a:ext>
            </a:extLst>
          </p:cNvPr>
          <p:cNvSpPr txBox="1"/>
          <p:nvPr/>
        </p:nvSpPr>
        <p:spPr>
          <a:xfrm>
            <a:off x="6421874" y="776471"/>
            <a:ext cx="2648010" cy="4708981"/>
          </a:xfrm>
          <a:prstGeom prst="rect">
            <a:avLst/>
          </a:prstGeom>
          <a:noFill/>
        </p:spPr>
        <p:txBody>
          <a:bodyPr wrap="square" rtlCol="0">
            <a:spAutoFit/>
          </a:bodyPr>
          <a:lstStyle/>
          <a:p>
            <a:pPr algn="r"/>
            <a:r>
              <a:rPr lang="fr-CH" sz="30000" b="1" spc="-300">
                <a:solidFill>
                  <a:srgbClr val="95948B"/>
                </a:solidFill>
                <a:latin typeface="Open Sans" panose="020B0606030504020204" pitchFamily="34" charset="0"/>
                <a:ea typeface="Open Sans" panose="020B0606030504020204" pitchFamily="34" charset="0"/>
                <a:cs typeface="Open Sans" panose="020B0606030504020204" pitchFamily="34" charset="0"/>
              </a:rPr>
              <a:t>?</a:t>
            </a:r>
            <a:endParaRPr lang="en-GB" sz="30000" b="1" spc="-30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793902A0-3BAF-2F44-A2DC-6A51C119F35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85125" y="4957645"/>
            <a:ext cx="4204319" cy="918185"/>
          </a:xfrm>
          <a:prstGeom prst="rect">
            <a:avLst/>
          </a:prstGeom>
        </p:spPr>
      </p:pic>
    </p:spTree>
    <p:extLst>
      <p:ext uri="{BB962C8B-B14F-4D97-AF65-F5344CB8AC3E}">
        <p14:creationId xmlns:p14="http://schemas.microsoft.com/office/powerpoint/2010/main" val="415399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a:t> </a:t>
            </a:r>
          </a:p>
        </p:txBody>
      </p:sp>
      <p:sp>
        <p:nvSpPr>
          <p:cNvPr id="10" name="Subtitle 2">
            <a:extLst>
              <a:ext uri="{FF2B5EF4-FFF2-40B4-BE49-F238E27FC236}">
                <a16:creationId xmlns:a16="http://schemas.microsoft.com/office/drawing/2014/main" id="{EBEF00A4-3153-0A48-85C3-BDB5EDB1B9CF}"/>
              </a:ext>
            </a:extLst>
          </p:cNvPr>
          <p:cNvSpPr>
            <a:spLocks noGrp="1"/>
          </p:cNvSpPr>
          <p:nvPr>
            <p:ph type="subTitle" idx="1"/>
          </p:nvPr>
        </p:nvSpPr>
        <p:spPr>
          <a:xfrm>
            <a:off x="857771" y="2807060"/>
            <a:ext cx="5383651" cy="1071072"/>
          </a:xfrm>
        </p:spPr>
        <p:txBody>
          <a:bodyPr>
            <a:noAutofit/>
          </a:bodyPr>
          <a:lstStyle/>
          <a:p>
            <a:pPr algn="l"/>
            <a:r>
              <a:rPr lang="en-US" sz="7200" b="1">
                <a:latin typeface="Open Sans" panose="020B0606030504020204" pitchFamily="34" charset="0"/>
                <a:ea typeface="Open Sans" panose="020B0606030504020204" pitchFamily="34" charset="0"/>
                <a:cs typeface="Open Sans" panose="020B0606030504020204" pitchFamily="34" charset="0"/>
              </a:rPr>
              <a:t>Thank you!</a:t>
            </a:r>
          </a:p>
        </p:txBody>
      </p:sp>
      <p:pic>
        <p:nvPicPr>
          <p:cNvPr id="12" name="Graphic 11">
            <a:extLst>
              <a:ext uri="{FF2B5EF4-FFF2-40B4-BE49-F238E27FC236}">
                <a16:creationId xmlns:a16="http://schemas.microsoft.com/office/drawing/2014/main" id="{C2A00B84-23DD-9249-A9FA-CB26CD020F5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695152" y="3967461"/>
            <a:ext cx="3263900" cy="203200"/>
          </a:xfrm>
          <a:prstGeom prst="rect">
            <a:avLst/>
          </a:prstGeom>
        </p:spPr>
      </p:pic>
      <p:pic>
        <p:nvPicPr>
          <p:cNvPr id="14" name="Graphic 13">
            <a:extLst>
              <a:ext uri="{FF2B5EF4-FFF2-40B4-BE49-F238E27FC236}">
                <a16:creationId xmlns:a16="http://schemas.microsoft.com/office/drawing/2014/main" id="{A88A5E43-A7A4-814A-9603-074861BEF78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45977" y="649434"/>
            <a:ext cx="5991901" cy="1308576"/>
          </a:xfrm>
          <a:prstGeom prst="rect">
            <a:avLst/>
          </a:prstGeom>
        </p:spPr>
      </p:pic>
      <p:pic>
        <p:nvPicPr>
          <p:cNvPr id="8" name="Picture 7" descr="Map&#10;&#10;Description automatically generated">
            <a:extLst>
              <a:ext uri="{FF2B5EF4-FFF2-40B4-BE49-F238E27FC236}">
                <a16:creationId xmlns:a16="http://schemas.microsoft.com/office/drawing/2014/main" id="{C0E0EF62-1FD5-4FE1-AA9D-8DE483C4F1F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961455" y="312916"/>
            <a:ext cx="5231818" cy="5612426"/>
          </a:xfrm>
          <a:prstGeom prst="rect">
            <a:avLst/>
          </a:prstGeom>
        </p:spPr>
      </p:pic>
    </p:spTree>
    <p:extLst>
      <p:ext uri="{BB962C8B-B14F-4D97-AF65-F5344CB8AC3E}">
        <p14:creationId xmlns:p14="http://schemas.microsoft.com/office/powerpoint/2010/main" val="125118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9F5122D-7F81-4BF8-AE1B-34307F5E675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265903" y="2698050"/>
            <a:ext cx="3857749" cy="3857749"/>
          </a:xfrm>
          <a:prstGeom prst="rect">
            <a:avLst/>
          </a:prstGeom>
        </p:spPr>
      </p:pic>
      <p:sp>
        <p:nvSpPr>
          <p:cNvPr id="4" name="TextBox 3">
            <a:extLst>
              <a:ext uri="{FF2B5EF4-FFF2-40B4-BE49-F238E27FC236}">
                <a16:creationId xmlns:a16="http://schemas.microsoft.com/office/drawing/2014/main" id="{0F3CA429-67AD-4B19-A119-C073296C4DE4}"/>
              </a:ext>
            </a:extLst>
          </p:cNvPr>
          <p:cNvSpPr txBox="1"/>
          <p:nvPr/>
        </p:nvSpPr>
        <p:spPr>
          <a:xfrm>
            <a:off x="1997222" y="1488245"/>
            <a:ext cx="8082444" cy="3138680"/>
          </a:xfrm>
          <a:prstGeom prst="rect">
            <a:avLst/>
          </a:prstGeom>
          <a:noFill/>
        </p:spPr>
        <p:txBody>
          <a:bodyPr wrap="square" rtlCol="0">
            <a:spAutoFit/>
          </a:bodyPr>
          <a:lstStyle/>
          <a:p>
            <a:pPr algn="ctr">
              <a:lnSpc>
                <a:spcPct val="120000"/>
              </a:lnSpc>
              <a:spcBef>
                <a:spcPts val="1000"/>
              </a:spcBef>
            </a:pPr>
            <a:r>
              <a:rPr lang="en-GB" sz="4800" b="1">
                <a:latin typeface="Open Sans" panose="020B0606030504020204" pitchFamily="34" charset="0"/>
                <a:ea typeface="Open Sans" panose="020B0606030504020204" pitchFamily="34" charset="0"/>
                <a:cs typeface="Open Sans" panose="020B0606030504020204" pitchFamily="34" charset="0"/>
              </a:rPr>
              <a:t>Disclaimer</a:t>
            </a:r>
          </a:p>
          <a:p>
            <a:pPr algn="just">
              <a:lnSpc>
                <a:spcPct val="120000"/>
              </a:lnSpc>
              <a:spcBef>
                <a:spcPts val="1000"/>
              </a:spcBef>
            </a:pPr>
            <a:r>
              <a:rPr lang="en-GB" sz="2800">
                <a:latin typeface="Open Sans" panose="020B0606030504020204" pitchFamily="34" charset="0"/>
                <a:ea typeface="Open Sans" panose="020B0606030504020204" pitchFamily="34" charset="0"/>
                <a:cs typeface="Open Sans" panose="020B0606030504020204" pitchFamily="34" charset="0"/>
              </a:rPr>
              <a:t>Information</a:t>
            </a:r>
            <a:r>
              <a:rPr lang="en-GB" sz="2800">
                <a:effectLst/>
                <a:latin typeface="Open Sans" panose="020B0606030504020204" pitchFamily="34" charset="0"/>
                <a:ea typeface="Open Sans" panose="020B0606030504020204" pitchFamily="34" charset="0"/>
                <a:cs typeface="Open Sans" panose="020B0606030504020204" pitchFamily="34" charset="0"/>
              </a:rPr>
              <a:t> in the presentation </a:t>
            </a:r>
            <a:r>
              <a:rPr lang="en-GB" sz="2800">
                <a:latin typeface="Open Sans" panose="020B0606030504020204" pitchFamily="34" charset="0"/>
                <a:ea typeface="Open Sans" panose="020B0606030504020204" pitchFamily="34" charset="0"/>
                <a:cs typeface="Open Sans" panose="020B0606030504020204" pitchFamily="34" charset="0"/>
              </a:rPr>
              <a:t>is</a:t>
            </a:r>
            <a:r>
              <a:rPr lang="en-GB" sz="2800">
                <a:effectLst/>
                <a:latin typeface="Open Sans" panose="020B0606030504020204" pitchFamily="34" charset="0"/>
                <a:ea typeface="Open Sans" panose="020B0606030504020204" pitchFamily="34" charset="0"/>
                <a:cs typeface="Open Sans" panose="020B0606030504020204" pitchFamily="34" charset="0"/>
              </a:rPr>
              <a:t> subject to </a:t>
            </a:r>
            <a:r>
              <a:rPr lang="en-GB" sz="2800">
                <a:latin typeface="Open Sans" panose="020B0606030504020204" pitchFamily="34" charset="0"/>
                <a:ea typeface="Open Sans" panose="020B0606030504020204" pitchFamily="34" charset="0"/>
                <a:cs typeface="Open Sans" panose="020B0606030504020204" pitchFamily="34" charset="0"/>
              </a:rPr>
              <a:t>the</a:t>
            </a:r>
            <a:r>
              <a:rPr lang="en-GB" sz="2800">
                <a:effectLst/>
                <a:latin typeface="Open Sans" panose="020B0606030504020204" pitchFamily="34" charset="0"/>
                <a:ea typeface="Open Sans" panose="020B0606030504020204" pitchFamily="34" charset="0"/>
                <a:cs typeface="Open Sans" panose="020B0606030504020204" pitchFamily="34" charset="0"/>
              </a:rPr>
              <a:t> programme approval by the European Commission and validation by the future Interreg Europe monitoring committee.</a:t>
            </a:r>
            <a:endParaRPr lang="en-US" sz="2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593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10;&#10;Description automatically generated">
            <a:extLst>
              <a:ext uri="{FF2B5EF4-FFF2-40B4-BE49-F238E27FC236}">
                <a16:creationId xmlns:a16="http://schemas.microsoft.com/office/drawing/2014/main" id="{D4BF710C-3AA0-44D4-AE66-BB7B2108A0C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32907" y="326248"/>
            <a:ext cx="5359093" cy="5010129"/>
          </a:xfrm>
          <a:prstGeom prst="rect">
            <a:avLst/>
          </a:prstGeom>
        </p:spPr>
      </p:pic>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8" y="758365"/>
            <a:ext cx="5895932" cy="1581074"/>
          </a:xfrm>
        </p:spPr>
        <p:txBody>
          <a:bodyPr>
            <a:noAutofit/>
          </a:bodyPr>
          <a:lstStyle/>
          <a:p>
            <a:pPr algn="l"/>
            <a:r>
              <a:rPr lang="en-GB" sz="3600" b="1">
                <a:latin typeface="Open Sans" panose="020B0606030504020204" pitchFamily="34" charset="0"/>
                <a:ea typeface="Open Sans" panose="020B0606030504020204" pitchFamily="34" charset="0"/>
                <a:cs typeface="Open Sans" panose="020B0606030504020204" pitchFamily="34" charset="0"/>
              </a:rPr>
              <a:t>Sharing solutions</a:t>
            </a:r>
            <a:r>
              <a:rPr lang="en-GB" sz="3600" b="1">
                <a:solidFill>
                  <a:srgbClr val="95948B"/>
                </a:solidFill>
                <a:latin typeface="Open Sans" panose="020B0606030504020204" pitchFamily="34" charset="0"/>
                <a:ea typeface="Open Sans" panose="020B0606030504020204" pitchFamily="34" charset="0"/>
                <a:cs typeface="Open Sans" panose="020B0606030504020204" pitchFamily="34" charset="0"/>
              </a:rPr>
              <a:t> </a:t>
            </a:r>
            <a:r>
              <a:rPr lang="en-GB" sz="3600">
                <a:solidFill>
                  <a:srgbClr val="95948B"/>
                </a:solidFill>
                <a:latin typeface="Open Sans" panose="020B0606030504020204" pitchFamily="34" charset="0"/>
                <a:ea typeface="Open Sans" panose="020B0606030504020204" pitchFamily="34" charset="0"/>
                <a:cs typeface="Open Sans" panose="020B0606030504020204" pitchFamily="34" charset="0"/>
              </a:rPr>
              <a:t>for  better regional policy</a:t>
            </a:r>
            <a:r>
              <a:rPr lang="en-GB" sz="3600" b="1">
                <a:solidFill>
                  <a:srgbClr val="95948B"/>
                </a:solidFill>
                <a:latin typeface="Open Sans" panose="020B0606030504020204" pitchFamily="34" charset="0"/>
                <a:ea typeface="Open Sans" panose="020B0606030504020204" pitchFamily="34" charset="0"/>
                <a:cs typeface="Open Sans" panose="020B0606030504020204" pitchFamily="34" charset="0"/>
              </a:rPr>
              <a:t/>
            </a:r>
            <a:br>
              <a:rPr lang="en-GB" sz="3600" b="1">
                <a:solidFill>
                  <a:srgbClr val="95948B"/>
                </a:solidFill>
                <a:latin typeface="Open Sans" panose="020B0606030504020204" pitchFamily="34" charset="0"/>
                <a:ea typeface="Open Sans" panose="020B0606030504020204" pitchFamily="34" charset="0"/>
                <a:cs typeface="Open Sans" panose="020B0606030504020204" pitchFamily="34" charset="0"/>
              </a:rPr>
            </a:br>
            <a:endParaRPr lang="en-US" sz="3600" b="1">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5B73ABA2-4CB8-DC4D-BA64-F70DFCE73F3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315868" y="2434855"/>
            <a:ext cx="2185175" cy="1922954"/>
          </a:xfrm>
          <a:prstGeom prst="rect">
            <a:avLst/>
          </a:prstGeom>
        </p:spPr>
      </p:pic>
      <p:grpSp>
        <p:nvGrpSpPr>
          <p:cNvPr id="8" name="Group 7">
            <a:extLst>
              <a:ext uri="{FF2B5EF4-FFF2-40B4-BE49-F238E27FC236}">
                <a16:creationId xmlns:a16="http://schemas.microsoft.com/office/drawing/2014/main" id="{EC30C376-DEF3-4C76-9BE9-81F9623ABBF4}"/>
              </a:ext>
            </a:extLst>
          </p:cNvPr>
          <p:cNvGrpSpPr/>
          <p:nvPr/>
        </p:nvGrpSpPr>
        <p:grpSpPr>
          <a:xfrm>
            <a:off x="6315867" y="2685001"/>
            <a:ext cx="2185176" cy="1332812"/>
            <a:chOff x="864097" y="2887041"/>
            <a:chExt cx="2185176" cy="1332812"/>
          </a:xfrm>
        </p:grpSpPr>
        <p:sp>
          <p:nvSpPr>
            <p:cNvPr id="16" name="Rectangle 15">
              <a:extLst>
                <a:ext uri="{FF2B5EF4-FFF2-40B4-BE49-F238E27FC236}">
                  <a16:creationId xmlns:a16="http://schemas.microsoft.com/office/drawing/2014/main" id="{097731FA-B631-B940-8DF8-9A9A26B66B07}"/>
                </a:ext>
              </a:extLst>
            </p:cNvPr>
            <p:cNvSpPr/>
            <p:nvPr/>
          </p:nvSpPr>
          <p:spPr>
            <a:xfrm>
              <a:off x="864097" y="2887041"/>
              <a:ext cx="2185176" cy="923330"/>
            </a:xfrm>
            <a:prstGeom prst="rect">
              <a:avLst/>
            </a:prstGeom>
          </p:spPr>
          <p:txBody>
            <a:bodyPr wrap="square">
              <a:spAutoFit/>
            </a:bodyPr>
            <a:lstStyle/>
            <a:p>
              <a:pPr algn="ctr"/>
              <a:r>
                <a:rPr lang="en-US" sz="5400" b="1">
                  <a:solidFill>
                    <a:schemeClr val="bg1"/>
                  </a:solidFill>
                  <a:latin typeface="Open Sans" panose="020B0606030504020204" pitchFamily="34" charset="0"/>
                  <a:ea typeface="Open Sans" panose="020B0606030504020204" pitchFamily="34" charset="0"/>
                  <a:cs typeface="Open Sans" panose="020B0606030504020204" pitchFamily="34" charset="0"/>
                </a:rPr>
                <a:t>29</a:t>
              </a:r>
              <a:endParaRPr lang="en-US" sz="540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B901FD62-9C2F-654A-837A-1702CBEF69C2}"/>
                </a:ext>
              </a:extLst>
            </p:cNvPr>
            <p:cNvSpPr txBox="1"/>
            <p:nvPr/>
          </p:nvSpPr>
          <p:spPr>
            <a:xfrm>
              <a:off x="864099" y="3696633"/>
              <a:ext cx="2185174" cy="523220"/>
            </a:xfrm>
            <a:prstGeom prst="rect">
              <a:avLst/>
            </a:prstGeom>
            <a:noFill/>
          </p:spPr>
          <p:txBody>
            <a:bodyPr wrap="square" rtlCol="0">
              <a:spAutoFit/>
            </a:bodyPr>
            <a:lstStyle/>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COUNTRIES</a:t>
              </a:r>
            </a:p>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 INVOLVED</a:t>
              </a:r>
            </a:p>
          </p:txBody>
        </p:sp>
      </p:grpSp>
      <p:grpSp>
        <p:nvGrpSpPr>
          <p:cNvPr id="7" name="Group 6">
            <a:extLst>
              <a:ext uri="{FF2B5EF4-FFF2-40B4-BE49-F238E27FC236}">
                <a16:creationId xmlns:a16="http://schemas.microsoft.com/office/drawing/2014/main" id="{D58B46F5-C141-432B-987B-E9554BC6201D}"/>
              </a:ext>
            </a:extLst>
          </p:cNvPr>
          <p:cNvGrpSpPr/>
          <p:nvPr/>
        </p:nvGrpSpPr>
        <p:grpSpPr>
          <a:xfrm>
            <a:off x="3592470" y="2420849"/>
            <a:ext cx="2185176" cy="2387520"/>
            <a:chOff x="6315867" y="2638073"/>
            <a:chExt cx="2185176" cy="2387520"/>
          </a:xfrm>
        </p:grpSpPr>
        <p:pic>
          <p:nvPicPr>
            <p:cNvPr id="70" name="Graphic 69">
              <a:extLst>
                <a:ext uri="{FF2B5EF4-FFF2-40B4-BE49-F238E27FC236}">
                  <a16:creationId xmlns:a16="http://schemas.microsoft.com/office/drawing/2014/main" id="{F7D02B8F-8C70-654A-9771-23861445FD0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315868" y="2638073"/>
              <a:ext cx="2185175" cy="1922954"/>
            </a:xfrm>
            <a:prstGeom prst="rect">
              <a:avLst/>
            </a:prstGeom>
          </p:spPr>
        </p:pic>
        <p:sp>
          <p:nvSpPr>
            <p:cNvPr id="71" name="Rectangle 70">
              <a:extLst>
                <a:ext uri="{FF2B5EF4-FFF2-40B4-BE49-F238E27FC236}">
                  <a16:creationId xmlns:a16="http://schemas.microsoft.com/office/drawing/2014/main" id="{B384FDEB-C20A-A347-8F65-2E91FB6ED5C3}"/>
                </a:ext>
              </a:extLst>
            </p:cNvPr>
            <p:cNvSpPr/>
            <p:nvPr/>
          </p:nvSpPr>
          <p:spPr>
            <a:xfrm>
              <a:off x="6315867" y="2888219"/>
              <a:ext cx="2185176" cy="923330"/>
            </a:xfrm>
            <a:prstGeom prst="rect">
              <a:avLst/>
            </a:prstGeom>
          </p:spPr>
          <p:txBody>
            <a:bodyPr wrap="square">
              <a:spAutoFit/>
            </a:bodyPr>
            <a:lstStyle/>
            <a:p>
              <a:pPr algn="ctr"/>
              <a:r>
                <a:rPr lang="en-US" sz="5400" b="1">
                  <a:solidFill>
                    <a:schemeClr val="bg1"/>
                  </a:solidFill>
                  <a:latin typeface="Open Sans" panose="020B0606030504020204" pitchFamily="34" charset="0"/>
                  <a:ea typeface="Open Sans" panose="020B0606030504020204" pitchFamily="34" charset="0"/>
                  <a:cs typeface="Open Sans" panose="020B0606030504020204" pitchFamily="34" charset="0"/>
                </a:rPr>
                <a:t>6</a:t>
              </a:r>
              <a:endParaRPr lang="en-US" sz="5400">
                <a:latin typeface="Open Sans" panose="020B0606030504020204" pitchFamily="34" charset="0"/>
                <a:ea typeface="Open Sans" panose="020B0606030504020204" pitchFamily="34" charset="0"/>
                <a:cs typeface="Open Sans" panose="020B0606030504020204" pitchFamily="34" charset="0"/>
              </a:endParaRPr>
            </a:p>
          </p:txBody>
        </p:sp>
        <p:sp>
          <p:nvSpPr>
            <p:cNvPr id="72" name="TextBox 71">
              <a:extLst>
                <a:ext uri="{FF2B5EF4-FFF2-40B4-BE49-F238E27FC236}">
                  <a16:creationId xmlns:a16="http://schemas.microsoft.com/office/drawing/2014/main" id="{A5DE90A4-E824-DE4C-86E2-B69ABACDB223}"/>
                </a:ext>
              </a:extLst>
            </p:cNvPr>
            <p:cNvSpPr txBox="1"/>
            <p:nvPr/>
          </p:nvSpPr>
          <p:spPr>
            <a:xfrm>
              <a:off x="6315869" y="3697811"/>
              <a:ext cx="2185174" cy="307777"/>
            </a:xfrm>
            <a:prstGeom prst="rect">
              <a:avLst/>
            </a:prstGeom>
            <a:noFill/>
          </p:spPr>
          <p:txBody>
            <a:bodyPr wrap="square" rtlCol="0">
              <a:spAutoFit/>
            </a:bodyPr>
            <a:lstStyle/>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TOPICS</a:t>
              </a:r>
            </a:p>
          </p:txBody>
        </p:sp>
        <p:pic>
          <p:nvPicPr>
            <p:cNvPr id="87" name="Graphic 86">
              <a:extLst>
                <a:ext uri="{FF2B5EF4-FFF2-40B4-BE49-F238E27FC236}">
                  <a16:creationId xmlns:a16="http://schemas.microsoft.com/office/drawing/2014/main" id="{326AFD34-D52D-1F40-A87A-86CFDF4B828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rot="5400000">
              <a:off x="7170559" y="4685075"/>
              <a:ext cx="475792" cy="205244"/>
            </a:xfrm>
            <a:prstGeom prst="rect">
              <a:avLst/>
            </a:prstGeom>
          </p:spPr>
        </p:pic>
      </p:grpSp>
      <p:grpSp>
        <p:nvGrpSpPr>
          <p:cNvPr id="5" name="Group 4">
            <a:extLst>
              <a:ext uri="{FF2B5EF4-FFF2-40B4-BE49-F238E27FC236}">
                <a16:creationId xmlns:a16="http://schemas.microsoft.com/office/drawing/2014/main" id="{16F26FB1-7EEE-4257-B765-8B82729C55E0}"/>
              </a:ext>
            </a:extLst>
          </p:cNvPr>
          <p:cNvGrpSpPr/>
          <p:nvPr/>
        </p:nvGrpSpPr>
        <p:grpSpPr>
          <a:xfrm>
            <a:off x="897420" y="2339439"/>
            <a:ext cx="2185176" cy="2004364"/>
            <a:chOff x="3572373" y="2555485"/>
            <a:chExt cx="2185176" cy="2004364"/>
          </a:xfrm>
        </p:grpSpPr>
        <p:pic>
          <p:nvPicPr>
            <p:cNvPr id="18" name="Graphic 17">
              <a:extLst>
                <a:ext uri="{FF2B5EF4-FFF2-40B4-BE49-F238E27FC236}">
                  <a16:creationId xmlns:a16="http://schemas.microsoft.com/office/drawing/2014/main" id="{DF47C24D-196A-264E-A313-DD7329667F3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572374" y="2636895"/>
              <a:ext cx="2185175" cy="1922954"/>
            </a:xfrm>
            <a:prstGeom prst="rect">
              <a:avLst/>
            </a:prstGeom>
          </p:spPr>
        </p:pic>
        <p:sp>
          <p:nvSpPr>
            <p:cNvPr id="19" name="Rectangle 18">
              <a:extLst>
                <a:ext uri="{FF2B5EF4-FFF2-40B4-BE49-F238E27FC236}">
                  <a16:creationId xmlns:a16="http://schemas.microsoft.com/office/drawing/2014/main" id="{0573E3DC-917C-7545-A4AA-C429D5514447}"/>
                </a:ext>
              </a:extLst>
            </p:cNvPr>
            <p:cNvSpPr/>
            <p:nvPr/>
          </p:nvSpPr>
          <p:spPr>
            <a:xfrm>
              <a:off x="3572373" y="3047359"/>
              <a:ext cx="2185176" cy="707886"/>
            </a:xfrm>
            <a:prstGeom prst="rect">
              <a:avLst/>
            </a:prstGeom>
          </p:spPr>
          <p:txBody>
            <a:bodyPr wrap="square">
              <a:spAutoFit/>
            </a:bodyPr>
            <a:lstStyle/>
            <a:p>
              <a:pPr algn="ctr"/>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379m</a:t>
              </a:r>
              <a:endParaRPr lang="en-US" sz="400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070436B7-0C86-6849-AF1D-B398FC66633D}"/>
                </a:ext>
              </a:extLst>
            </p:cNvPr>
            <p:cNvSpPr txBox="1"/>
            <p:nvPr/>
          </p:nvSpPr>
          <p:spPr>
            <a:xfrm>
              <a:off x="3572375" y="3714446"/>
              <a:ext cx="2185174" cy="523220"/>
            </a:xfrm>
            <a:prstGeom prst="rect">
              <a:avLst/>
            </a:prstGeom>
            <a:noFill/>
          </p:spPr>
          <p:txBody>
            <a:bodyPr wrap="square" rtlCol="0">
              <a:spAutoFit/>
            </a:bodyPr>
            <a:lstStyle/>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PROGRAMME</a:t>
              </a:r>
            </a:p>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BUDGET</a:t>
              </a:r>
            </a:p>
          </p:txBody>
        </p:sp>
        <p:pic>
          <p:nvPicPr>
            <p:cNvPr id="4" name="Graphic 3">
              <a:extLst>
                <a:ext uri="{FF2B5EF4-FFF2-40B4-BE49-F238E27FC236}">
                  <a16:creationId xmlns:a16="http://schemas.microsoft.com/office/drawing/2014/main" id="{DCB15AAA-402D-174B-ACCD-C568B5B2FC82}"/>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4858781" y="2555485"/>
              <a:ext cx="424025" cy="585558"/>
            </a:xfrm>
            <a:prstGeom prst="rect">
              <a:avLst/>
            </a:prstGeom>
          </p:spPr>
        </p:pic>
      </p:grpSp>
      <p:pic>
        <p:nvPicPr>
          <p:cNvPr id="22" name="Graphic 21">
            <a:extLst>
              <a:ext uri="{FF2B5EF4-FFF2-40B4-BE49-F238E27FC236}">
                <a16:creationId xmlns:a16="http://schemas.microsoft.com/office/drawing/2014/main" id="{AE65AB23-C182-412B-84D2-6AC5BAA0B02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864098" y="5133252"/>
            <a:ext cx="7875515" cy="796790"/>
          </a:xfrm>
          <a:prstGeom prst="rect">
            <a:avLst/>
          </a:prstGeom>
        </p:spPr>
      </p:pic>
    </p:spTree>
    <p:extLst>
      <p:ext uri="{BB962C8B-B14F-4D97-AF65-F5344CB8AC3E}">
        <p14:creationId xmlns:p14="http://schemas.microsoft.com/office/powerpoint/2010/main" val="324521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B6E0DB-9F82-4D31-896C-4CAD9DAEC019}"/>
              </a:ext>
            </a:extLst>
          </p:cNvPr>
          <p:cNvSpPr>
            <a:spLocks noGrp="1"/>
          </p:cNvSpPr>
          <p:nvPr>
            <p:ph idx="1"/>
          </p:nvPr>
        </p:nvSpPr>
        <p:spPr>
          <a:xfrm>
            <a:off x="838200" y="1690688"/>
            <a:ext cx="10515600" cy="4351338"/>
          </a:xfrm>
        </p:spPr>
        <p:txBody>
          <a:bodyPr>
            <a:normAutofit/>
          </a:bodyPr>
          <a:lstStyle/>
          <a:p>
            <a:pPr marL="0" indent="0">
              <a:lnSpc>
                <a:spcPct val="120000"/>
              </a:lnSpc>
              <a:buNone/>
            </a:pPr>
            <a:r>
              <a:rPr lang="en-GB" b="0"/>
              <a:t>To improve </a:t>
            </a:r>
            <a:r>
              <a:rPr lang="en-GB" b="0">
                <a:solidFill>
                  <a:schemeClr val="bg1"/>
                </a:solidFill>
                <a:highlight>
                  <a:srgbClr val="000000"/>
                </a:highlight>
              </a:rPr>
              <a:t>regional development policy instruments</a:t>
            </a:r>
            <a:r>
              <a:rPr lang="en-GB" b="0">
                <a:solidFill>
                  <a:schemeClr val="bg1"/>
                </a:solidFill>
              </a:rPr>
              <a:t> </a:t>
            </a:r>
            <a:r>
              <a:rPr lang="en-GB" b="0"/>
              <a:t>(including Investment for jobs and growth goal programmes)</a:t>
            </a:r>
            <a:r>
              <a:rPr lang="en-US" b="0"/>
              <a:t>​</a:t>
            </a:r>
          </a:p>
          <a:p>
            <a:pPr marL="0" indent="0">
              <a:buNone/>
            </a:pPr>
            <a:endParaRPr lang="en-GB"/>
          </a:p>
          <a:p>
            <a:pPr marL="0" indent="0">
              <a:buFont typeface="Arial" panose="020B0604020202020204" pitchFamily="34" charset="0"/>
              <a:buNone/>
            </a:pPr>
            <a:r>
              <a:rPr lang="en-GB"/>
              <a:t>How?</a:t>
            </a:r>
          </a:p>
          <a:p>
            <a:pPr marL="0" indent="0">
              <a:lnSpc>
                <a:spcPct val="120000"/>
              </a:lnSpc>
              <a:buNone/>
            </a:pPr>
            <a:r>
              <a:rPr lang="en-GB" b="0"/>
              <a:t>Through</a:t>
            </a:r>
            <a:r>
              <a:rPr lang="en-GB"/>
              <a:t> </a:t>
            </a:r>
            <a:r>
              <a:rPr lang="en-GB" b="0"/>
              <a:t>exchange of experience, innovative approaches and capacity building</a:t>
            </a:r>
          </a:p>
          <a:p>
            <a:pPr lvl="1">
              <a:lnSpc>
                <a:spcPct val="150000"/>
              </a:lnSpc>
            </a:pPr>
            <a:r>
              <a:rPr lang="en-GB" b="0"/>
              <a:t>Primarily dedicated to </a:t>
            </a:r>
            <a:r>
              <a:rPr lang="en-GB" b="1"/>
              <a:t>policymakers</a:t>
            </a:r>
            <a:r>
              <a:rPr lang="en-US"/>
              <a:t>​</a:t>
            </a:r>
          </a:p>
          <a:p>
            <a:pPr lvl="1">
              <a:lnSpc>
                <a:spcPct val="150000"/>
              </a:lnSpc>
            </a:pPr>
            <a:r>
              <a:rPr lang="en-GB" b="0"/>
              <a:t>Focus on </a:t>
            </a:r>
            <a:r>
              <a:rPr lang="en-GB" b="1"/>
              <a:t>exchange of experience</a:t>
            </a:r>
            <a:r>
              <a:rPr lang="en-US"/>
              <a:t>​</a:t>
            </a:r>
          </a:p>
        </p:txBody>
      </p:sp>
      <p:sp>
        <p:nvSpPr>
          <p:cNvPr id="3" name="Title 2">
            <a:extLst>
              <a:ext uri="{FF2B5EF4-FFF2-40B4-BE49-F238E27FC236}">
                <a16:creationId xmlns:a16="http://schemas.microsoft.com/office/drawing/2014/main" id="{E1C713C4-04E8-4738-876B-C539F8D3DDF4}"/>
              </a:ext>
            </a:extLst>
          </p:cNvPr>
          <p:cNvSpPr>
            <a:spLocks noGrp="1"/>
          </p:cNvSpPr>
          <p:nvPr>
            <p:ph type="title"/>
          </p:nvPr>
        </p:nvSpPr>
        <p:spPr>
          <a:xfrm>
            <a:off x="838200" y="365125"/>
            <a:ext cx="10515600" cy="1325563"/>
          </a:xfrm>
        </p:spPr>
        <p:txBody>
          <a:bodyPr>
            <a:normAutofit/>
          </a:bodyPr>
          <a:lstStyle/>
          <a:p>
            <a:r>
              <a:rPr lang="en-US" b="0">
                <a:solidFill>
                  <a:srgbClr val="95948B"/>
                </a:solidFill>
              </a:rPr>
              <a:t>Interreg Europe </a:t>
            </a:r>
            <a:r>
              <a:rPr lang="en-US"/>
              <a:t>objective</a:t>
            </a:r>
          </a:p>
        </p:txBody>
      </p:sp>
      <p:sp>
        <p:nvSpPr>
          <p:cNvPr id="5" name="Content Placeholder 1">
            <a:extLst>
              <a:ext uri="{FF2B5EF4-FFF2-40B4-BE49-F238E27FC236}">
                <a16:creationId xmlns:a16="http://schemas.microsoft.com/office/drawing/2014/main" id="{EB075D28-B1AA-4526-AE40-356BBAD9334E}"/>
              </a:ext>
            </a:extLst>
          </p:cNvPr>
          <p:cNvSpPr txBox="1">
            <a:spLocks/>
          </p:cNvSpPr>
          <p:nvPr/>
        </p:nvSpPr>
        <p:spPr>
          <a:xfrm>
            <a:off x="888487" y="3242224"/>
            <a:ext cx="10254434" cy="2811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i="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i="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p>
        </p:txBody>
      </p:sp>
      <p:sp>
        <p:nvSpPr>
          <p:cNvPr id="6" name="TextBox 5">
            <a:extLst>
              <a:ext uri="{FF2B5EF4-FFF2-40B4-BE49-F238E27FC236}">
                <a16:creationId xmlns:a16="http://schemas.microsoft.com/office/drawing/2014/main" id="{D7ED2757-A7FB-4249-BF8B-6F740C43E412}"/>
              </a:ext>
            </a:extLst>
          </p:cNvPr>
          <p:cNvSpPr txBox="1"/>
          <p:nvPr/>
        </p:nvSpPr>
        <p:spPr>
          <a:xfrm>
            <a:off x="7913017" y="4841385"/>
            <a:ext cx="3440783" cy="1015663"/>
          </a:xfrm>
          <a:prstGeom prst="rect">
            <a:avLst/>
          </a:prstGeom>
          <a:noFill/>
          <a:ln>
            <a:solidFill>
              <a:schemeClr val="tx1"/>
            </a:solidFill>
          </a:ln>
        </p:spPr>
        <p:txBody>
          <a:bodyPr wrap="square">
            <a:spAutoFit/>
          </a:bodyPr>
          <a:lstStyle/>
          <a:p>
            <a:pPr algn="ctr"/>
            <a:r>
              <a:rPr lang="en-US"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Different from cross-border or transnational cooperation</a:t>
            </a:r>
            <a:r>
              <a:rPr lang="en-US" sz="20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7B4C6EA6-DCCF-4338-88C1-1330A74DAA3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101296" y="5213268"/>
            <a:ext cx="682847" cy="294562"/>
          </a:xfrm>
          <a:prstGeom prst="rect">
            <a:avLst/>
          </a:prstGeom>
        </p:spPr>
      </p:pic>
    </p:spTree>
    <p:extLst>
      <p:ext uri="{BB962C8B-B14F-4D97-AF65-F5344CB8AC3E}">
        <p14:creationId xmlns:p14="http://schemas.microsoft.com/office/powerpoint/2010/main" val="218940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ECB0D-01A7-40A6-B760-43E3CF691B5E}"/>
              </a:ext>
            </a:extLst>
          </p:cNvPr>
          <p:cNvSpPr>
            <a:spLocks noGrp="1"/>
          </p:cNvSpPr>
          <p:nvPr>
            <p:ph type="title"/>
          </p:nvPr>
        </p:nvSpPr>
        <p:spPr>
          <a:xfrm>
            <a:off x="838200" y="365125"/>
            <a:ext cx="10515600" cy="1325563"/>
          </a:xfrm>
        </p:spPr>
        <p:txBody>
          <a:bodyPr>
            <a:normAutofit/>
          </a:bodyPr>
          <a:lstStyle/>
          <a:p>
            <a:r>
              <a:rPr lang="en-GB" sz="3600" b="0">
                <a:solidFill>
                  <a:srgbClr val="95948B"/>
                </a:solidFill>
              </a:rPr>
              <a:t>What is a </a:t>
            </a:r>
            <a:r>
              <a:rPr lang="en-GB" sz="3600"/>
              <a:t>policy instrument</a:t>
            </a:r>
            <a:endParaRPr lang="en-US" sz="3600" b="0">
              <a:solidFill>
                <a:srgbClr val="95948B"/>
              </a:solidFill>
            </a:endParaRPr>
          </a:p>
        </p:txBody>
      </p:sp>
      <p:sp>
        <p:nvSpPr>
          <p:cNvPr id="2" name="Text Placeholder 1">
            <a:extLst>
              <a:ext uri="{FF2B5EF4-FFF2-40B4-BE49-F238E27FC236}">
                <a16:creationId xmlns:a16="http://schemas.microsoft.com/office/drawing/2014/main" id="{50603D6D-4CBA-4D6E-96E0-1169F23A7B88}"/>
              </a:ext>
            </a:extLst>
          </p:cNvPr>
          <p:cNvSpPr>
            <a:spLocks noGrp="1"/>
          </p:cNvSpPr>
          <p:nvPr>
            <p:ph type="body" sz="quarter" idx="11"/>
          </p:nvPr>
        </p:nvSpPr>
        <p:spPr>
          <a:xfrm>
            <a:off x="6057" y="1989000"/>
            <a:ext cx="3152779" cy="2814569"/>
          </a:xfrm>
        </p:spPr>
        <p:txBody>
          <a:bodyPr/>
          <a:lstStyle/>
          <a:p>
            <a:r>
              <a:rPr lang="en-US"/>
              <a:t>?</a:t>
            </a:r>
          </a:p>
        </p:txBody>
      </p:sp>
      <p:sp>
        <p:nvSpPr>
          <p:cNvPr id="3" name="Text Placeholder 2">
            <a:extLst>
              <a:ext uri="{FF2B5EF4-FFF2-40B4-BE49-F238E27FC236}">
                <a16:creationId xmlns:a16="http://schemas.microsoft.com/office/drawing/2014/main" id="{B8DCCD76-086E-41CA-AB31-CDBAFFDA1871}"/>
              </a:ext>
            </a:extLst>
          </p:cNvPr>
          <p:cNvSpPr>
            <a:spLocks noGrp="1"/>
          </p:cNvSpPr>
          <p:nvPr>
            <p:ph type="body" sz="quarter" idx="12"/>
          </p:nvPr>
        </p:nvSpPr>
        <p:spPr>
          <a:xfrm>
            <a:off x="3158836" y="1988999"/>
            <a:ext cx="8194963" cy="4287109"/>
          </a:xfrm>
        </p:spPr>
        <p:txBody>
          <a:bodyPr>
            <a:normAutofit/>
          </a:bodyPr>
          <a:lstStyle/>
          <a:p>
            <a:r>
              <a:rPr lang="en-US"/>
              <a:t>A means for </a:t>
            </a:r>
            <a:r>
              <a:rPr lang="en-US" b="1"/>
              <a:t>public intervention</a:t>
            </a:r>
            <a:r>
              <a:rPr lang="en-US"/>
              <a:t>:</a:t>
            </a:r>
          </a:p>
          <a:p>
            <a:pPr marL="457200" indent="-457200">
              <a:lnSpc>
                <a:spcPct val="110000"/>
              </a:lnSpc>
              <a:spcBef>
                <a:spcPts val="1200"/>
              </a:spcBef>
              <a:buFont typeface="Arial" panose="020B0604020202020204" pitchFamily="34" charset="0"/>
              <a:buChar char="•"/>
            </a:pPr>
            <a:r>
              <a:rPr lang="en-US"/>
              <a:t>a strategy, programme or law</a:t>
            </a:r>
          </a:p>
          <a:p>
            <a:pPr marL="457200" indent="-457200">
              <a:lnSpc>
                <a:spcPct val="110000"/>
              </a:lnSpc>
              <a:spcBef>
                <a:spcPts val="1200"/>
              </a:spcBef>
              <a:buFont typeface="Arial" panose="020B0604020202020204" pitchFamily="34" charset="0"/>
              <a:buChar char="•"/>
            </a:pPr>
            <a:r>
              <a:rPr lang="en-US"/>
              <a:t>developed by public authorities</a:t>
            </a:r>
          </a:p>
          <a:p>
            <a:pPr marL="457200" indent="-457200">
              <a:lnSpc>
                <a:spcPct val="110000"/>
              </a:lnSpc>
              <a:spcBef>
                <a:spcPts val="1200"/>
              </a:spcBef>
              <a:buFont typeface="Arial" panose="020B0604020202020204" pitchFamily="34" charset="0"/>
              <a:buChar char="•"/>
            </a:pPr>
            <a:r>
              <a:rPr lang="en-US"/>
              <a:t>applied to improve a specific territorial situation</a:t>
            </a:r>
          </a:p>
          <a:p>
            <a:endParaRPr lang="en-US"/>
          </a:p>
          <a:p>
            <a:r>
              <a:rPr lang="en-GB"/>
              <a:t>Investment for jobs and growth goal programmes are policy instruments.</a:t>
            </a:r>
            <a:endParaRPr lang="en-US"/>
          </a:p>
        </p:txBody>
      </p:sp>
      <p:sp>
        <p:nvSpPr>
          <p:cNvPr id="7" name="Title 2">
            <a:extLst>
              <a:ext uri="{FF2B5EF4-FFF2-40B4-BE49-F238E27FC236}">
                <a16:creationId xmlns:a16="http://schemas.microsoft.com/office/drawing/2014/main" id="{30D326F7-12ED-47B6-9DD0-DFBD19C0998A}"/>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a:lstStyle>
          <a:p>
            <a:pPr marL="0" indent="0">
              <a:lnSpc>
                <a:spcPct val="150000"/>
              </a:lnSpc>
            </a:pPr>
            <a:endParaRPr lang="en-US" sz="3600"/>
          </a:p>
        </p:txBody>
      </p:sp>
    </p:spTree>
    <p:extLst>
      <p:ext uri="{BB962C8B-B14F-4D97-AF65-F5344CB8AC3E}">
        <p14:creationId xmlns:p14="http://schemas.microsoft.com/office/powerpoint/2010/main" val="56237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92DA-A234-4BCF-9619-E63B712EC3DF}"/>
              </a:ext>
            </a:extLst>
          </p:cNvPr>
          <p:cNvSpPr>
            <a:spLocks noGrp="1"/>
          </p:cNvSpPr>
          <p:nvPr>
            <p:ph type="title"/>
          </p:nvPr>
        </p:nvSpPr>
        <p:spPr/>
        <p:txBody>
          <a:bodyPr>
            <a:normAutofit/>
          </a:bodyPr>
          <a:lstStyle/>
          <a:p>
            <a:r>
              <a:rPr lang="en-GB" sz="3600" b="0">
                <a:solidFill>
                  <a:srgbClr val="95948B"/>
                </a:solidFill>
                <a:latin typeface="Open Sans" panose="020B0606030504020204" pitchFamily="34" charset="0"/>
                <a:ea typeface="Open Sans" panose="020B0606030504020204" pitchFamily="34" charset="0"/>
                <a:cs typeface="Open Sans" panose="020B0606030504020204" pitchFamily="34" charset="0"/>
              </a:rPr>
              <a:t>What is a ‘</a:t>
            </a:r>
            <a:r>
              <a:rPr kumimoji="0" lang="en-US" sz="3600" b="1" i="0" u="none" strike="noStrike" kern="1200" cap="none" spc="0" normalizeH="0" baseline="0" noProof="0">
                <a:ln>
                  <a:noFill/>
                </a:ln>
                <a:solidFill>
                  <a:srgbClr val="000000"/>
                </a:solidFill>
                <a:effectLst/>
                <a:uLnTx/>
                <a:uFillTx/>
                <a:latin typeface="Open Sans" panose="020B0606030504020204" pitchFamily="34" charset="0"/>
                <a:ea typeface="+mn-ea"/>
                <a:cs typeface="+mn-cs"/>
              </a:rPr>
              <a:t>policy​ responsible authority’</a:t>
            </a:r>
            <a:endParaRPr lang="en-US" sz="3600"/>
          </a:p>
        </p:txBody>
      </p:sp>
      <p:sp>
        <p:nvSpPr>
          <p:cNvPr id="3" name="Subtitle 2">
            <a:extLst>
              <a:ext uri="{FF2B5EF4-FFF2-40B4-BE49-F238E27FC236}">
                <a16:creationId xmlns:a16="http://schemas.microsoft.com/office/drawing/2014/main" id="{E11F9F7C-EB6C-B84C-9531-356B037FEA56}"/>
              </a:ext>
            </a:extLst>
          </p:cNvPr>
          <p:cNvSpPr>
            <a:spLocks noGrp="1"/>
          </p:cNvSpPr>
          <p:nvPr>
            <p:ph type="body" sz="quarter" idx="11"/>
          </p:nvPr>
        </p:nvSpPr>
        <p:spPr/>
        <p:txBody>
          <a:bodyPr>
            <a:noAutofit/>
          </a:bodyPr>
          <a:lstStyle/>
          <a:p>
            <a:r>
              <a:rPr lang="en-GB" b="1">
                <a:latin typeface="Open Sans" panose="020B0606030504020204" pitchFamily="34" charset="0"/>
                <a:ea typeface="Open Sans" panose="020B0606030504020204" pitchFamily="34" charset="0"/>
                <a:cs typeface="Open Sans" panose="020B0606030504020204" pitchFamily="34" charset="0"/>
              </a:rPr>
              <a:t>?</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84289BC5-894A-4401-B73B-9610D8C13D88}"/>
              </a:ext>
            </a:extLst>
          </p:cNvPr>
          <p:cNvSpPr>
            <a:spLocks noGrp="1"/>
          </p:cNvSpPr>
          <p:nvPr>
            <p:ph type="body" sz="quarter" idx="12"/>
          </p:nvPr>
        </p:nvSpPr>
        <p:spPr>
          <a:xfrm>
            <a:off x="3014111" y="1988999"/>
            <a:ext cx="8702050" cy="4287109"/>
          </a:xfrm>
        </p:spPr>
        <p:txBody>
          <a:bodyPr>
            <a:normAutofit/>
          </a:bodyPr>
          <a:lstStyle/>
          <a:p>
            <a:pPr marL="457200" indent="-457200">
              <a:lnSpc>
                <a:spcPct val="150000"/>
              </a:lnSpc>
              <a:spcAft>
                <a:spcPts val="1200"/>
              </a:spcAft>
              <a:buFont typeface="Arial" panose="020B0604020202020204" pitchFamily="34" charset="0"/>
              <a:buChar char="•"/>
            </a:pPr>
            <a:r>
              <a:rPr lang="en-US"/>
              <a:t>T</a:t>
            </a:r>
            <a:r>
              <a:rPr lang="en-US" sz="2800">
                <a:latin typeface="Open Sans" panose="020B0606030504020204" pitchFamily="34" charset="0"/>
                <a:ea typeface="Open Sans" panose="020B0606030504020204" pitchFamily="34" charset="0"/>
                <a:cs typeface="Open Sans" panose="020B0606030504020204" pitchFamily="34" charset="0"/>
              </a:rPr>
              <a:t>he </a:t>
            </a:r>
            <a:r>
              <a:rPr lang="en-US" sz="2800" b="1">
                <a:latin typeface="Open Sans" panose="020B0606030504020204" pitchFamily="34" charset="0"/>
                <a:ea typeface="Open Sans" panose="020B0606030504020204" pitchFamily="34" charset="0"/>
                <a:cs typeface="Open Sans" panose="020B0606030504020204" pitchFamily="34" charset="0"/>
              </a:rPr>
              <a:t>organisation in charge </a:t>
            </a:r>
            <a:r>
              <a:rPr lang="en-US" sz="2800">
                <a:latin typeface="Open Sans" panose="020B0606030504020204" pitchFamily="34" charset="0"/>
                <a:ea typeface="Open Sans" panose="020B0606030504020204" pitchFamily="34" charset="0"/>
                <a:cs typeface="Open Sans" panose="020B0606030504020204" pitchFamily="34" charset="0"/>
              </a:rPr>
              <a:t>of the elaboration and/or delivery of a specific </a:t>
            </a:r>
            <a:r>
              <a:rPr lang="en-US" sz="2800" b="1">
                <a:latin typeface="Open Sans" panose="020B0606030504020204" pitchFamily="34" charset="0"/>
                <a:ea typeface="Open Sans" panose="020B0606030504020204" pitchFamily="34" charset="0"/>
                <a:cs typeface="Open Sans" panose="020B0606030504020204" pitchFamily="34" charset="0"/>
              </a:rPr>
              <a:t>policy instrument</a:t>
            </a:r>
            <a:endParaRPr lang="en-US"/>
          </a:p>
          <a:p>
            <a:pPr marL="457200" indent="-457200">
              <a:lnSpc>
                <a:spcPct val="150000"/>
              </a:lnSpc>
              <a:spcAft>
                <a:spcPts val="1200"/>
              </a:spcAft>
              <a:buFont typeface="Arial" panose="020B0604020202020204" pitchFamily="34" charset="0"/>
              <a:buChar char="•"/>
            </a:pPr>
            <a:r>
              <a:rPr lang="en-US"/>
              <a:t>In most cases, a </a:t>
            </a:r>
            <a:r>
              <a:rPr lang="en-US" b="1"/>
              <a:t>public</a:t>
            </a:r>
            <a:r>
              <a:rPr lang="en-US"/>
              <a:t> institution</a:t>
            </a:r>
            <a:endParaRPr lang="en-US" sz="2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564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3C5B-D07E-4968-9CA3-BA7EDC11B2EB}"/>
              </a:ext>
            </a:extLst>
          </p:cNvPr>
          <p:cNvSpPr>
            <a:spLocks noGrp="1"/>
          </p:cNvSpPr>
          <p:nvPr>
            <p:ph type="title"/>
          </p:nvPr>
        </p:nvSpPr>
        <p:spPr/>
        <p:txBody>
          <a:bodyPr>
            <a:normAutofit/>
          </a:bodyPr>
          <a:lstStyle/>
          <a:p>
            <a:r>
              <a:rPr lang="en-GB" sz="3600" b="0">
                <a:solidFill>
                  <a:srgbClr val="95948B"/>
                </a:solidFill>
              </a:rPr>
              <a:t>Example of a </a:t>
            </a:r>
            <a:r>
              <a:rPr lang="en-GB" sz="3600"/>
              <a:t>policy instrument</a:t>
            </a:r>
            <a:endParaRPr lang="en-US" sz="3600"/>
          </a:p>
        </p:txBody>
      </p:sp>
      <p:sp>
        <p:nvSpPr>
          <p:cNvPr id="4" name="Text Placeholder 3">
            <a:extLst>
              <a:ext uri="{FF2B5EF4-FFF2-40B4-BE49-F238E27FC236}">
                <a16:creationId xmlns:a16="http://schemas.microsoft.com/office/drawing/2014/main" id="{DCA5621C-2D20-4E94-9668-00F5337EB7EC}"/>
              </a:ext>
            </a:extLst>
          </p:cNvPr>
          <p:cNvSpPr>
            <a:spLocks noGrp="1"/>
          </p:cNvSpPr>
          <p:nvPr>
            <p:ph type="body" sz="quarter" idx="12"/>
          </p:nvPr>
        </p:nvSpPr>
        <p:spPr>
          <a:xfrm>
            <a:off x="3158836" y="1808892"/>
            <a:ext cx="8194963" cy="4287109"/>
          </a:xfrm>
        </p:spPr>
        <p:txBody>
          <a:bodyPr>
            <a:normAutofit lnSpcReduction="10000"/>
          </a:bodyPr>
          <a:lstStyle/>
          <a:p>
            <a:pPr algn="just">
              <a:lnSpc>
                <a:spcPct val="150000"/>
              </a:lnSpc>
            </a:pPr>
            <a:r>
              <a:rPr lang="en-GB" sz="2400" b="1" dirty="0">
                <a:latin typeface="Open Sans" panose="020B0606030504020204" pitchFamily="34" charset="0"/>
                <a:ea typeface="Open Sans" panose="020B0606030504020204" pitchFamily="34" charset="0"/>
                <a:cs typeface="Open Sans" panose="020B0606030504020204" pitchFamily="34" charset="0"/>
              </a:rPr>
              <a:t>The Andalusian Strategy for Sustainable Development of Marine Aquaculture (EADSAM) </a:t>
            </a:r>
            <a:r>
              <a:rPr lang="en-GB" sz="2400" dirty="0">
                <a:latin typeface="Open Sans" panose="020B0606030504020204" pitchFamily="34" charset="0"/>
                <a:ea typeface="Open Sans" panose="020B0606030504020204" pitchFamily="34" charset="0"/>
                <a:cs typeface="Open Sans" panose="020B0606030504020204" pitchFamily="34" charset="0"/>
              </a:rPr>
              <a:t>is a policy instrument managed by the Regional Government of Andalusia. </a:t>
            </a:r>
          </a:p>
          <a:p>
            <a:pPr algn="just">
              <a:lnSpc>
                <a:spcPct val="150000"/>
              </a:lnSpc>
            </a:pPr>
            <a:endParaRPr lang="en-GB"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n-GB" sz="2400" dirty="0">
                <a:latin typeface="Open Sans" panose="020B0606030504020204" pitchFamily="34" charset="0"/>
                <a:ea typeface="Open Sans" panose="020B0606030504020204" pitchFamily="34" charset="0"/>
                <a:cs typeface="Open Sans" panose="020B0606030504020204" pitchFamily="34" charset="0"/>
              </a:rPr>
              <a:t>It establishes the strategic </a:t>
            </a:r>
            <a:r>
              <a:rPr lang="en-GB" sz="2400" dirty="0"/>
              <a:t>l</a:t>
            </a:r>
            <a:r>
              <a:rPr lang="en-GB" sz="2400" dirty="0">
                <a:latin typeface="Open Sans" panose="020B0606030504020204" pitchFamily="34" charset="0"/>
                <a:ea typeface="Open Sans" panose="020B0606030504020204" pitchFamily="34" charset="0"/>
                <a:cs typeface="Open Sans" panose="020B0606030504020204" pitchFamily="34" charset="0"/>
              </a:rPr>
              <a:t>ines for a sustainable and competitive development for the aquaculture, acting on the reinforcement of the innovation and technological development for the progress of the aquaculture activities.</a:t>
            </a:r>
          </a:p>
        </p:txBody>
      </p:sp>
      <p:grpSp>
        <p:nvGrpSpPr>
          <p:cNvPr id="8" name="Group 7">
            <a:extLst>
              <a:ext uri="{FF2B5EF4-FFF2-40B4-BE49-F238E27FC236}">
                <a16:creationId xmlns:a16="http://schemas.microsoft.com/office/drawing/2014/main" id="{0CA0FC99-FD96-4BF4-A628-A26A2E5DD4B0}"/>
              </a:ext>
            </a:extLst>
          </p:cNvPr>
          <p:cNvGrpSpPr/>
          <p:nvPr/>
        </p:nvGrpSpPr>
        <p:grpSpPr>
          <a:xfrm>
            <a:off x="725619" y="1832990"/>
            <a:ext cx="2073869" cy="1818718"/>
            <a:chOff x="725619" y="1832990"/>
            <a:chExt cx="2073869" cy="1818718"/>
          </a:xfrm>
        </p:grpSpPr>
        <p:sp>
          <p:nvSpPr>
            <p:cNvPr id="6" name="Freeform 6">
              <a:extLst>
                <a:ext uri="{FF2B5EF4-FFF2-40B4-BE49-F238E27FC236}">
                  <a16:creationId xmlns:a16="http://schemas.microsoft.com/office/drawing/2014/main" id="{0943224F-6404-44B6-BF75-B32B53B8FC9B}"/>
                </a:ext>
              </a:extLst>
            </p:cNvPr>
            <p:cNvSpPr>
              <a:spLocks noChangeAspect="1"/>
            </p:cNvSpPr>
            <p:nvPr/>
          </p:nvSpPr>
          <p:spPr>
            <a:xfrm>
              <a:off x="725619" y="1832990"/>
              <a:ext cx="2073869" cy="1818718"/>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solidFill>
              <a:schemeClr val="bg1"/>
            </a:solidFill>
            <a:ln w="28575" cap="flat">
              <a:solidFill>
                <a:schemeClr val="tx1"/>
              </a:solidFill>
              <a:prstDash val="solid"/>
              <a:miter/>
            </a:ln>
          </p:spPr>
          <p:txBody>
            <a:bodyPr rtlCol="0" anchor="ctr"/>
            <a:lstStyle/>
            <a:p>
              <a:endParaRPr lang="en-LU" dirty="0"/>
            </a:p>
          </p:txBody>
        </p:sp>
        <p:pic>
          <p:nvPicPr>
            <p:cNvPr id="5" name="Picture 4">
              <a:extLst>
                <a:ext uri="{FF2B5EF4-FFF2-40B4-BE49-F238E27FC236}">
                  <a16:creationId xmlns:a16="http://schemas.microsoft.com/office/drawing/2014/main" id="{D74740BF-4391-4C8D-8079-7767B11A9FA6}"/>
                </a:ext>
              </a:extLst>
            </p:cNvPr>
            <p:cNvPicPr>
              <a:picLocks noChangeAspect="1"/>
            </p:cNvPicPr>
            <p:nvPr/>
          </p:nvPicPr>
          <p:blipFill>
            <a:blip r:embed="rId2"/>
            <a:stretch>
              <a:fillRect/>
            </a:stretch>
          </p:blipFill>
          <p:spPr>
            <a:xfrm>
              <a:off x="978319" y="2319479"/>
              <a:ext cx="1570916" cy="788067"/>
            </a:xfrm>
            <a:prstGeom prst="rect">
              <a:avLst/>
            </a:prstGeom>
          </p:spPr>
        </p:pic>
      </p:grpSp>
    </p:spTree>
    <p:extLst>
      <p:ext uri="{BB962C8B-B14F-4D97-AF65-F5344CB8AC3E}">
        <p14:creationId xmlns:p14="http://schemas.microsoft.com/office/powerpoint/2010/main" val="203420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28EB-8DED-4082-BCC3-E099EE3C60D4}"/>
              </a:ext>
            </a:extLst>
          </p:cNvPr>
          <p:cNvSpPr>
            <a:spLocks noGrp="1"/>
          </p:cNvSpPr>
          <p:nvPr>
            <p:ph type="title"/>
          </p:nvPr>
        </p:nvSpPr>
        <p:spPr/>
        <p:txBody>
          <a:bodyPr>
            <a:normAutofit/>
          </a:bodyPr>
          <a:lstStyle/>
          <a:p>
            <a:r>
              <a:rPr lang="en-GB" sz="3600" b="0">
                <a:solidFill>
                  <a:srgbClr val="95948B"/>
                </a:solidFill>
                <a:latin typeface="Open Sans" panose="020B0606030504020204" pitchFamily="34" charset="0"/>
                <a:ea typeface="Open Sans" panose="020B0606030504020204" pitchFamily="34" charset="0"/>
                <a:cs typeface="Open Sans" panose="020B0606030504020204" pitchFamily="34" charset="0"/>
              </a:rPr>
              <a:t>What is a </a:t>
            </a:r>
            <a:r>
              <a:rPr lang="en-GB" sz="3600" b="1">
                <a:ea typeface="Open Sans" panose="020B0606030504020204" pitchFamily="34" charset="0"/>
                <a:cs typeface="Open Sans" panose="020B0606030504020204" pitchFamily="34" charset="0"/>
              </a:rPr>
              <a:t>policy improvement</a:t>
            </a:r>
            <a:endParaRPr lang="en-US" sz="3600" b="0">
              <a:solidFill>
                <a:srgbClr val="95948B"/>
              </a:solidFill>
            </a:endParaRPr>
          </a:p>
        </p:txBody>
      </p:sp>
      <p:sp>
        <p:nvSpPr>
          <p:cNvPr id="3" name="Subtitle 2">
            <a:extLst>
              <a:ext uri="{FF2B5EF4-FFF2-40B4-BE49-F238E27FC236}">
                <a16:creationId xmlns:a16="http://schemas.microsoft.com/office/drawing/2014/main" id="{E11F9F7C-EB6C-B84C-9531-356B037FEA56}"/>
              </a:ext>
            </a:extLst>
          </p:cNvPr>
          <p:cNvSpPr>
            <a:spLocks noGrp="1"/>
          </p:cNvSpPr>
          <p:nvPr>
            <p:ph type="body" sz="quarter" idx="11"/>
          </p:nvPr>
        </p:nvSpPr>
        <p:spPr/>
        <p:txBody>
          <a:bodyPr>
            <a:noAutofit/>
          </a:bodyPr>
          <a:lstStyle/>
          <a:p>
            <a:r>
              <a:rPr lang="en-US"/>
              <a:t>?</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E8DEECCE-0093-4A74-A018-E7C23E44504E}"/>
              </a:ext>
            </a:extLst>
          </p:cNvPr>
          <p:cNvSpPr>
            <a:spLocks noGrp="1"/>
          </p:cNvSpPr>
          <p:nvPr>
            <p:ph type="body" sz="quarter" idx="12"/>
          </p:nvPr>
        </p:nvSpPr>
        <p:spPr/>
        <p:txBody>
          <a:bodyPr/>
          <a:lstStyle/>
          <a:p>
            <a:pPr>
              <a:lnSpc>
                <a:spcPts val="2500"/>
              </a:lnSpc>
              <a:spcBef>
                <a:spcPts val="600"/>
              </a:spcBef>
              <a:spcAft>
                <a:spcPts val="600"/>
              </a:spcAft>
            </a:pPr>
            <a:r>
              <a:rPr lang="en-US"/>
              <a:t>Our projects report </a:t>
            </a:r>
            <a:r>
              <a:rPr lang="en-US" b="1"/>
              <a:t>three</a:t>
            </a:r>
            <a:r>
              <a:rPr lang="en-US" sz="2800" b="1">
                <a:latin typeface="Open Sans" panose="020B0606030504020204" pitchFamily="34" charset="0"/>
                <a:ea typeface="Open Sans" panose="020B0606030504020204" pitchFamily="34" charset="0"/>
                <a:cs typeface="Open Sans" panose="020B0606030504020204" pitchFamily="34" charset="0"/>
              </a:rPr>
              <a:t> types of results</a:t>
            </a:r>
            <a:r>
              <a:rPr lang="en-US" sz="2800">
                <a:latin typeface="Open Sans" panose="020B0606030504020204" pitchFamily="34" charset="0"/>
                <a:ea typeface="Open Sans" panose="020B0606030504020204" pitchFamily="34" charset="0"/>
                <a:cs typeface="Open Sans" panose="020B0606030504020204" pitchFamily="34" charset="0"/>
              </a:rPr>
              <a:t>:</a:t>
            </a:r>
          </a:p>
          <a:p>
            <a:pPr marL="457200" indent="-457200">
              <a:spcBef>
                <a:spcPts val="1200"/>
              </a:spcBef>
              <a:buFont typeface="Arial" panose="020B0604020202020204" pitchFamily="34" charset="0"/>
              <a:buChar char="•"/>
            </a:pPr>
            <a:r>
              <a:rPr lang="en-US" sz="2800">
                <a:latin typeface="Open Sans"/>
                <a:ea typeface="Open Sans"/>
                <a:cs typeface="Open Sans"/>
              </a:rPr>
              <a:t>New projects</a:t>
            </a:r>
            <a:endParaRPr lang="en-US" sz="2800">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1200"/>
              </a:spcBef>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Change in governance</a:t>
            </a:r>
          </a:p>
          <a:p>
            <a:pPr marL="457200" indent="-457200">
              <a:spcBef>
                <a:spcPts val="1200"/>
              </a:spcBef>
              <a:buFont typeface="Arial" panose="020B0604020202020204" pitchFamily="34" charset="0"/>
              <a:buChar char="•"/>
            </a:pPr>
            <a:r>
              <a:rPr lang="en-US" sz="2800">
                <a:latin typeface="Open Sans" panose="020B0606030504020204" pitchFamily="34" charset="0"/>
                <a:ea typeface="Open Sans" panose="020B0606030504020204" pitchFamily="34" charset="0"/>
                <a:cs typeface="Open Sans" panose="020B0606030504020204" pitchFamily="34" charset="0"/>
              </a:rPr>
              <a:t>Change in the policy instrument itself</a:t>
            </a:r>
          </a:p>
        </p:txBody>
      </p:sp>
    </p:spTree>
    <p:extLst>
      <p:ext uri="{BB962C8B-B14F-4D97-AF65-F5344CB8AC3E}">
        <p14:creationId xmlns:p14="http://schemas.microsoft.com/office/powerpoint/2010/main" val="66617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3C5B-D07E-4968-9CA3-BA7EDC11B2EB}"/>
              </a:ext>
            </a:extLst>
          </p:cNvPr>
          <p:cNvSpPr>
            <a:spLocks noGrp="1"/>
          </p:cNvSpPr>
          <p:nvPr>
            <p:ph type="title"/>
          </p:nvPr>
        </p:nvSpPr>
        <p:spPr>
          <a:xfrm>
            <a:off x="692727" y="88473"/>
            <a:ext cx="10515600" cy="1325563"/>
          </a:xfrm>
        </p:spPr>
        <p:txBody>
          <a:bodyPr>
            <a:normAutofit/>
          </a:bodyPr>
          <a:lstStyle/>
          <a:p>
            <a:r>
              <a:rPr lang="en-GB" sz="3600" b="0" dirty="0">
                <a:solidFill>
                  <a:srgbClr val="95948B"/>
                </a:solidFill>
              </a:rPr>
              <a:t>Example of a </a:t>
            </a:r>
            <a:r>
              <a:rPr lang="en-GB" sz="3600" dirty="0"/>
              <a:t>policy improvement</a:t>
            </a:r>
            <a:endParaRPr lang="en-US" sz="3600" dirty="0"/>
          </a:p>
        </p:txBody>
      </p:sp>
      <p:sp>
        <p:nvSpPr>
          <p:cNvPr id="4" name="Text Placeholder 3">
            <a:extLst>
              <a:ext uri="{FF2B5EF4-FFF2-40B4-BE49-F238E27FC236}">
                <a16:creationId xmlns:a16="http://schemas.microsoft.com/office/drawing/2014/main" id="{DCA5621C-2D20-4E94-9668-00F5337EB7EC}"/>
              </a:ext>
            </a:extLst>
          </p:cNvPr>
          <p:cNvSpPr>
            <a:spLocks noGrp="1"/>
          </p:cNvSpPr>
          <p:nvPr>
            <p:ph type="body" sz="quarter" idx="12"/>
          </p:nvPr>
        </p:nvSpPr>
        <p:spPr>
          <a:xfrm>
            <a:off x="2892861" y="1275496"/>
            <a:ext cx="8194963" cy="4813582"/>
          </a:xfrm>
        </p:spPr>
        <p:txBody>
          <a:bodyPr>
            <a:normAutofit fontScale="25000" lnSpcReduction="20000"/>
          </a:bodyPr>
          <a:lstStyle/>
          <a:p>
            <a:pPr rtl="0" fontAlgn="base">
              <a:lnSpc>
                <a:spcPct val="170000"/>
              </a:lnSpc>
            </a:pPr>
            <a:r>
              <a:rPr lang="en-GB" sz="5600" b="1" i="0" u="none" strike="noStrike" dirty="0">
                <a:solidFill>
                  <a:srgbClr val="000000"/>
                </a:solidFill>
                <a:effectLst/>
              </a:rPr>
              <a:t>PI Improved: The Andalusian Strategy for Sustainable Development of Marine Aquaculture (EADSAM) </a:t>
            </a:r>
          </a:p>
          <a:p>
            <a:pPr algn="just" fontAlgn="base">
              <a:lnSpc>
                <a:spcPct val="170000"/>
              </a:lnSpc>
              <a:spcAft>
                <a:spcPts val="1200"/>
              </a:spcAft>
            </a:pPr>
            <a:r>
              <a:rPr lang="en-GB" sz="5600" dirty="0">
                <a:solidFill>
                  <a:srgbClr val="000000"/>
                </a:solidFill>
              </a:rPr>
              <a:t>As a result of the cooperation in the framework of the ENHANCE project, the partner (Regional Government of Andalusia) improved the governance of the EADSAM by adopting new managerial approaches. These new approaches addressed:</a:t>
            </a:r>
          </a:p>
          <a:p>
            <a:pPr marL="342900" indent="-342900" fontAlgn="base">
              <a:lnSpc>
                <a:spcPct val="170000"/>
              </a:lnSpc>
              <a:spcAft>
                <a:spcPts val="1200"/>
              </a:spcAft>
              <a:buFont typeface="Arial" panose="020B0604020202020204" pitchFamily="34" charset="0"/>
              <a:buChar char="•"/>
            </a:pPr>
            <a:r>
              <a:rPr lang="en-GB" sz="5600" dirty="0">
                <a:solidFill>
                  <a:srgbClr val="000000"/>
                </a:solidFill>
              </a:rPr>
              <a:t>The coordination between the concerned Directorates-General (DGs).</a:t>
            </a:r>
          </a:p>
          <a:p>
            <a:pPr marL="342900" indent="-342900" fontAlgn="base">
              <a:lnSpc>
                <a:spcPct val="170000"/>
              </a:lnSpc>
              <a:spcAft>
                <a:spcPts val="1200"/>
              </a:spcAft>
              <a:buFont typeface="Arial" panose="020B0604020202020204" pitchFamily="34" charset="0"/>
              <a:buChar char="•"/>
            </a:pPr>
            <a:r>
              <a:rPr lang="en-GB" sz="5600" dirty="0">
                <a:solidFill>
                  <a:srgbClr val="000000"/>
                </a:solidFill>
              </a:rPr>
              <a:t>The way environmental issues were integrated within the strategic lines of the EADSAM.</a:t>
            </a:r>
          </a:p>
          <a:p>
            <a:pPr marL="342900" indent="-342900" fontAlgn="base">
              <a:lnSpc>
                <a:spcPct val="170000"/>
              </a:lnSpc>
              <a:spcAft>
                <a:spcPts val="1200"/>
              </a:spcAft>
              <a:buFont typeface="Arial" panose="020B0604020202020204" pitchFamily="34" charset="0"/>
              <a:buChar char="•"/>
            </a:pPr>
            <a:r>
              <a:rPr lang="en-GB" sz="5600" dirty="0">
                <a:solidFill>
                  <a:srgbClr val="000000"/>
                </a:solidFill>
              </a:rPr>
              <a:t>The integration of the EMAS Scheme in the planning and implementation of the policy instrument.</a:t>
            </a:r>
          </a:p>
          <a:p>
            <a:pPr fontAlgn="base">
              <a:lnSpc>
                <a:spcPct val="170000"/>
              </a:lnSpc>
              <a:spcAft>
                <a:spcPts val="1200"/>
              </a:spcAft>
            </a:pPr>
            <a:r>
              <a:rPr lang="en-GB" sz="5600" b="1" dirty="0">
                <a:solidFill>
                  <a:srgbClr val="000000"/>
                </a:solidFill>
              </a:rPr>
              <a:t>Inspiration from: </a:t>
            </a:r>
            <a:r>
              <a:rPr lang="en-GB" sz="5600" dirty="0">
                <a:solidFill>
                  <a:srgbClr val="000000"/>
                </a:solidFill>
              </a:rPr>
              <a:t>Derived from the good practices shared by the Italian partner  (</a:t>
            </a:r>
            <a:r>
              <a:rPr lang="en-GB" sz="5600" dirty="0" err="1">
                <a:solidFill>
                  <a:srgbClr val="000000"/>
                </a:solidFill>
              </a:rPr>
              <a:t>Sant’Anna</a:t>
            </a:r>
            <a:r>
              <a:rPr lang="en-GB" sz="5600" dirty="0">
                <a:solidFill>
                  <a:srgbClr val="000000"/>
                </a:solidFill>
              </a:rPr>
              <a:t> School of Advanced Studies) about how the public support to the integration of EMS (according to the EMAS Regulation) resulted successful to aquaculture companies in terms of costs saving, image improvement, economic incentives, reduction of frequency inspections and guarantee of Environmental legal compliance.</a:t>
            </a:r>
          </a:p>
          <a:p>
            <a:pPr fontAlgn="base">
              <a:lnSpc>
                <a:spcPct val="170000"/>
              </a:lnSpc>
              <a:spcAft>
                <a:spcPts val="1200"/>
              </a:spcAft>
            </a:pPr>
            <a:endParaRPr lang="en-GB" sz="2300" dirty="0">
              <a:solidFill>
                <a:srgbClr val="000000"/>
              </a:solidFill>
            </a:endParaRPr>
          </a:p>
        </p:txBody>
      </p:sp>
      <p:grpSp>
        <p:nvGrpSpPr>
          <p:cNvPr id="8" name="Group 7">
            <a:extLst>
              <a:ext uri="{FF2B5EF4-FFF2-40B4-BE49-F238E27FC236}">
                <a16:creationId xmlns:a16="http://schemas.microsoft.com/office/drawing/2014/main" id="{2E0C59CD-4CE9-4BED-B045-36DFA3FDB285}"/>
              </a:ext>
            </a:extLst>
          </p:cNvPr>
          <p:cNvGrpSpPr/>
          <p:nvPr/>
        </p:nvGrpSpPr>
        <p:grpSpPr>
          <a:xfrm>
            <a:off x="618101" y="1439463"/>
            <a:ext cx="2073869" cy="1818718"/>
            <a:chOff x="725619" y="1832990"/>
            <a:chExt cx="2073869" cy="1818718"/>
          </a:xfrm>
        </p:grpSpPr>
        <p:sp>
          <p:nvSpPr>
            <p:cNvPr id="9" name="Freeform 6">
              <a:extLst>
                <a:ext uri="{FF2B5EF4-FFF2-40B4-BE49-F238E27FC236}">
                  <a16:creationId xmlns:a16="http://schemas.microsoft.com/office/drawing/2014/main" id="{3223C923-4DF7-4F22-83C3-5BB678E1843F}"/>
                </a:ext>
              </a:extLst>
            </p:cNvPr>
            <p:cNvSpPr>
              <a:spLocks noChangeAspect="1"/>
            </p:cNvSpPr>
            <p:nvPr/>
          </p:nvSpPr>
          <p:spPr>
            <a:xfrm>
              <a:off x="725619" y="1832990"/>
              <a:ext cx="2073869" cy="1818718"/>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solidFill>
              <a:schemeClr val="bg1"/>
            </a:solidFill>
            <a:ln w="28575" cap="flat">
              <a:solidFill>
                <a:schemeClr val="tx1"/>
              </a:solidFill>
              <a:prstDash val="solid"/>
              <a:miter/>
            </a:ln>
          </p:spPr>
          <p:txBody>
            <a:bodyPr rtlCol="0" anchor="ctr"/>
            <a:lstStyle/>
            <a:p>
              <a:endParaRPr lang="en-LU" dirty="0"/>
            </a:p>
          </p:txBody>
        </p:sp>
        <p:pic>
          <p:nvPicPr>
            <p:cNvPr id="10" name="Picture 9">
              <a:extLst>
                <a:ext uri="{FF2B5EF4-FFF2-40B4-BE49-F238E27FC236}">
                  <a16:creationId xmlns:a16="http://schemas.microsoft.com/office/drawing/2014/main" id="{5CCED1CD-2462-4251-8C40-BC227961842F}"/>
                </a:ext>
              </a:extLst>
            </p:cNvPr>
            <p:cNvPicPr>
              <a:picLocks noChangeAspect="1"/>
            </p:cNvPicPr>
            <p:nvPr/>
          </p:nvPicPr>
          <p:blipFill>
            <a:blip r:embed="rId2"/>
            <a:stretch>
              <a:fillRect/>
            </a:stretch>
          </p:blipFill>
          <p:spPr>
            <a:xfrm>
              <a:off x="978319" y="2319479"/>
              <a:ext cx="1570916" cy="788067"/>
            </a:xfrm>
            <a:prstGeom prst="rect">
              <a:avLst/>
            </a:prstGeom>
          </p:spPr>
        </p:pic>
      </p:grpSp>
    </p:spTree>
    <p:extLst>
      <p:ext uri="{BB962C8B-B14F-4D97-AF65-F5344CB8AC3E}">
        <p14:creationId xmlns:p14="http://schemas.microsoft.com/office/powerpoint/2010/main" val="339250404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2" id="{F686C102-76A2-EC43-B51C-3B5532159C73}" vid="{FE46D899-EEC1-8E47-A2F7-B1BF46302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AC6ADC74A8C2F45A4DA3244830DBBF0" ma:contentTypeVersion="1" ma:contentTypeDescription="Crear nuevo documento." ma:contentTypeScope="" ma:versionID="74b372d6387b91a0fe5383f83963156c">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249E19-0170-4864-9E61-42693B66792D}"/>
</file>

<file path=customXml/itemProps2.xml><?xml version="1.0" encoding="utf-8"?>
<ds:datastoreItem xmlns:ds="http://schemas.openxmlformats.org/officeDocument/2006/customXml" ds:itemID="{E5B6E8EB-CEF1-4DB7-95C5-514534A42ECF}"/>
</file>

<file path=customXml/itemProps3.xml><?xml version="1.0" encoding="utf-8"?>
<ds:datastoreItem xmlns:ds="http://schemas.openxmlformats.org/officeDocument/2006/customXml" ds:itemID="{2491BAB6-1CED-487B-B481-2FB954C31BE3}"/>
</file>

<file path=docProps/app.xml><?xml version="1.0" encoding="utf-8"?>
<Properties xmlns="http://schemas.openxmlformats.org/officeDocument/2006/extended-properties" xmlns:vt="http://schemas.openxmlformats.org/officeDocument/2006/docPropsVTypes">
  <Template>Presentation_template</Template>
  <TotalTime>74</TotalTime>
  <Words>625</Words>
  <Application>Microsoft Office PowerPoint</Application>
  <PresentationFormat>Panorámica</PresentationFormat>
  <Paragraphs>100</Paragraphs>
  <Slides>17</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Open Sans</vt:lpstr>
      <vt:lpstr>Open Sans Semibold</vt:lpstr>
      <vt:lpstr>Office Theme</vt:lpstr>
      <vt:lpstr>Presentación de PowerPoint</vt:lpstr>
      <vt:lpstr>Presentación de PowerPoint</vt:lpstr>
      <vt:lpstr>Presentación de PowerPoint</vt:lpstr>
      <vt:lpstr>Interreg Europe objective</vt:lpstr>
      <vt:lpstr>What is a policy instrument</vt:lpstr>
      <vt:lpstr>What is a ‘policy​ responsible authority’</vt:lpstr>
      <vt:lpstr>Example of a policy instrument</vt:lpstr>
      <vt:lpstr>What is a policy improvement</vt:lpstr>
      <vt:lpstr>Example of a policy improvement</vt:lpstr>
      <vt:lpstr>Programme scope</vt:lpstr>
      <vt:lpstr>Two actions</vt:lpstr>
      <vt:lpstr>Platform in a nutshell</vt:lpstr>
      <vt:lpstr>Access to knowledge</vt:lpstr>
      <vt:lpstr>Access to people</vt:lpstr>
      <vt:lpstr>Access to expert support</vt:lpstr>
      <vt:lpstr>Presentación de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POLASKOVA</dc:creator>
  <cp:lastModifiedBy>Orejuela Galiot, Ivana</cp:lastModifiedBy>
  <cp:revision>3</cp:revision>
  <dcterms:created xsi:type="dcterms:W3CDTF">2022-01-27T14:53:45Z</dcterms:created>
  <dcterms:modified xsi:type="dcterms:W3CDTF">2022-03-18T09:17:32Z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0x010100AAC6ADC74A8C2F45A4DA3244830DBBF0</vt:lpwstr>
  </property>
</Properties>
</file>